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97c3a85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97c3a85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97c3a85d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97c3a85d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7c3a85d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7c3a85d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7c3a85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7c3a85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7c3a85d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7c3a85d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97c3a85d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97c3a85d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7c3a85d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7c3a85d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97c3a85d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97c3a85d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t0Cq6tVNRBA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wHyUxTc2Ohk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744575"/>
            <a:ext cx="85206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Assignments </a:t>
            </a:r>
            <a:r>
              <a:rPr lang="en" sz="5200"/>
              <a:t>5-7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213088"/>
            <a:ext cx="8520600" cy="1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95959"/>
                </a:solidFill>
              </a:rPr>
              <a:t>Trees: Binary tree, Binary Search Tree, Heap, Priority Queue, Huffman Tree</a:t>
            </a:r>
            <a:endParaRPr b="1"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4525" y="3829375"/>
            <a:ext cx="8520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Data Structures, Fall 2018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TA: Marija Stanojevic</a:t>
            </a:r>
            <a:endParaRPr sz="24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2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904875"/>
            <a:ext cx="8520600" cy="3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tree is set of nodes T</a:t>
            </a:r>
            <a:r>
              <a:rPr lang="en"/>
              <a:t>, so that: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 is empty or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 consists of root node with two subtrees T</a:t>
            </a:r>
            <a:r>
              <a:rPr baseline="-25000" lang="en"/>
              <a:t>L</a:t>
            </a:r>
            <a:r>
              <a:rPr lang="en"/>
              <a:t>, T</a:t>
            </a:r>
            <a:r>
              <a:rPr baseline="-25000" lang="en"/>
              <a:t>R</a:t>
            </a:r>
            <a:r>
              <a:rPr lang="en"/>
              <a:t> which are binary trees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Types: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Tree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Search Tree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Huffman Tree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Special properties:</a:t>
            </a:r>
            <a:endParaRPr b="1"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Full tree</a:t>
            </a:r>
            <a:r>
              <a:rPr lang="en"/>
              <a:t>: each node has 0 or 2 children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Perfect tree</a:t>
            </a:r>
            <a:r>
              <a:rPr lang="en"/>
              <a:t>: full tree of height n with 2</a:t>
            </a:r>
            <a:r>
              <a:rPr baseline="30000" lang="en"/>
              <a:t>n</a:t>
            </a:r>
            <a:r>
              <a:rPr lang="en"/>
              <a:t> - 1 nodes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Complete tree</a:t>
            </a:r>
            <a:r>
              <a:rPr lang="en"/>
              <a:t>: perfect binary tree that is missing some nodes from rightmost part of the n-th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225" y="1905000"/>
            <a:ext cx="1005475" cy="11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338" y="2490388"/>
            <a:ext cx="3495675" cy="130492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/>
          <p:nvPr/>
        </p:nvSpPr>
        <p:spPr>
          <a:xfrm>
            <a:off x="2605775" y="2355400"/>
            <a:ext cx="795900" cy="163200"/>
          </a:xfrm>
          <a:prstGeom prst="rightArrow">
            <a:avLst>
              <a:gd fmla="val 41635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07454" y="3394975"/>
            <a:ext cx="2994900" cy="13263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printPreorder(Node node)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(node == null)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System.out.print(node.key +" ");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printPreorder(node.left);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printPreorder(node.right);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095550" y="3394975"/>
            <a:ext cx="3068400" cy="13263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printInorder(Node node)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(node == null)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printInorder(node.left);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System.out.print(node.key + " ");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printInorder(node.right);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6163950" y="3394975"/>
            <a:ext cx="2939100" cy="13263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printPostorder(Node node)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(node == null)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printPostorder(node.left);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printPostorder(node.right);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System.out.print(node.key+" ");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07450" y="1127450"/>
            <a:ext cx="88038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Depth: number of layers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Size: number of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PreOrder</a:t>
            </a:r>
            <a:r>
              <a:rPr lang="en"/>
              <a:t>: root =&gt; left =&gt; right subtree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InOrder</a:t>
            </a:r>
            <a:r>
              <a:rPr lang="en"/>
              <a:t>: left subtree =&gt; root =&gt; right subtree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PostOrder</a:t>
            </a:r>
            <a:r>
              <a:rPr lang="en"/>
              <a:t>: left =&gt; right subtree =&gt; root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 is important when transforming tree into list or reading expression tree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646850" y="109050"/>
            <a:ext cx="4456200" cy="9591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 depth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 depth(root);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int depth(Node&lt;E&gt; lR)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(lR == null) return 0;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1 + Math.max(depth(lR.left), depth(lR.right));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816925" y="1127450"/>
            <a:ext cx="4286100" cy="9591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int size () { size(root);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int size(Node&lt;E&gt; lR)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if (lR == null) return 0;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1 + size(lR.left) + size(lR.right);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4075" y="11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 (BST)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49675" y="751050"/>
            <a:ext cx="58986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tree such that all the values in left subtree                                                                      are smaller and in right subtree are bigger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InOrder of BST is a sorted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Perfect/Complete BST for fast search, time O(log 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Finds element among 1,000,000 examples in max 20 steps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7450" y="2353950"/>
            <a:ext cx="2994900" cy="27216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E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 (E target)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find(root, target);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E find(Node&lt;E&gt; lRoot, E t)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(lR == null)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 cmp =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t.compareTo(lR.data);</a:t>
            </a:r>
            <a:endParaRPr b="1"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(cmp == 0) {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lR.data;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(cmp &lt; 0)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return find(lr.left, 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find(lr.right, 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//time: avg=O(log n), worst=O(n)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095550" y="2353700"/>
            <a:ext cx="3053400" cy="27216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add (E item)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root = 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add(root, item);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add(Node&lt;E&gt; lR, E val)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(lR == null)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Node&lt;E&gt;(item);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cmp = val</a:t>
            </a:r>
            <a:r>
              <a:rPr lang="en" sz="10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.compareTo(lR.data);</a:t>
            </a:r>
            <a:endParaRPr b="1" sz="10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(cmp &lt; 0)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lr.left = 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add(lr.left, val);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lr.left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(cmp &gt; 0) {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lr.right =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add(lr.right, val);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lr.right;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//time: avg=O(log n), worst=O(n)</a:t>
            </a:r>
            <a:endParaRPr sz="10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148950" y="585100"/>
            <a:ext cx="3053400" cy="44901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delete (E item)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root = delete(root, item);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delete(Node&lt;E&gt; lRoot, E val)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(lR == null) return null;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(t.compareTo(lR.data) &lt;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lr.left = delete(lr.left, val);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lr.left;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(t.compareTo(lR.data) &gt; 0)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lr.right= delete(lr.right, val);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lr.right;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(lR.left==null) return lR.right;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(lR.right==null) return lR.left;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(lR.left.right == null)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lR.data = lR.left.data;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lR.left = lR.left.left;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else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lR.data =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delLargestChild(lR.left);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lR;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//time: avg=O(log n), worst=O(n)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3000" y="2257050"/>
            <a:ext cx="3411900" cy="27642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E delLargestChild ()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(root == null) return null;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(root.right == null)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root;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delLargestChild(root);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E delLargestChild(Node&lt;E&gt; lR)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(lR.right.right == null)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 val = lR.right.data;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  lR.right = lR.right.left;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return lR;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delLargestChild(lR.right);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995675" y="179125"/>
            <a:ext cx="4262400" cy="19980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equals (BinarySearchTree bst)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 (bst != null)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 equals(root, bst.root);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have to check if BST exists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boolean equals (Node&lt;E&gt; lR1, Node &lt;E&gt; lR2)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(lR1 == null &amp;&amp; lr2 == null) return true;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(lR1 != null &amp;&amp; lr2 != null)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return lR1.data == lR2.data &amp;&amp;   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equals(lR1.left, lR2.left) &amp;&amp;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equals(lR1.right, lR2.right);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false;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3000" y="179125"/>
            <a:ext cx="3411900" cy="19980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E findLargestChild ()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(lR == null)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find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rgestChild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(root);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E findLargestChild(Node&lt;E&gt; lR)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(lR.right == null)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return lR.data;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findLargestChild(lR.right);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for smallest child go left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016075" y="2257050"/>
            <a:ext cx="4221600" cy="19980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copy (BinarySearchTree bst)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(bst != null)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 =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copy(root, bst.root);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void copy (Node&lt;E&gt; lR1, Node &lt;E&gt; lR2)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(lR2 != null)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lR1 = new Node(lR2.data);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lR1.left = copy(lR1.left, lR2.left);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lR1.right = copy(lR1.right, lR2.right);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null;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copies into empty tree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4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918475"/>
            <a:ext cx="81246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Heap is complete binary tree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MIN heap:</a:t>
            </a:r>
            <a:r>
              <a:rPr lang="en"/>
              <a:t> children are bigger than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MAX heap:</a:t>
            </a:r>
            <a:r>
              <a:rPr lang="en"/>
              <a:t> children are smaller than parent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/ insert / remove time: O(log 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Heapsort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stored as array to make operations easier and take less space</a:t>
            </a:r>
            <a:endParaRPr sz="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Priority queue is implemented with heap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Priority queue</a:t>
            </a:r>
            <a:r>
              <a:rPr lang="en"/>
              <a:t> is queue which is sorted by priority of tasks (not by FIFO)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important elements will be served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java API generic class: </a:t>
            </a:r>
            <a:r>
              <a:rPr b="1" lang="en"/>
              <a:t>PriorityQueue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methods: offer, peek, poll and remove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500" y="228575"/>
            <a:ext cx="2053325" cy="24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Learn about heaps. This video is a part of HackerRank's Cracking The Coding Interview Tutorial with Gayle Laakmann McDowell. http://www.hackerrank.com/domains/tutorials/cracking-the-coding-interview?utm_source=video&amp;utm_medium=youtube&amp;utm_campaign=ctci" id="107" name="Google Shape;107;p19" title="Data Structures: Heap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992" y="0"/>
            <a:ext cx="6812633" cy="51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300" y="0"/>
            <a:ext cx="3273000" cy="22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tree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for binary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frequent elements have shorter codes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05100" y="1961100"/>
            <a:ext cx="2446200" cy="27216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class HuffmanTree implements Comparable&lt;Node&gt; {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Node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int freq;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E symbol;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Node left;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Node right;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Node(int f, E s, Node&lt;E&gt; l, Node&lt;E&gt; r) 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freq = f;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symbol = s;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left = l;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right = r;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775900" y="1961100"/>
            <a:ext cx="4848300" cy="2721600"/>
          </a:xfrm>
          <a:prstGeom prst="rect">
            <a:avLst/>
          </a:prstGeom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root = null;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 int compareTo (Node x) {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return freq - x.freq;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createTree(PriorityQueue&lt;Node&lt;E&gt;&gt; p)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(p != null)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(p.size() &gt; 1)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Node val1 = p.pool();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Node val2 = p.pool();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root = new Node(val1.f + val2.f, null, val1, val2);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p.offer(root);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//In java it is best to create tree from priorityQueue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// which elements are sorted ascendingly by freq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AA chapter: https://www.algorithm-archive.org/chapters/data_compression/huffman/huffman.html&#10;&#10;This is one of my favorite algorithms! I am glad we can learn about it together! &#10;&#10;If you want to contribute, here's the github repo: https://github.com/algorithm-archivists/algorithm-archive&#10;&#10;The music came from Josh Woodward:&#10;https://www.joshwoodward.com/&#10;&#10;Please feel free to follow me on Twitter: &#10;https://twitter.com/LeiosOS&#10;&#10;Twitch (where I do all the simulations):&#10;https://www.twitch.tv/simuleios&#10;&#10;or Github:&#10;https://github.com/leios&#10;&#10;Also, discord:&#10;https://discord.gg/Pr2E9S6" id="123" name="Google Shape;123;p21" title="Huffman Encod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525" y="51025"/>
            <a:ext cx="6789974" cy="50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