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42a2a13ab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42a2a13ab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42a2a13ab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42a2a13ab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42a2a13ab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42a2a13ab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2a2a13ab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2a2a13ab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42a2a13ab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42a2a13ab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/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91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62225" y="1842900"/>
            <a:ext cx="8520600" cy="14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and lessons to learn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programming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Inheritance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504525" y="3829375"/>
            <a:ext cx="8520600" cy="9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Data Structures, Fall 2018</a:t>
            </a:r>
            <a:endParaRPr sz="2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TA: Marija Stanojevic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technical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No README.txt file</a:t>
            </a:r>
            <a:r>
              <a:rPr lang="en"/>
              <a:t>: Purpose of this file is to </a:t>
            </a:r>
            <a:r>
              <a:rPr b="1" lang="en"/>
              <a:t>tell someone who doesn’t know your code what is it about and how to run it</a:t>
            </a:r>
            <a:r>
              <a:rPr lang="en"/>
              <a:t>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u="sng"/>
              <a:t>No comments</a:t>
            </a:r>
            <a:r>
              <a:rPr lang="en"/>
              <a:t>: Purpose of comments is to clarify your code and assumptions you’ve made. Write comments before </a:t>
            </a:r>
            <a:r>
              <a:rPr b="1" lang="en"/>
              <a:t>class/function/complicated line of code/whenever you made some assumption</a:t>
            </a:r>
            <a:r>
              <a:rPr lang="en"/>
              <a:t>.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//computePay computes salary per month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//This class contain information about Person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//Field hoursWorked contain information about hours worked within a week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forget comments on top of each file according to instructions.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One class per file; file name should be the same as class name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code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Class/Constructor naming: </a:t>
            </a:r>
            <a:r>
              <a:rPr b="1" lang="en" u="sng"/>
              <a:t>ClassNameRule</a:t>
            </a:r>
            <a:r>
              <a:rPr lang="en"/>
              <a:t> - each word starts with capital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Variable/argument/function/field naming: </a:t>
            </a:r>
            <a:r>
              <a:rPr b="1" lang="en" u="sng"/>
              <a:t>variableNameRule</a:t>
            </a:r>
            <a:r>
              <a:rPr lang="en"/>
              <a:t> - first word starts with </a:t>
            </a:r>
            <a:r>
              <a:rPr lang="en"/>
              <a:t>lowercase</a:t>
            </a:r>
            <a:r>
              <a:rPr lang="en"/>
              <a:t>, other words starts with capital.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ssn, getSsn(), gpa, setGpa(), telephoneNumber()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Package naming: </a:t>
            </a:r>
            <a:r>
              <a:rPr b="1" lang="en" u="sng"/>
              <a:t>packagenamerule</a:t>
            </a:r>
            <a:r>
              <a:rPr lang="en"/>
              <a:t> - all letters </a:t>
            </a:r>
            <a:r>
              <a:rPr lang="en"/>
              <a:t>lowercase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use _ anywhere in java names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Don’t use parentheses with return or when not needed. Examples: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trike="sngStrike"/>
              <a:t>return (name);</a:t>
            </a:r>
            <a:r>
              <a:rPr lang="en"/>
              <a:t>  =&gt; return name;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trike="sngStrike"/>
              <a:t>String toPrint = (“Name is ” + name) + (“.”);</a:t>
            </a:r>
            <a:r>
              <a:rPr lang="en"/>
              <a:t> =&gt; </a:t>
            </a:r>
            <a:r>
              <a:rPr lang="en"/>
              <a:t>String toPrint = “Name is ” + name + “.”;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 strike="sngStrike"/>
              <a:t>a = b + (c * d);</a:t>
            </a:r>
            <a:r>
              <a:rPr b="1" lang="en"/>
              <a:t> </a:t>
            </a:r>
            <a:r>
              <a:rPr lang="en"/>
              <a:t>=&gt; a = b + c * d;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Check operators priorities if you are not sure where parentheses should be.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mistakes - code (2)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Getters/setters naming</a:t>
            </a:r>
            <a:r>
              <a:rPr lang="en"/>
              <a:t>: getFieldName(); setFieldName();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Code formatting: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NetBeans shortcut: Alt + Shift + 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Eclipse shortcut: Ctrl + Shift + 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IntelliJIDE shortcut: Ctrl + Alt + 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b="1" lang="en"/>
              <a:t>Important r</a:t>
            </a:r>
            <a:r>
              <a:rPr b="1" lang="en"/>
              <a:t>ules</a:t>
            </a:r>
            <a:r>
              <a:rPr lang="en"/>
              <a:t>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{ should go on the end of previous line and not as standalone in new line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There should be space between operators and operands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When you open { bracket, next lines of code need to be indented until you close that block with }. For indentation you can use TAB or 4 spaces.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Between two functions leave on line empty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"/>
              <a:t>Don’t leave lines empty inside of the function, except when you do multiple things in the function and you want to separate them.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238200" y="26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mistakes - code (3)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282275" y="1017725"/>
            <a:ext cx="8520600" cy="39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fields need to be declared private (</a:t>
            </a:r>
            <a:r>
              <a:rPr b="1" lang="en"/>
              <a:t>private String name;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access field from other classes use getters/setters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You don’t need to use </a:t>
            </a:r>
            <a:r>
              <a:rPr b="1" lang="en"/>
              <a:t>this</a:t>
            </a:r>
            <a:r>
              <a:rPr lang="en"/>
              <a:t> with </a:t>
            </a:r>
            <a:r>
              <a:rPr b="1" lang="en"/>
              <a:t>fieldName</a:t>
            </a:r>
            <a:r>
              <a:rPr lang="en"/>
              <a:t> or </a:t>
            </a:r>
            <a:r>
              <a:rPr b="1" lang="en"/>
              <a:t>funcName</a:t>
            </a:r>
            <a:r>
              <a:rPr lang="en"/>
              <a:t> if you are in the class where those are defined, except if your local variable or argument has the same name.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</a:t>
            </a:r>
            <a:r>
              <a:rPr lang="en" sz="1100"/>
              <a:t>ublic class Person {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private </a:t>
            </a:r>
            <a:r>
              <a:rPr lang="en" sz="1100"/>
              <a:t>int age;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int getAge() {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return age; 	// returns value of class field age; don’t need to use this.age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void setAge(int age) {	// in setters you should assign value of argument to class field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this.age = age;	 // need to use this.age, because age refers to argument of the function argument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public void changeAge (int newAge) {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age = newAge; 	//age refers to class field; don’t need to use this.age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int age = newAge + 5; 	// age is new local variable, not related to class field age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This.age = age;		// in order to set class field, we need to call it with this.age now</a:t>
            </a:r>
            <a:endParaRPr sz="1100"/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}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Common mistakes - code (4)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Use super to access information from parent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super(a, b, c); - calls constructor of parent class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super.toString(); - calls parent’s class toString() function, so you don’t need to copy from there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super.getName(); - to get value of name field defined in parent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this.getName(); - will look for getName() function defined in current class; if there is no such function, will try to find getName() in parent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Casting: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int a = 5;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strike="sngStrike"/>
              <a:t>double b = (double) a;</a:t>
            </a:r>
            <a:r>
              <a:rPr lang="en" sz="1200"/>
              <a:t> double b = a;	// java will cast for you from int-&gt;double, int-&gt;long, short -&gt; int</a:t>
            </a:r>
            <a:endParaRPr sz="1200"/>
          </a:p>
          <a:p>
            <a:pPr indent="0" lvl="0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any smaller to bigger numerical type</a:t>
            </a:r>
            <a:endParaRPr sz="12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String printStr = “Value is: ” +</a:t>
            </a:r>
            <a:r>
              <a:rPr lang="en" sz="1200" strike="sngStrike"/>
              <a:t> Integer.toString(a);</a:t>
            </a:r>
            <a:r>
              <a:rPr lang="en" sz="1200"/>
              <a:t> a; 	// when you concatenate string with some other variable java </a:t>
            </a:r>
            <a:endParaRPr sz="1200"/>
          </a:p>
          <a:p>
            <a:pPr indent="457200" lvl="0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// convert it to string automatically</a:t>
            </a:r>
            <a:endParaRPr sz="12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Printing: System.out.println(person</a:t>
            </a:r>
            <a:r>
              <a:rPr lang="en" strike="sngStrike"/>
              <a:t>.toString()</a:t>
            </a:r>
            <a:r>
              <a:rPr lang="en"/>
              <a:t>) - println calls toString() for you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Avoid empty constructors if you have other constructors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