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7c680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7c680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7c6804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7c6804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7c6804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7c6804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shs0KM3wKv8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206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Maps and Sets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213088"/>
            <a:ext cx="85206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95959"/>
                </a:solidFill>
              </a:rPr>
              <a:t>Map, Set, HashTable</a:t>
            </a:r>
            <a:endParaRPr b="1"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4525" y="3829375"/>
            <a:ext cx="8520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Data Structures, Fall 2018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TA: Marija Stanojevic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18375"/>
            <a:ext cx="85206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(or dictionary) is list of (key, value) pairs, where keys are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is a map which values are unique as well (max 1 null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implementations of maps and sets in java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4575"/>
            <a:ext cx="4027805" cy="303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0" y="1934563"/>
            <a:ext cx="4206650" cy="3047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HashTable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hash function to find position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 position is already taken =&gt; collision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different algorithms to solve collision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1) chaining =&gt; create linked list and with all the elements that should be at that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2) linear probing =&gt; try to put element in next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3) use second hash function to find next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 / find / remove value in O(1) time - requires good distribution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Java API implementations: </a:t>
            </a:r>
            <a:r>
              <a:rPr lang="en"/>
              <a:t>HashTable, HashMap, HashSet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HashTable is HashMap which doesn’t accept 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Main functions:</a:t>
            </a:r>
            <a:r>
              <a:rPr lang="en"/>
              <a:t> isEmpty(), get(K key), put(K key, V value), remove(K key), size()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earn the basics of Hash Tables, one of the most useful data structures for solving interview questions. This video is a part of HackerRank's Cracking The Coding Interview Tutorial with Gayle Laakmann McDowell. http://www.hackerrank.com/domains/tutorials/cracking-the-coding-interview?utm_source=video&amp;utm_medium=youtube&amp;utm_campaign=ctci" id="77" name="Google Shape;77;p16" title="Data Structures: Hash Tab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