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c96acc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c96acc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3a849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3a849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c3a849c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c3a849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3a849c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3a849c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c3a849c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c3a849c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c3a849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c3a849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c3a849c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c3a849c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c3a849c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c3a849c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c76a834e_1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c76a834e_1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presentation/d/17Vkzhqv_eeV9axo-KCJh7L3ehMhVLTq_4DQAAlRbHQk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Systems &amp; Low-Level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39350" y="3232600"/>
            <a:ext cx="71904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Basics of Systems and C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Marija Stanojevic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Spring 2019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Lab 3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784025"/>
            <a:ext cx="8520600" cy="4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typed language mean? Is C typed language?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need to define type of variable (int, float, double, char). C is typed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C important/used today?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fast and tiny. It is part of OS, microchip prog., IoT, embedded and real-time 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compiler doing? What is linker doing?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translates from C into assembler. Linker links assembler code from different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syntax error (compile-time error)? Examples?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can’t recognize statement because it violates language rules (e.g. forgotten ;)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run-time error? Examples?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Runned program is in forbidden position or doing undefined operation (e.g. division with 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assembly language? How does it differ from 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level than C. Each word of assembler translates into 0s and 1s.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interpreter? Which languages are interpreted?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Interpreter executes high-level languages. Much slower than compiler. More on next slide.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211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Review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11" y="0"/>
            <a:ext cx="77193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3149"/>
            <a:ext cx="9144001" cy="4157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674" y="0"/>
            <a:ext cx="62626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152463"/>
            <a:ext cx="4562576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575" y="1382450"/>
            <a:ext cx="4562576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in 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5" y="197313"/>
            <a:ext cx="9077325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char</a:t>
            </a:r>
            <a:r>
              <a:rPr lang="en"/>
              <a:t>, 1B, numbers between -128 and 127 (signed char) - ASCII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unsigned</a:t>
            </a:r>
            <a:r>
              <a:rPr lang="en"/>
              <a:t> - just positive numbers (add in front of any whole number data type)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unsigned char</a:t>
            </a:r>
            <a:r>
              <a:rPr lang="en"/>
              <a:t>, 1B, numbers between 0 and 255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short</a:t>
            </a:r>
            <a:r>
              <a:rPr lang="en"/>
              <a:t>, 2B, numbers between -32,768 and +32,767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int</a:t>
            </a:r>
            <a:r>
              <a:rPr lang="en"/>
              <a:t>, 4B, -2,147,483,648 to +2,147,483,647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long</a:t>
            </a:r>
            <a:r>
              <a:rPr lang="en"/>
              <a:t>, 4B, -2,147,483,648 to +2,147,483,647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float</a:t>
            </a:r>
            <a:r>
              <a:rPr lang="en"/>
              <a:t>, decimal numbers with 4B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double</a:t>
            </a:r>
            <a:r>
              <a:rPr lang="en"/>
              <a:t>, decimal numbers with 8B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long double</a:t>
            </a:r>
            <a:r>
              <a:rPr lang="en"/>
              <a:t>, decimal numbers with 10B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void</a:t>
            </a:r>
            <a:r>
              <a:rPr lang="en"/>
              <a:t> - for functions that don’t return anything, address when type is not known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int *, short*, double*, char*</a:t>
            </a:r>
            <a:r>
              <a:rPr lang="en"/>
              <a:t> to represent address of certain type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from Lab 2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4203125" y="566900"/>
            <a:ext cx="4686300" cy="45309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part 2 of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scanf("%d", &amp;age);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printf("What is your avg. grade?");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scanf("%f", &amp;grade);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if (age &gt; 0)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printf("Age is correct! \n");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printf("Error! You didn't write correct age\n");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age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printf("Your age is %d. Your avg. grade is %.2f \n", age, grade);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for (int i=0; i &lt; 16;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printf("Still too young to drive \n");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int vote = canIvote(age);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printf("Voting %d", vote);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311700" y="1017725"/>
            <a:ext cx="3585000" cy="4125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// hello.c, part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#include&lt;stdio.h&gt;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 canIvote(int age)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if (age &gt;= 21)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return 1;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} else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return 0;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 main()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char name[50];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printf("Address %p", name);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int age;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float grade;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char exclamation = '!';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scanf("%s", name);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printf("Hello %s%c What's your age?\n", name, exclamation);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