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f09f7c2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f09f7c2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f09f7c26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f09f7c26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c3a849c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c3a849c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f04e842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f04e842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f09f7c26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f09f7c26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f461c05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f461c05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Systems &amp; Low-Level Programming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239350" y="3148800"/>
            <a:ext cx="67197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C: structures, files manipulation, memory allocation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Marija Stanojevic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Spring 2019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67325" y="865750"/>
            <a:ext cx="8664900" cy="41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no classes in C, but structures and unions can group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struct</a:t>
            </a:r>
            <a:r>
              <a:rPr b="1" lang="en">
                <a:highlight>
                  <a:srgbClr val="FFFF00"/>
                </a:highlight>
              </a:rPr>
              <a:t> </a:t>
            </a:r>
            <a:r>
              <a:rPr lang="en">
                <a:highlight>
                  <a:srgbClr val="FFFF00"/>
                </a:highlight>
              </a:rPr>
              <a:t>course { char name [50]; struct course *requisites d; int id;}</a:t>
            </a:r>
            <a:r>
              <a:rPr b="1" lang="en"/>
              <a:t> </a:t>
            </a:r>
            <a:r>
              <a:rPr lang="en"/>
              <a:t>- defines structure course which has a pointer to itself (self-referral)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struct course cProg = {“C and Systems”, NULL, 2107};</a:t>
            </a:r>
            <a:r>
              <a:rPr lang="en"/>
              <a:t> - defines cProg variable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cProg.name = “C Programming and Systems”;</a:t>
            </a:r>
            <a:r>
              <a:rPr lang="en"/>
              <a:t> -changes name of cProg course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Structures can used as argument or return type of function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00"/>
                </a:highlight>
              </a:rPr>
              <a:t>struct course rename(struct course cProg);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Structures can be nested. Arrays of structures are possible: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00"/>
                </a:highlight>
              </a:rPr>
              <a:t>struct schedule {struct course cList[50]; int time[50]};</a:t>
            </a:r>
            <a:r>
              <a:rPr lang="en"/>
              <a:t> - creates structure schedule of 50 courses and 50 time points when those courses are happening. Each course is above defined structure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Pointer to structure:</a:t>
            </a:r>
            <a:r>
              <a:rPr lang="en"/>
              <a:t> </a:t>
            </a:r>
            <a:r>
              <a:rPr lang="en">
                <a:highlight>
                  <a:srgbClr val="FFFF00"/>
                </a:highlight>
              </a:rPr>
              <a:t>struct course *cProgPtr = &amp; cProg;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00"/>
                </a:highlight>
              </a:rPr>
              <a:t>printf(“Course name is %s”, cProgPtr-&gt;name);</a:t>
            </a:r>
            <a:r>
              <a:rPr lang="en"/>
              <a:t> - prints name of course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Structure padding:</a:t>
            </a:r>
            <a:r>
              <a:rPr lang="en"/>
              <a:t> adding empty space between structure elements to align data in memory. Each element is read from memory in smallest number of 4B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62625" y="19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padding example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2112"/>
            <a:ext cx="9143999" cy="429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Typedef, union and enum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37925"/>
            <a:ext cx="8520600" cy="3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highlight>
                  <a:srgbClr val="FFFF00"/>
                </a:highlight>
              </a:rPr>
              <a:t>typedef</a:t>
            </a:r>
            <a:r>
              <a:rPr lang="en">
                <a:highlight>
                  <a:srgbClr val="FFFF00"/>
                </a:highlight>
              </a:rPr>
              <a:t> struct course cInfo</a:t>
            </a:r>
            <a:r>
              <a:rPr lang="en"/>
              <a:t>; - defines name </a:t>
            </a:r>
            <a:r>
              <a:rPr b="1" lang="en"/>
              <a:t>cInfo</a:t>
            </a:r>
            <a:r>
              <a:rPr lang="en"/>
              <a:t> for </a:t>
            </a:r>
            <a:r>
              <a:rPr b="1" lang="en"/>
              <a:t>structure course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highlight>
                  <a:srgbClr val="FFFF00"/>
                </a:highlight>
              </a:rPr>
              <a:t>cInfo c;</a:t>
            </a:r>
            <a:r>
              <a:rPr lang="en" sz="1800"/>
              <a:t> - creates variable c of type cInfo, ie. of type struct course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highlight>
                  <a:srgbClr val="FFFF00"/>
                </a:highlight>
              </a:rPr>
              <a:t>cInfo *p; </a:t>
            </a:r>
            <a:r>
              <a:rPr lang="en" sz="1800"/>
              <a:t>- creates pointer to type cInfo, ie. to struct course.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highlight>
                  <a:srgbClr val="FFFF00"/>
                </a:highlight>
              </a:rPr>
              <a:t>c.id = 2207; p-&gt;id = 1076;</a:t>
            </a:r>
            <a:r>
              <a:rPr lang="en" sz="1800"/>
              <a:t> - changes course id to 2207, then to 1076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highlight>
                  <a:srgbClr val="FFFF00"/>
                </a:highlight>
              </a:rPr>
              <a:t>union </a:t>
            </a:r>
            <a:r>
              <a:rPr lang="en">
                <a:highlight>
                  <a:srgbClr val="FFFF00"/>
                </a:highlight>
              </a:rPr>
              <a:t>grade {float mean; int max; int min;}</a:t>
            </a:r>
            <a:r>
              <a:rPr lang="en"/>
              <a:t> - allocates space ONLY for the one (biggest) variable, ie. only one variable can be used at each moment.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highlight>
                  <a:srgbClr val="FFFF00"/>
                </a:highlight>
              </a:rPr>
              <a:t>union grade g;</a:t>
            </a:r>
            <a:r>
              <a:rPr lang="en" sz="1800"/>
              <a:t> defines variable g of type union grade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highlight>
                  <a:srgbClr val="FFFF00"/>
                </a:highlight>
              </a:rPr>
              <a:t>g.mean = 3.4;</a:t>
            </a:r>
            <a:r>
              <a:rPr lang="en" sz="1800"/>
              <a:t> sets mean to 3.4; </a:t>
            </a:r>
            <a:r>
              <a:rPr lang="en" sz="1800">
                <a:highlight>
                  <a:srgbClr val="FFFF00"/>
                </a:highlight>
              </a:rPr>
              <a:t>g.max = 5</a:t>
            </a:r>
            <a:r>
              <a:rPr lang="en" sz="1800"/>
              <a:t>; forgets g.mean and sets max</a:t>
            </a:r>
            <a:endParaRPr b="1"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highlight>
                  <a:srgbClr val="FFFF00"/>
                </a:highlight>
              </a:rPr>
              <a:t>enum dept</a:t>
            </a:r>
            <a:r>
              <a:rPr lang="en">
                <a:highlight>
                  <a:srgbClr val="FFFF00"/>
                </a:highlight>
              </a:rPr>
              <a:t> {CS = 10, Math = 30, Physics = 50} marks;</a:t>
            </a:r>
            <a:r>
              <a:rPr lang="en"/>
              <a:t> defines variable </a:t>
            </a:r>
            <a:r>
              <a:rPr b="1" lang="en"/>
              <a:t>marks</a:t>
            </a:r>
            <a:r>
              <a:rPr lang="en"/>
              <a:t> of type </a:t>
            </a:r>
            <a:r>
              <a:rPr b="1" lang="en"/>
              <a:t>enum dept</a:t>
            </a:r>
            <a:r>
              <a:rPr lang="en"/>
              <a:t> with three given values.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highlight>
                  <a:srgbClr val="FFFF00"/>
                </a:highlight>
              </a:rPr>
              <a:t>enum bools {false, true} isCold;</a:t>
            </a:r>
            <a:r>
              <a:rPr lang="en" sz="1800"/>
              <a:t> - defines boolean behaviour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manipulation (1)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665800" cy="3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FILE * file;</a:t>
            </a:r>
            <a:r>
              <a:rPr lang="en"/>
              <a:t> - pointer to a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file = fopen(“filename.txt”, “r”);</a:t>
            </a:r>
            <a:r>
              <a:rPr lang="en"/>
              <a:t> - opens file for reading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fscanf(file, “%s”, s);</a:t>
            </a:r>
            <a:r>
              <a:rPr lang="en"/>
              <a:t> - reads string from file and stores it into 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fclose(file);</a:t>
            </a:r>
            <a:r>
              <a:rPr lang="en"/>
              <a:t> - closes file after reading (don’t forget)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write into file open file for writing: </a:t>
            </a:r>
            <a:r>
              <a:rPr lang="en">
                <a:highlight>
                  <a:srgbClr val="FFFF00"/>
                </a:highlight>
              </a:rPr>
              <a:t>file = fopen(“file.txt”, “w”); fprintf(file, “Hi”);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read/write you can also use: fgets/fputs, fgetc/fputc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try to write to non-existing file, it will be created; Otherwise, it is emptied.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add data to existing file open it in append mode: </a:t>
            </a:r>
            <a:r>
              <a:rPr lang="en">
                <a:highlight>
                  <a:srgbClr val="FFFF00"/>
                </a:highlight>
              </a:rPr>
              <a:t>file = fopen(“file.txt”, “a”);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try to read from non-existing file or some other error happen when trying to open file fopen() will return NULL.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read/write/append binary file use: </a:t>
            </a:r>
            <a:r>
              <a:rPr b="1" lang="en"/>
              <a:t>“rb”, “wb”, “ab”</a:t>
            </a:r>
            <a:r>
              <a:rPr lang="en"/>
              <a:t> mode, respectively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19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manipulation (2)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979075"/>
            <a:ext cx="8665800" cy="3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fprintf(stderr, “Error in file </a:t>
            </a:r>
            <a:r>
              <a:rPr lang="en">
                <a:highlight>
                  <a:srgbClr val="FFFF00"/>
                </a:highlight>
              </a:rPr>
              <a:t>opening”</a:t>
            </a:r>
            <a:r>
              <a:rPr lang="en">
                <a:highlight>
                  <a:srgbClr val="FFFF00"/>
                </a:highlight>
              </a:rPr>
              <a:t>);</a:t>
            </a:r>
            <a:r>
              <a:rPr lang="en"/>
              <a:t> - prints error message to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ferror(file);</a:t>
            </a:r>
            <a:r>
              <a:rPr lang="en"/>
              <a:t> - returns non-zero value if error occured on stream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feof(file);</a:t>
            </a:r>
            <a:r>
              <a:rPr lang="en"/>
              <a:t> returns non-zero if the end of file is reached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if (file != NULL) {read/write}</a:t>
            </a:r>
            <a:r>
              <a:rPr lang="en"/>
              <a:t> - checks if file is actually opened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while(fgets(file, 100, s) != EOF) {...} </a:t>
            </a:r>
            <a:r>
              <a:rPr lang="en"/>
              <a:t>- reads lines until end of file is reached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while(!feof(file)) {...}</a:t>
            </a:r>
            <a:r>
              <a:rPr lang="en"/>
              <a:t> - does something until you didn’t come till the end of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rewind(file);</a:t>
            </a:r>
            <a:r>
              <a:rPr lang="en"/>
              <a:t> - resets your position to the beginning of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fseek(file, 10, SEEK_SET);</a:t>
            </a:r>
            <a:r>
              <a:rPr lang="en"/>
              <a:t> - sets position in file to 10, SEEK_SET is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ftell(file);</a:t>
            </a:r>
            <a:r>
              <a:rPr lang="en"/>
              <a:t> - returns the current position in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fwrite(ptr, size, len, file);</a:t>
            </a:r>
            <a:r>
              <a:rPr lang="en"/>
              <a:t> - writes into file from array stored at ptr, size is the size of each element in array and len is number of elements in that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fread(ptr, size, len, file);</a:t>
            </a:r>
            <a:r>
              <a:rPr lang="en"/>
              <a:t> - same as above, but reads from file into ptr array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allocation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6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are defined in &lt;stdlib.h&gt;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int * ptr = malloc (10 * sizeof(</a:t>
            </a:r>
            <a:r>
              <a:rPr lang="en">
                <a:highlight>
                  <a:srgbClr val="FFFF00"/>
                </a:highlight>
              </a:rPr>
              <a:t>int</a:t>
            </a:r>
            <a:r>
              <a:rPr lang="en">
                <a:highlight>
                  <a:srgbClr val="FFFF00"/>
                </a:highlight>
              </a:rPr>
              <a:t>));</a:t>
            </a:r>
            <a:r>
              <a:rPr lang="en"/>
              <a:t> - allocates space for 10 int in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int * ptr = calloc (10, sizeof(int));</a:t>
            </a:r>
            <a:r>
              <a:rPr lang="en"/>
              <a:t> - allocates space for 10 int in memory and sets 0 into each of those 10 positions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free(ptr);</a:t>
            </a:r>
            <a:r>
              <a:rPr lang="en"/>
              <a:t> - frees memory on which ptr shows, so that it can be used by others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realloc(ptr, 5 * sizeof(double));</a:t>
            </a:r>
            <a:r>
              <a:rPr lang="en"/>
              <a:t> - gets memory for 5 doubles and frees the 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(ptr != NULL) {...} - only if ptr is not null memory is allocated for you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allocation happens on Heap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</a:t>
            </a:r>
            <a:r>
              <a:rPr lang="en">
                <a:highlight>
                  <a:srgbClr val="FFFF00"/>
                </a:highlight>
              </a:rPr>
              <a:t>free(ptr);</a:t>
            </a:r>
            <a:r>
              <a:rPr lang="en"/>
              <a:t>, you need to do </a:t>
            </a:r>
            <a:r>
              <a:rPr lang="en">
                <a:highlight>
                  <a:srgbClr val="FFFF00"/>
                </a:highlight>
              </a:rPr>
              <a:t>ptr = NULL;</a:t>
            </a:r>
            <a:r>
              <a:rPr lang="en"/>
              <a:t>, otherwise ptr shows on place which is not yours anymore.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allocated in function is lost once that function finishes.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