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4"/>
    <p:restoredTop sz="94605"/>
  </p:normalViewPr>
  <p:slideViewPr>
    <p:cSldViewPr snapToGrid="0" snapToObjects="1">
      <p:cViewPr varScale="1">
        <p:scale>
          <a:sx n="77" d="100"/>
          <a:sy n="77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75539-1707-43A3-8B69-98B1AF479CF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503A40-2879-4FCE-A2BF-2BC1973D3CD8}">
      <dgm:prSet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An interactive map that users can add pins to for various reasons</a:t>
          </a:r>
        </a:p>
      </dgm:t>
    </dgm:pt>
    <dgm:pt modelId="{2D2C221C-D3E0-433E-84AE-A9D565942FA1}" type="parTrans" cxnId="{8837495E-1FC2-4D8E-B958-2856F995F139}">
      <dgm:prSet/>
      <dgm:spPr/>
      <dgm:t>
        <a:bodyPr/>
        <a:lstStyle/>
        <a:p>
          <a:endParaRPr lang="en-US"/>
        </a:p>
      </dgm:t>
    </dgm:pt>
    <dgm:pt modelId="{E32661B2-2ADD-4EFE-9602-2B16FC086116}" type="sibTrans" cxnId="{8837495E-1FC2-4D8E-B958-2856F995F139}">
      <dgm:prSet phldrT="1" phldr="0"/>
      <dgm:spPr>
        <a:solidFill>
          <a:schemeClr val="bg1">
            <a:lumMod val="75000"/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480C3F08-9084-4B78-AA7B-82D5D25B3510}">
      <dgm:prSet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dirty="0"/>
            <a:t>Users can pin places they have visited or places they are interested in or any other place</a:t>
          </a:r>
        </a:p>
      </dgm:t>
    </dgm:pt>
    <dgm:pt modelId="{AB66E57E-84C0-4C60-A7F7-AE3DD0EED2FC}" type="parTrans" cxnId="{B9487C0C-84CA-4C6A-BE26-C6728F1A4E56}">
      <dgm:prSet/>
      <dgm:spPr/>
      <dgm:t>
        <a:bodyPr/>
        <a:lstStyle/>
        <a:p>
          <a:endParaRPr lang="en-US"/>
        </a:p>
      </dgm:t>
    </dgm:pt>
    <dgm:pt modelId="{5FA0C6C4-CABC-4809-AA3D-5DF47A08E23E}" type="sibTrans" cxnId="{B9487C0C-84CA-4C6A-BE26-C6728F1A4E56}">
      <dgm:prSet phldrT="2" phldr="0"/>
      <dgm:spPr>
        <a:solidFill>
          <a:schemeClr val="bg1">
            <a:lumMod val="75000"/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479DDAAD-0E87-40F6-880E-D4249FC02EA6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en-US" dirty="0"/>
            <a:t>Users can see all the other places pinned by different users</a:t>
          </a:r>
        </a:p>
      </dgm:t>
    </dgm:pt>
    <dgm:pt modelId="{AEF5E705-4A27-4CF0-B6E3-3E8CC06D1E57}" type="parTrans" cxnId="{129A1581-595F-4DA8-BF16-12B165308D40}">
      <dgm:prSet/>
      <dgm:spPr/>
      <dgm:t>
        <a:bodyPr/>
        <a:lstStyle/>
        <a:p>
          <a:endParaRPr lang="en-US"/>
        </a:p>
      </dgm:t>
    </dgm:pt>
    <dgm:pt modelId="{0C9DAE1C-7786-447E-A976-74864F095B30}" type="sibTrans" cxnId="{129A1581-595F-4DA8-BF16-12B165308D40}">
      <dgm:prSet phldrT="3" phldr="0"/>
      <dgm:spPr>
        <a:solidFill>
          <a:schemeClr val="bg1">
            <a:lumMod val="75000"/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9CA94B0D-57F5-45F7-8B4A-49B465DDC8E9}">
      <dgm:prSet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/>
            <a:t>Users</a:t>
          </a:r>
          <a:r>
            <a:rPr lang="en-US" baseline="0" dirty="0"/>
            <a:t> can delete pins and get notifications about new pins</a:t>
          </a:r>
          <a:endParaRPr lang="en-US" dirty="0"/>
        </a:p>
      </dgm:t>
    </dgm:pt>
    <dgm:pt modelId="{6545DD7E-5F8F-41F9-A160-D5DA35264354}" type="parTrans" cxnId="{BE03F03E-BA00-43F6-8C9B-896376CE27AF}">
      <dgm:prSet/>
      <dgm:spPr/>
      <dgm:t>
        <a:bodyPr/>
        <a:lstStyle/>
        <a:p>
          <a:endParaRPr lang="en-US"/>
        </a:p>
      </dgm:t>
    </dgm:pt>
    <dgm:pt modelId="{05868F4C-87F3-4849-BD9C-98A30FF42DA1}" type="sibTrans" cxnId="{BE03F03E-BA00-43F6-8C9B-896376CE27AF}">
      <dgm:prSet phldrT="4" phldr="0"/>
      <dgm:spPr/>
      <dgm:t>
        <a:bodyPr/>
        <a:lstStyle/>
        <a:p>
          <a:endParaRPr lang="en-US"/>
        </a:p>
      </dgm:t>
    </dgm:pt>
    <dgm:pt modelId="{2CF724BD-95CA-A544-A077-9ED529359B15}" type="pres">
      <dgm:prSet presAssocID="{68275539-1707-43A3-8B69-98B1AF479CF9}" presName="outerComposite" presStyleCnt="0">
        <dgm:presLayoutVars>
          <dgm:chMax val="5"/>
          <dgm:dir/>
          <dgm:resizeHandles val="exact"/>
        </dgm:presLayoutVars>
      </dgm:prSet>
      <dgm:spPr/>
    </dgm:pt>
    <dgm:pt modelId="{938EE68E-0E9C-B54D-BD0E-CAEE240050C6}" type="pres">
      <dgm:prSet presAssocID="{68275539-1707-43A3-8B69-98B1AF479CF9}" presName="dummyMaxCanvas" presStyleCnt="0">
        <dgm:presLayoutVars/>
      </dgm:prSet>
      <dgm:spPr/>
    </dgm:pt>
    <dgm:pt modelId="{FD63BB93-E5DC-9045-8B94-9B354E69E6E0}" type="pres">
      <dgm:prSet presAssocID="{68275539-1707-43A3-8B69-98B1AF479CF9}" presName="FourNodes_1" presStyleLbl="node1" presStyleIdx="0" presStyleCnt="4">
        <dgm:presLayoutVars>
          <dgm:bulletEnabled val="1"/>
        </dgm:presLayoutVars>
      </dgm:prSet>
      <dgm:spPr/>
    </dgm:pt>
    <dgm:pt modelId="{0FB0A7DD-0811-9E43-B0F3-0ADF18E3CADB}" type="pres">
      <dgm:prSet presAssocID="{68275539-1707-43A3-8B69-98B1AF479CF9}" presName="FourNodes_2" presStyleLbl="node1" presStyleIdx="1" presStyleCnt="4">
        <dgm:presLayoutVars>
          <dgm:bulletEnabled val="1"/>
        </dgm:presLayoutVars>
      </dgm:prSet>
      <dgm:spPr/>
    </dgm:pt>
    <dgm:pt modelId="{90A18BB3-90AD-EB44-B36F-707DB1749D87}" type="pres">
      <dgm:prSet presAssocID="{68275539-1707-43A3-8B69-98B1AF479CF9}" presName="FourNodes_3" presStyleLbl="node1" presStyleIdx="2" presStyleCnt="4">
        <dgm:presLayoutVars>
          <dgm:bulletEnabled val="1"/>
        </dgm:presLayoutVars>
      </dgm:prSet>
      <dgm:spPr/>
    </dgm:pt>
    <dgm:pt modelId="{A29C6338-3215-CD4F-B0C7-E65215C2D235}" type="pres">
      <dgm:prSet presAssocID="{68275539-1707-43A3-8B69-98B1AF479CF9}" presName="FourNodes_4" presStyleLbl="node1" presStyleIdx="3" presStyleCnt="4">
        <dgm:presLayoutVars>
          <dgm:bulletEnabled val="1"/>
        </dgm:presLayoutVars>
      </dgm:prSet>
      <dgm:spPr/>
    </dgm:pt>
    <dgm:pt modelId="{9B722C2C-0D04-FB4D-87C3-F9A93DFAEE45}" type="pres">
      <dgm:prSet presAssocID="{68275539-1707-43A3-8B69-98B1AF479CF9}" presName="FourConn_1-2" presStyleLbl="fgAccFollowNode1" presStyleIdx="0" presStyleCnt="3">
        <dgm:presLayoutVars>
          <dgm:bulletEnabled val="1"/>
        </dgm:presLayoutVars>
      </dgm:prSet>
      <dgm:spPr/>
    </dgm:pt>
    <dgm:pt modelId="{D8E1047B-9724-544A-AF90-454DD4CFBF9A}" type="pres">
      <dgm:prSet presAssocID="{68275539-1707-43A3-8B69-98B1AF479CF9}" presName="FourConn_2-3" presStyleLbl="fgAccFollowNode1" presStyleIdx="1" presStyleCnt="3">
        <dgm:presLayoutVars>
          <dgm:bulletEnabled val="1"/>
        </dgm:presLayoutVars>
      </dgm:prSet>
      <dgm:spPr/>
    </dgm:pt>
    <dgm:pt modelId="{4A0EFA62-0F48-4B4C-BB87-DA6A7BD32962}" type="pres">
      <dgm:prSet presAssocID="{68275539-1707-43A3-8B69-98B1AF479CF9}" presName="FourConn_3-4" presStyleLbl="fgAccFollowNode1" presStyleIdx="2" presStyleCnt="3">
        <dgm:presLayoutVars>
          <dgm:bulletEnabled val="1"/>
        </dgm:presLayoutVars>
      </dgm:prSet>
      <dgm:spPr/>
    </dgm:pt>
    <dgm:pt modelId="{C8E886B2-041F-8049-9600-9C591C9AFF38}" type="pres">
      <dgm:prSet presAssocID="{68275539-1707-43A3-8B69-98B1AF479CF9}" presName="FourNodes_1_text" presStyleLbl="node1" presStyleIdx="3" presStyleCnt="4">
        <dgm:presLayoutVars>
          <dgm:bulletEnabled val="1"/>
        </dgm:presLayoutVars>
      </dgm:prSet>
      <dgm:spPr/>
    </dgm:pt>
    <dgm:pt modelId="{11ED6A74-67BB-7243-8E1E-DE34854F0A27}" type="pres">
      <dgm:prSet presAssocID="{68275539-1707-43A3-8B69-98B1AF479CF9}" presName="FourNodes_2_text" presStyleLbl="node1" presStyleIdx="3" presStyleCnt="4">
        <dgm:presLayoutVars>
          <dgm:bulletEnabled val="1"/>
        </dgm:presLayoutVars>
      </dgm:prSet>
      <dgm:spPr/>
    </dgm:pt>
    <dgm:pt modelId="{C8468388-AB6A-F749-96FE-B58C64F85569}" type="pres">
      <dgm:prSet presAssocID="{68275539-1707-43A3-8B69-98B1AF479CF9}" presName="FourNodes_3_text" presStyleLbl="node1" presStyleIdx="3" presStyleCnt="4">
        <dgm:presLayoutVars>
          <dgm:bulletEnabled val="1"/>
        </dgm:presLayoutVars>
      </dgm:prSet>
      <dgm:spPr/>
    </dgm:pt>
    <dgm:pt modelId="{C2F3E050-485A-6549-A3C7-F0A643F30F60}" type="pres">
      <dgm:prSet presAssocID="{68275539-1707-43A3-8B69-98B1AF479CF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9487C0C-84CA-4C6A-BE26-C6728F1A4E56}" srcId="{68275539-1707-43A3-8B69-98B1AF479CF9}" destId="{480C3F08-9084-4B78-AA7B-82D5D25B3510}" srcOrd="1" destOrd="0" parTransId="{AB66E57E-84C0-4C60-A7F7-AE3DD0EED2FC}" sibTransId="{5FA0C6C4-CABC-4809-AA3D-5DF47A08E23E}"/>
    <dgm:cxn modelId="{9220510D-58E4-884D-A41C-E26151ABEC4B}" type="presOf" srcId="{5FA0C6C4-CABC-4809-AA3D-5DF47A08E23E}" destId="{D8E1047B-9724-544A-AF90-454DD4CFBF9A}" srcOrd="0" destOrd="0" presId="urn:microsoft.com/office/officeart/2005/8/layout/vProcess5"/>
    <dgm:cxn modelId="{A4311512-B60C-A94E-935C-58D307CDE6A2}" type="presOf" srcId="{0C9DAE1C-7786-447E-A976-74864F095B30}" destId="{4A0EFA62-0F48-4B4C-BB87-DA6A7BD32962}" srcOrd="0" destOrd="0" presId="urn:microsoft.com/office/officeart/2005/8/layout/vProcess5"/>
    <dgm:cxn modelId="{CAEF4A32-49A8-9640-BAA4-B2A1E6561DBA}" type="presOf" srcId="{F0503A40-2879-4FCE-A2BF-2BC1973D3CD8}" destId="{FD63BB93-E5DC-9045-8B94-9B354E69E6E0}" srcOrd="0" destOrd="0" presId="urn:microsoft.com/office/officeart/2005/8/layout/vProcess5"/>
    <dgm:cxn modelId="{1280CB3A-40DE-7840-BADD-A10EA7D113C4}" type="presOf" srcId="{F0503A40-2879-4FCE-A2BF-2BC1973D3CD8}" destId="{C8E886B2-041F-8049-9600-9C591C9AFF38}" srcOrd="1" destOrd="0" presId="urn:microsoft.com/office/officeart/2005/8/layout/vProcess5"/>
    <dgm:cxn modelId="{C4EB5D3D-867A-E443-B0ED-A79BAB3E0364}" type="presOf" srcId="{9CA94B0D-57F5-45F7-8B4A-49B465DDC8E9}" destId="{C2F3E050-485A-6549-A3C7-F0A643F30F60}" srcOrd="1" destOrd="0" presId="urn:microsoft.com/office/officeart/2005/8/layout/vProcess5"/>
    <dgm:cxn modelId="{BE03F03E-BA00-43F6-8C9B-896376CE27AF}" srcId="{68275539-1707-43A3-8B69-98B1AF479CF9}" destId="{9CA94B0D-57F5-45F7-8B4A-49B465DDC8E9}" srcOrd="3" destOrd="0" parTransId="{6545DD7E-5F8F-41F9-A160-D5DA35264354}" sibTransId="{05868F4C-87F3-4849-BD9C-98A30FF42DA1}"/>
    <dgm:cxn modelId="{92DCE642-15DF-6844-8D81-8BCA95993ABF}" type="presOf" srcId="{E32661B2-2ADD-4EFE-9602-2B16FC086116}" destId="{9B722C2C-0D04-FB4D-87C3-F9A93DFAEE45}" srcOrd="0" destOrd="0" presId="urn:microsoft.com/office/officeart/2005/8/layout/vProcess5"/>
    <dgm:cxn modelId="{503F5D50-4A8C-0C40-9216-0B10A1DB43FA}" type="presOf" srcId="{68275539-1707-43A3-8B69-98B1AF479CF9}" destId="{2CF724BD-95CA-A544-A077-9ED529359B15}" srcOrd="0" destOrd="0" presId="urn:microsoft.com/office/officeart/2005/8/layout/vProcess5"/>
    <dgm:cxn modelId="{8837495E-1FC2-4D8E-B958-2856F995F139}" srcId="{68275539-1707-43A3-8B69-98B1AF479CF9}" destId="{F0503A40-2879-4FCE-A2BF-2BC1973D3CD8}" srcOrd="0" destOrd="0" parTransId="{2D2C221C-D3E0-433E-84AE-A9D565942FA1}" sibTransId="{E32661B2-2ADD-4EFE-9602-2B16FC086116}"/>
    <dgm:cxn modelId="{129A1581-595F-4DA8-BF16-12B165308D40}" srcId="{68275539-1707-43A3-8B69-98B1AF479CF9}" destId="{479DDAAD-0E87-40F6-880E-D4249FC02EA6}" srcOrd="2" destOrd="0" parTransId="{AEF5E705-4A27-4CF0-B6E3-3E8CC06D1E57}" sibTransId="{0C9DAE1C-7786-447E-A976-74864F095B30}"/>
    <dgm:cxn modelId="{8D788391-79E7-6B48-9955-50140C99CF0E}" type="presOf" srcId="{480C3F08-9084-4B78-AA7B-82D5D25B3510}" destId="{0FB0A7DD-0811-9E43-B0F3-0ADF18E3CADB}" srcOrd="0" destOrd="0" presId="urn:microsoft.com/office/officeart/2005/8/layout/vProcess5"/>
    <dgm:cxn modelId="{2588E799-A97E-E443-8684-A1135709FCB0}" type="presOf" srcId="{9CA94B0D-57F5-45F7-8B4A-49B465DDC8E9}" destId="{A29C6338-3215-CD4F-B0C7-E65215C2D235}" srcOrd="0" destOrd="0" presId="urn:microsoft.com/office/officeart/2005/8/layout/vProcess5"/>
    <dgm:cxn modelId="{7B675EE4-BE7A-1042-8211-1F338FDF1B9B}" type="presOf" srcId="{479DDAAD-0E87-40F6-880E-D4249FC02EA6}" destId="{90A18BB3-90AD-EB44-B36F-707DB1749D87}" srcOrd="0" destOrd="0" presId="urn:microsoft.com/office/officeart/2005/8/layout/vProcess5"/>
    <dgm:cxn modelId="{8DFBF2EF-97B7-874E-B31C-4FCAB19C96E4}" type="presOf" srcId="{479DDAAD-0E87-40F6-880E-D4249FC02EA6}" destId="{C8468388-AB6A-F749-96FE-B58C64F85569}" srcOrd="1" destOrd="0" presId="urn:microsoft.com/office/officeart/2005/8/layout/vProcess5"/>
    <dgm:cxn modelId="{55DB1BF3-3619-B94F-927E-128F40A7DC36}" type="presOf" srcId="{480C3F08-9084-4B78-AA7B-82D5D25B3510}" destId="{11ED6A74-67BB-7243-8E1E-DE34854F0A27}" srcOrd="1" destOrd="0" presId="urn:microsoft.com/office/officeart/2005/8/layout/vProcess5"/>
    <dgm:cxn modelId="{904E3973-C0AF-6C4D-93E6-DB95CA3F56F8}" type="presParOf" srcId="{2CF724BD-95CA-A544-A077-9ED529359B15}" destId="{938EE68E-0E9C-B54D-BD0E-CAEE240050C6}" srcOrd="0" destOrd="0" presId="urn:microsoft.com/office/officeart/2005/8/layout/vProcess5"/>
    <dgm:cxn modelId="{4D1A6F51-BCB9-DA4B-BB31-67B836364FD1}" type="presParOf" srcId="{2CF724BD-95CA-A544-A077-9ED529359B15}" destId="{FD63BB93-E5DC-9045-8B94-9B354E69E6E0}" srcOrd="1" destOrd="0" presId="urn:microsoft.com/office/officeart/2005/8/layout/vProcess5"/>
    <dgm:cxn modelId="{3E7A6174-D51B-E246-8802-1C38FE5BA0FA}" type="presParOf" srcId="{2CF724BD-95CA-A544-A077-9ED529359B15}" destId="{0FB0A7DD-0811-9E43-B0F3-0ADF18E3CADB}" srcOrd="2" destOrd="0" presId="urn:microsoft.com/office/officeart/2005/8/layout/vProcess5"/>
    <dgm:cxn modelId="{4E1DD8F3-3192-EF40-A658-8B21EAEFCD44}" type="presParOf" srcId="{2CF724BD-95CA-A544-A077-9ED529359B15}" destId="{90A18BB3-90AD-EB44-B36F-707DB1749D87}" srcOrd="3" destOrd="0" presId="urn:microsoft.com/office/officeart/2005/8/layout/vProcess5"/>
    <dgm:cxn modelId="{F217A20D-079E-9747-B16A-BA1C146B0811}" type="presParOf" srcId="{2CF724BD-95CA-A544-A077-9ED529359B15}" destId="{A29C6338-3215-CD4F-B0C7-E65215C2D235}" srcOrd="4" destOrd="0" presId="urn:microsoft.com/office/officeart/2005/8/layout/vProcess5"/>
    <dgm:cxn modelId="{0AC8D389-90AF-E049-B6E5-4293E940FC9A}" type="presParOf" srcId="{2CF724BD-95CA-A544-A077-9ED529359B15}" destId="{9B722C2C-0D04-FB4D-87C3-F9A93DFAEE45}" srcOrd="5" destOrd="0" presId="urn:microsoft.com/office/officeart/2005/8/layout/vProcess5"/>
    <dgm:cxn modelId="{03791FD5-D76D-2148-950D-42BE59069CB5}" type="presParOf" srcId="{2CF724BD-95CA-A544-A077-9ED529359B15}" destId="{D8E1047B-9724-544A-AF90-454DD4CFBF9A}" srcOrd="6" destOrd="0" presId="urn:microsoft.com/office/officeart/2005/8/layout/vProcess5"/>
    <dgm:cxn modelId="{5BABABD1-BA46-2B45-BA00-87A5455E49D2}" type="presParOf" srcId="{2CF724BD-95CA-A544-A077-9ED529359B15}" destId="{4A0EFA62-0F48-4B4C-BB87-DA6A7BD32962}" srcOrd="7" destOrd="0" presId="urn:microsoft.com/office/officeart/2005/8/layout/vProcess5"/>
    <dgm:cxn modelId="{3F22FF98-DA04-FD49-81F0-7FE95C5D729F}" type="presParOf" srcId="{2CF724BD-95CA-A544-A077-9ED529359B15}" destId="{C8E886B2-041F-8049-9600-9C591C9AFF38}" srcOrd="8" destOrd="0" presId="urn:microsoft.com/office/officeart/2005/8/layout/vProcess5"/>
    <dgm:cxn modelId="{69FE59A0-BF0D-E345-87F7-4AB21F2B9230}" type="presParOf" srcId="{2CF724BD-95CA-A544-A077-9ED529359B15}" destId="{11ED6A74-67BB-7243-8E1E-DE34854F0A27}" srcOrd="9" destOrd="0" presId="urn:microsoft.com/office/officeart/2005/8/layout/vProcess5"/>
    <dgm:cxn modelId="{9D412D2D-3A42-EA4C-9AD9-53E69A68B819}" type="presParOf" srcId="{2CF724BD-95CA-A544-A077-9ED529359B15}" destId="{C8468388-AB6A-F749-96FE-B58C64F85569}" srcOrd="10" destOrd="0" presId="urn:microsoft.com/office/officeart/2005/8/layout/vProcess5"/>
    <dgm:cxn modelId="{6D93E10D-DF38-B247-8AAB-34BA31119D91}" type="presParOf" srcId="{2CF724BD-95CA-A544-A077-9ED529359B15}" destId="{C2F3E050-485A-6549-A3C7-F0A643F30F6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3BB93-E5DC-9045-8B94-9B354E69E6E0}">
      <dsp:nvSpPr>
        <dsp:cNvPr id="0" name=""/>
        <dsp:cNvSpPr/>
      </dsp:nvSpPr>
      <dsp:spPr>
        <a:xfrm>
          <a:off x="0" y="0"/>
          <a:ext cx="5520409" cy="121795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 interactive map that users can add pins to for various reasons</a:t>
          </a:r>
        </a:p>
      </dsp:txBody>
      <dsp:txXfrm>
        <a:off x="35673" y="35673"/>
        <a:ext cx="4103227" cy="1146605"/>
      </dsp:txXfrm>
    </dsp:sp>
    <dsp:sp modelId="{0FB0A7DD-0811-9E43-B0F3-0ADF18E3CADB}">
      <dsp:nvSpPr>
        <dsp:cNvPr id="0" name=""/>
        <dsp:cNvSpPr/>
      </dsp:nvSpPr>
      <dsp:spPr>
        <a:xfrm>
          <a:off x="462334" y="1439396"/>
          <a:ext cx="5520409" cy="121795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Users can pin places they have visited or places they are interested in or any other place</a:t>
          </a:r>
        </a:p>
      </dsp:txBody>
      <dsp:txXfrm>
        <a:off x="498007" y="1475069"/>
        <a:ext cx="4195061" cy="1146605"/>
      </dsp:txXfrm>
    </dsp:sp>
    <dsp:sp modelId="{90A18BB3-90AD-EB44-B36F-707DB1749D87}">
      <dsp:nvSpPr>
        <dsp:cNvPr id="0" name=""/>
        <dsp:cNvSpPr/>
      </dsp:nvSpPr>
      <dsp:spPr>
        <a:xfrm>
          <a:off x="917768" y="2878793"/>
          <a:ext cx="5520409" cy="1217951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Users can see all the other places pinned by different users</a:t>
          </a:r>
        </a:p>
      </dsp:txBody>
      <dsp:txXfrm>
        <a:off x="953441" y="2914466"/>
        <a:ext cx="4201961" cy="1146605"/>
      </dsp:txXfrm>
    </dsp:sp>
    <dsp:sp modelId="{A29C6338-3215-CD4F-B0C7-E65215C2D235}">
      <dsp:nvSpPr>
        <dsp:cNvPr id="0" name=""/>
        <dsp:cNvSpPr/>
      </dsp:nvSpPr>
      <dsp:spPr>
        <a:xfrm>
          <a:off x="1380102" y="4318189"/>
          <a:ext cx="5520409" cy="1217951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Users</a:t>
          </a:r>
          <a:r>
            <a:rPr lang="en-US" sz="2800" kern="1200" baseline="0" dirty="0"/>
            <a:t> can delete pins and get notifications about new pins</a:t>
          </a:r>
          <a:endParaRPr lang="en-US" sz="2800" kern="1200" dirty="0"/>
        </a:p>
      </dsp:txBody>
      <dsp:txXfrm>
        <a:off x="1415775" y="4353862"/>
        <a:ext cx="4195061" cy="1146605"/>
      </dsp:txXfrm>
    </dsp:sp>
    <dsp:sp modelId="{9B722C2C-0D04-FB4D-87C3-F9A93DFAEE45}">
      <dsp:nvSpPr>
        <dsp:cNvPr id="0" name=""/>
        <dsp:cNvSpPr/>
      </dsp:nvSpPr>
      <dsp:spPr>
        <a:xfrm>
          <a:off x="4728741" y="932839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06866" y="932839"/>
        <a:ext cx="435418" cy="595730"/>
      </dsp:txXfrm>
    </dsp:sp>
    <dsp:sp modelId="{D8E1047B-9724-544A-AF90-454DD4CFBF9A}">
      <dsp:nvSpPr>
        <dsp:cNvPr id="0" name=""/>
        <dsp:cNvSpPr/>
      </dsp:nvSpPr>
      <dsp:spPr>
        <a:xfrm>
          <a:off x="5191075" y="2372236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69200" y="2372236"/>
        <a:ext cx="435418" cy="595730"/>
      </dsp:txXfrm>
    </dsp:sp>
    <dsp:sp modelId="{4A0EFA62-0F48-4B4C-BB87-DA6A7BD32962}">
      <dsp:nvSpPr>
        <dsp:cNvPr id="0" name=""/>
        <dsp:cNvSpPr/>
      </dsp:nvSpPr>
      <dsp:spPr>
        <a:xfrm>
          <a:off x="5646509" y="3811633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824634" y="3811633"/>
        <a:ext cx="435418" cy="595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5T18:32:38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5T18:18:25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5T18:41:29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6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3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4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2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0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9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4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53" r:id="rId6"/>
    <p:sldLayoutId id="2147483848" r:id="rId7"/>
    <p:sldLayoutId id="2147483849" r:id="rId8"/>
    <p:sldLayoutId id="2147483850" r:id="rId9"/>
    <p:sldLayoutId id="2147483852" r:id="rId10"/>
    <p:sldLayoutId id="21474838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github.com/marija2/acc-hw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github.com/marija2/acc-hw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s://ua.igotoworld.com/en/visited-map/visited-places-map.htm#/CitiesWorldMa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CFC0A-F0B0-3D49-8FCC-3A5884526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</a:rPr>
              <a:t>Interactive  map and pins database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58A33-8BE7-3B4B-B280-400E8B8EC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Marija </a:t>
            </a:r>
            <a:r>
              <a:rPr lang="en-US" dirty="0" err="1">
                <a:solidFill>
                  <a:schemeClr val="bg1"/>
                </a:solidFill>
              </a:rPr>
              <a:t>Trifkovic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May 10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, 2021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2BCA19EE-25F5-7642-9DAF-A9FAB329A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7"/>
          <a:stretch/>
        </p:blipFill>
        <p:spPr>
          <a:xfrm>
            <a:off x="4541650" y="33980"/>
            <a:ext cx="7650349" cy="682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0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3A03F-9353-0F4C-87B5-8CEB6D70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700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B24A77-B725-41A9-BA55-C5B551012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3244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97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20386-9101-AA40-87CB-F366EA76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Visual Documentation- Interactive map example</a:t>
            </a:r>
            <a:br>
              <a:rPr lang="en-US" sz="2300" dirty="0">
                <a:solidFill>
                  <a:schemeClr val="bg1"/>
                </a:solidFill>
              </a:rPr>
            </a:b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D13107"/>
          </a:solidFill>
          <a:ln w="38100" cap="rnd">
            <a:solidFill>
              <a:srgbClr val="D1310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CD41F0-1D58-4B1E-8618-F215737DA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https://github.com/marija2/acc-hw5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Interactive map used for Homework 5 will be used to visualize places pinned by users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3FAF075-A52A-D64C-991F-91070E0AAC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49" r="5360"/>
          <a:stretch/>
        </p:blipFill>
        <p:spPr>
          <a:xfrm>
            <a:off x="4158634" y="930915"/>
            <a:ext cx="7855568" cy="49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4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20386-9101-AA40-87CB-F366EA76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Visual Documentation-Collaborative drawing example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0C0EFB"/>
          </a:solidFill>
          <a:ln w="38100" cap="rnd">
            <a:solidFill>
              <a:srgbClr val="0C0EF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659B4B-8EBE-4894-96FC-F5B11D60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https://github.com/marija2/acc-hw7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Collaborative drawing from Homework 7 will be used as a guide for drawing pins on the map for all users as well as sending notifications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9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8BE209-D085-694D-AAC7-D7ED926A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403" y="436285"/>
            <a:ext cx="5955502" cy="5985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64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7B212-5464-574C-A67A-C873AC1D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8D0D-E78A-ED4C-AAC6-302341FC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https://ua.igotoworld.com/en/visited-map/visited-places-map.htm#/CitiesWorldMap</a:t>
            </a:r>
            <a:r>
              <a:rPr lang="en-US" sz="2000" dirty="0">
                <a:solidFill>
                  <a:schemeClr val="bg1"/>
                </a:solidFill>
              </a:rPr>
              <a:t> – will be used as inspiration for how the pins will look and how much information each pin will contain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AB226"/>
          </a:solidFill>
          <a:ln w="34925">
            <a:solidFill>
              <a:srgbClr val="FAB22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4D37D23-A264-5146-A437-385D736AD5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53" b="5181"/>
          <a:stretch/>
        </p:blipFill>
        <p:spPr>
          <a:xfrm>
            <a:off x="1981302" y="2225167"/>
            <a:ext cx="8229395" cy="450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21A2-E1C0-504C-8DFB-F847A331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workflow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E6C0A9-69CD-DD48-B5D6-077C6779C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301" y="1525385"/>
            <a:ext cx="8847293" cy="5332615"/>
          </a:xfrm>
        </p:spPr>
      </p:pic>
    </p:spTree>
    <p:extLst>
      <p:ext uri="{BB962C8B-B14F-4D97-AF65-F5344CB8AC3E}">
        <p14:creationId xmlns:p14="http://schemas.microsoft.com/office/powerpoint/2010/main" val="175060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C9F-BCBF-6347-A412-728CE282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 diagram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95313E0-5A5A-7747-B2CF-1F98752E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50" y="2353469"/>
            <a:ext cx="8318500" cy="3403600"/>
          </a:xfrm>
        </p:spPr>
      </p:pic>
    </p:spTree>
    <p:extLst>
      <p:ext uri="{BB962C8B-B14F-4D97-AF65-F5344CB8AC3E}">
        <p14:creationId xmlns:p14="http://schemas.microsoft.com/office/powerpoint/2010/main" val="291820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CFC0A-F0B0-3D49-8FCC-3A5884526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 for your attention!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58A33-8BE7-3B4B-B280-400E8B8EC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5007429"/>
            <a:ext cx="3571810" cy="11830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Marija </a:t>
            </a:r>
            <a:r>
              <a:rPr lang="en-US" dirty="0" err="1">
                <a:solidFill>
                  <a:schemeClr val="bg1"/>
                </a:solidFill>
              </a:rPr>
              <a:t>Trifkovic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May 10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, 2021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2BCA19EE-25F5-7642-9DAF-A9FAB329A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2"/>
          <a:stretch/>
        </p:blipFill>
        <p:spPr>
          <a:xfrm>
            <a:off x="4541650" y="0"/>
            <a:ext cx="7650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626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184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Modern Love</vt:lpstr>
      <vt:lpstr>The Hand</vt:lpstr>
      <vt:lpstr>SketchyVTI</vt:lpstr>
      <vt:lpstr>Interactive  map and pins database </vt:lpstr>
      <vt:lpstr>Description</vt:lpstr>
      <vt:lpstr>Visual Documentation- Interactive map example </vt:lpstr>
      <vt:lpstr>Visual Documentation-Collaborative drawing example</vt:lpstr>
      <vt:lpstr>Resources</vt:lpstr>
      <vt:lpstr>User workflow</vt:lpstr>
      <vt:lpstr>Tech diagram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 Trifkovic</dc:creator>
  <cp:lastModifiedBy>Marija Trifkovic</cp:lastModifiedBy>
  <cp:revision>10</cp:revision>
  <dcterms:created xsi:type="dcterms:W3CDTF">2021-04-25T17:53:03Z</dcterms:created>
  <dcterms:modified xsi:type="dcterms:W3CDTF">2021-05-10T18:33:35Z</dcterms:modified>
</cp:coreProperties>
</file>