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EA738-4609-8EC3-2D92-1F6A55FB98B1}" v="1643" dt="2020-04-23T17:23:31.771"/>
    <p1510:client id="{6D8C562B-6F65-71A1-F29F-AD040C03F7D0}" v="3154" dt="2020-04-23T19:09:04.334"/>
    <p1510:client id="{8D68F73A-1ACF-4835-B271-33DB144EE704}" v="21" dt="2020-04-23T16:07:22.406"/>
    <p1510:client id="{E62CE30E-ECCA-A7D3-DB3F-B48F1C6E14ED}" v="3" dt="2020-04-23T16:15:5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B5B82-3272-4C80-B809-11AB15A218D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3E327B3-0209-4DD6-9CE8-63C74F07F106}">
      <dgm:prSet phldrT="[Tekst]" phldr="0"/>
      <dgm:spPr/>
      <dgm:t>
        <a:bodyPr/>
        <a:lstStyle/>
        <a:p>
          <a:r>
            <a:rPr lang="sr-Latn-RS" b="0" i="0" u="none" strike="noStrike" cap="none" baseline="0" noProof="0" dirty="0">
              <a:solidFill>
                <a:srgbClr val="010000"/>
              </a:solidFill>
              <a:latin typeface="Arial Nova Light"/>
            </a:rPr>
            <a:t>EMAIL</a:t>
          </a:r>
        </a:p>
      </dgm:t>
    </dgm:pt>
    <dgm:pt modelId="{530B3D55-633A-4DED-B1B1-DB0732A4F5B0}" type="parTrans" cxnId="{77106487-EDE5-481D-9483-B3F1C6562A33}">
      <dgm:prSet/>
      <dgm:spPr/>
    </dgm:pt>
    <dgm:pt modelId="{D7B78383-B5A5-4E1A-A3B7-32B154DCE447}" type="sibTrans" cxnId="{77106487-EDE5-481D-9483-B3F1C6562A33}">
      <dgm:prSet/>
      <dgm:spPr/>
    </dgm:pt>
    <dgm:pt modelId="{367A36E7-8726-4709-9BBB-CBF3C4EF6078}">
      <dgm:prSet phldr="0"/>
      <dgm:spPr/>
      <dgm:t>
        <a:bodyPr/>
        <a:lstStyle/>
        <a:p>
          <a:pPr rtl="0"/>
          <a:r>
            <a:rPr lang="sr-Latn-RS" dirty="0">
              <a:latin typeface="Arial Nova Light" panose="020B0502020104020203"/>
            </a:rPr>
            <a:t>ŠIFRA</a:t>
          </a:r>
        </a:p>
      </dgm:t>
    </dgm:pt>
    <dgm:pt modelId="{FFF81791-004D-44F0-B04F-A0B653F00A1B}" type="parTrans" cxnId="{B54E6A6F-E869-400F-B326-6D7FE4B90489}">
      <dgm:prSet/>
      <dgm:spPr/>
    </dgm:pt>
    <dgm:pt modelId="{F0477736-92FD-4018-AE90-444485102942}" type="sibTrans" cxnId="{B54E6A6F-E869-400F-B326-6D7FE4B90489}">
      <dgm:prSet/>
      <dgm:spPr/>
    </dgm:pt>
    <dgm:pt modelId="{E4C9B467-97A7-42CC-93E2-09FE172A4617}" type="pres">
      <dgm:prSet presAssocID="{616B5B82-3272-4C80-B809-11AB15A218DF}" presName="Name0" presStyleCnt="0">
        <dgm:presLayoutVars>
          <dgm:dir/>
          <dgm:animLvl val="lvl"/>
          <dgm:resizeHandles val="exact"/>
        </dgm:presLayoutVars>
      </dgm:prSet>
      <dgm:spPr/>
    </dgm:pt>
    <dgm:pt modelId="{C226730E-D54A-40B2-AD75-3FC2D7F6E7C4}" type="pres">
      <dgm:prSet presAssocID="{616B5B82-3272-4C80-B809-11AB15A218DF}" presName="dummy" presStyleCnt="0"/>
      <dgm:spPr/>
    </dgm:pt>
    <dgm:pt modelId="{C8EB48F0-57E0-4EFA-9BDE-95DEC85382CD}" type="pres">
      <dgm:prSet presAssocID="{616B5B82-3272-4C80-B809-11AB15A218DF}" presName="linH" presStyleCnt="0"/>
      <dgm:spPr/>
    </dgm:pt>
    <dgm:pt modelId="{FD5FC2CB-1311-46A1-8FA1-2B3ECAD108BA}" type="pres">
      <dgm:prSet presAssocID="{616B5B82-3272-4C80-B809-11AB15A218DF}" presName="padding1" presStyleCnt="0"/>
      <dgm:spPr/>
    </dgm:pt>
    <dgm:pt modelId="{DC0ABFE7-7EB2-4D82-B520-F8A85D49A4B0}" type="pres">
      <dgm:prSet presAssocID="{B3E327B3-0209-4DD6-9CE8-63C74F07F106}" presName="linV" presStyleCnt="0"/>
      <dgm:spPr/>
    </dgm:pt>
    <dgm:pt modelId="{36C28652-AF48-462D-AC6C-88A149893B50}" type="pres">
      <dgm:prSet presAssocID="{B3E327B3-0209-4DD6-9CE8-63C74F07F106}" presName="spVertical1" presStyleCnt="0"/>
      <dgm:spPr/>
    </dgm:pt>
    <dgm:pt modelId="{0D55F3F7-063D-4678-B749-545B0E172874}" type="pres">
      <dgm:prSet presAssocID="{B3E327B3-0209-4DD6-9CE8-63C74F07F106}" presName="par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84D0469-31AA-4D70-8D7F-7A5EE51EF9E6}" type="pres">
      <dgm:prSet presAssocID="{B3E327B3-0209-4DD6-9CE8-63C74F07F106}" presName="spVertical2" presStyleCnt="0"/>
      <dgm:spPr/>
    </dgm:pt>
    <dgm:pt modelId="{CA9E973F-31BE-46FB-8FA1-920C7ACF4D8C}" type="pres">
      <dgm:prSet presAssocID="{B3E327B3-0209-4DD6-9CE8-63C74F07F106}" presName="spVertical3" presStyleCnt="0"/>
      <dgm:spPr/>
    </dgm:pt>
    <dgm:pt modelId="{1D423866-F535-48E5-8CD8-094C1FFAB2C4}" type="pres">
      <dgm:prSet presAssocID="{D7B78383-B5A5-4E1A-A3B7-32B154DCE447}" presName="space" presStyleCnt="0"/>
      <dgm:spPr/>
    </dgm:pt>
    <dgm:pt modelId="{BE7A09E4-9D94-447E-9280-E2AF820DA613}" type="pres">
      <dgm:prSet presAssocID="{367A36E7-8726-4709-9BBB-CBF3C4EF6078}" presName="linV" presStyleCnt="0"/>
      <dgm:spPr/>
    </dgm:pt>
    <dgm:pt modelId="{11D0B9F0-6DEC-4BFC-A211-665791C3A632}" type="pres">
      <dgm:prSet presAssocID="{367A36E7-8726-4709-9BBB-CBF3C4EF6078}" presName="spVertical1" presStyleCnt="0"/>
      <dgm:spPr/>
    </dgm:pt>
    <dgm:pt modelId="{51648B5F-7734-49FE-8BA3-F3C973D3C11F}" type="pres">
      <dgm:prSet presAssocID="{367A36E7-8726-4709-9BBB-CBF3C4EF6078}" presName="parTx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4C1E6BA-F470-4F1C-80C8-3BAB89B29851}" type="pres">
      <dgm:prSet presAssocID="{367A36E7-8726-4709-9BBB-CBF3C4EF6078}" presName="spVertical2" presStyleCnt="0"/>
      <dgm:spPr/>
    </dgm:pt>
    <dgm:pt modelId="{D07B34AA-731B-403D-BB4F-EBF824CB657D}" type="pres">
      <dgm:prSet presAssocID="{367A36E7-8726-4709-9BBB-CBF3C4EF6078}" presName="spVertical3" presStyleCnt="0"/>
      <dgm:spPr/>
    </dgm:pt>
    <dgm:pt modelId="{5EC0D786-C409-4BDC-B3A5-804C155528AB}" type="pres">
      <dgm:prSet presAssocID="{616B5B82-3272-4C80-B809-11AB15A218DF}" presName="padding2" presStyleCnt="0"/>
      <dgm:spPr/>
    </dgm:pt>
    <dgm:pt modelId="{3B4905AF-15BE-437C-94A7-03D794E7CB30}" type="pres">
      <dgm:prSet presAssocID="{616B5B82-3272-4C80-B809-11AB15A218DF}" presName="negArrow" presStyleCnt="0"/>
      <dgm:spPr/>
    </dgm:pt>
    <dgm:pt modelId="{A49D5365-2BBC-43EF-85AD-AE1F8BDB22A3}" type="pres">
      <dgm:prSet presAssocID="{616B5B82-3272-4C80-B809-11AB15A218DF}" presName="backgroundArrow" presStyleLbl="node1" presStyleIdx="0" presStyleCnt="1"/>
      <dgm:spPr/>
    </dgm:pt>
  </dgm:ptLst>
  <dgm:cxnLst>
    <dgm:cxn modelId="{EC9FA94E-43C1-4587-80DD-182C2446B762}" type="presOf" srcId="{367A36E7-8726-4709-9BBB-CBF3C4EF6078}" destId="{51648B5F-7734-49FE-8BA3-F3C973D3C11F}" srcOrd="0" destOrd="0" presId="urn:microsoft.com/office/officeart/2005/8/layout/hProcess3"/>
    <dgm:cxn modelId="{B54E6A6F-E869-400F-B326-6D7FE4B90489}" srcId="{616B5B82-3272-4C80-B809-11AB15A218DF}" destId="{367A36E7-8726-4709-9BBB-CBF3C4EF6078}" srcOrd="1" destOrd="0" parTransId="{FFF81791-004D-44F0-B04F-A0B653F00A1B}" sibTransId="{F0477736-92FD-4018-AE90-444485102942}"/>
    <dgm:cxn modelId="{77106487-EDE5-481D-9483-B3F1C6562A33}" srcId="{616B5B82-3272-4C80-B809-11AB15A218DF}" destId="{B3E327B3-0209-4DD6-9CE8-63C74F07F106}" srcOrd="0" destOrd="0" parTransId="{530B3D55-633A-4DED-B1B1-DB0732A4F5B0}" sibTransId="{D7B78383-B5A5-4E1A-A3B7-32B154DCE447}"/>
    <dgm:cxn modelId="{716917AC-C232-4158-B944-AA755C50008A}" type="presOf" srcId="{B3E327B3-0209-4DD6-9CE8-63C74F07F106}" destId="{0D55F3F7-063D-4678-B749-545B0E172874}" srcOrd="0" destOrd="0" presId="urn:microsoft.com/office/officeart/2005/8/layout/hProcess3"/>
    <dgm:cxn modelId="{5CD715BA-ED06-47FE-9F1F-31F592A5A889}" type="presOf" srcId="{616B5B82-3272-4C80-B809-11AB15A218DF}" destId="{E4C9B467-97A7-42CC-93E2-09FE172A4617}" srcOrd="0" destOrd="0" presId="urn:microsoft.com/office/officeart/2005/8/layout/hProcess3"/>
    <dgm:cxn modelId="{C8E92323-FA97-4EFB-85B8-1A09DDF3280C}" type="presParOf" srcId="{E4C9B467-97A7-42CC-93E2-09FE172A4617}" destId="{C226730E-D54A-40B2-AD75-3FC2D7F6E7C4}" srcOrd="0" destOrd="0" presId="urn:microsoft.com/office/officeart/2005/8/layout/hProcess3"/>
    <dgm:cxn modelId="{231D95C5-F038-4CBD-9554-5B1B138236AB}" type="presParOf" srcId="{E4C9B467-97A7-42CC-93E2-09FE172A4617}" destId="{C8EB48F0-57E0-4EFA-9BDE-95DEC85382CD}" srcOrd="1" destOrd="0" presId="urn:microsoft.com/office/officeart/2005/8/layout/hProcess3"/>
    <dgm:cxn modelId="{B3CE5F22-5446-4D1C-A58E-3D81E3099A9B}" type="presParOf" srcId="{C8EB48F0-57E0-4EFA-9BDE-95DEC85382CD}" destId="{FD5FC2CB-1311-46A1-8FA1-2B3ECAD108BA}" srcOrd="0" destOrd="0" presId="urn:microsoft.com/office/officeart/2005/8/layout/hProcess3"/>
    <dgm:cxn modelId="{28760014-6132-4254-AFC2-7B8E84067DB9}" type="presParOf" srcId="{C8EB48F0-57E0-4EFA-9BDE-95DEC85382CD}" destId="{DC0ABFE7-7EB2-4D82-B520-F8A85D49A4B0}" srcOrd="1" destOrd="0" presId="urn:microsoft.com/office/officeart/2005/8/layout/hProcess3"/>
    <dgm:cxn modelId="{2EB6032B-E29D-4046-B2B0-D67689BBCA23}" type="presParOf" srcId="{DC0ABFE7-7EB2-4D82-B520-F8A85D49A4B0}" destId="{36C28652-AF48-462D-AC6C-88A149893B50}" srcOrd="0" destOrd="0" presId="urn:microsoft.com/office/officeart/2005/8/layout/hProcess3"/>
    <dgm:cxn modelId="{4D21C101-1E8A-4E76-8E0C-4CEFF9753447}" type="presParOf" srcId="{DC0ABFE7-7EB2-4D82-B520-F8A85D49A4B0}" destId="{0D55F3F7-063D-4678-B749-545B0E172874}" srcOrd="1" destOrd="0" presId="urn:microsoft.com/office/officeart/2005/8/layout/hProcess3"/>
    <dgm:cxn modelId="{C632DCAD-4DC1-459A-94F6-24FA38679695}" type="presParOf" srcId="{DC0ABFE7-7EB2-4D82-B520-F8A85D49A4B0}" destId="{084D0469-31AA-4D70-8D7F-7A5EE51EF9E6}" srcOrd="2" destOrd="0" presId="urn:microsoft.com/office/officeart/2005/8/layout/hProcess3"/>
    <dgm:cxn modelId="{57849E08-DD15-4F7D-82C9-74656B9AA94F}" type="presParOf" srcId="{DC0ABFE7-7EB2-4D82-B520-F8A85D49A4B0}" destId="{CA9E973F-31BE-46FB-8FA1-920C7ACF4D8C}" srcOrd="3" destOrd="0" presId="urn:microsoft.com/office/officeart/2005/8/layout/hProcess3"/>
    <dgm:cxn modelId="{EB06C862-DE05-4202-960C-17F82E2D34FB}" type="presParOf" srcId="{C8EB48F0-57E0-4EFA-9BDE-95DEC85382CD}" destId="{1D423866-F535-48E5-8CD8-094C1FFAB2C4}" srcOrd="2" destOrd="0" presId="urn:microsoft.com/office/officeart/2005/8/layout/hProcess3"/>
    <dgm:cxn modelId="{6BDF8DAF-F4CA-4A72-9EA5-C3B362C68B00}" type="presParOf" srcId="{C8EB48F0-57E0-4EFA-9BDE-95DEC85382CD}" destId="{BE7A09E4-9D94-447E-9280-E2AF820DA613}" srcOrd="3" destOrd="0" presId="urn:microsoft.com/office/officeart/2005/8/layout/hProcess3"/>
    <dgm:cxn modelId="{0254C2FA-B362-4CA5-9169-BF29515B8F8C}" type="presParOf" srcId="{BE7A09E4-9D94-447E-9280-E2AF820DA613}" destId="{11D0B9F0-6DEC-4BFC-A211-665791C3A632}" srcOrd="0" destOrd="0" presId="urn:microsoft.com/office/officeart/2005/8/layout/hProcess3"/>
    <dgm:cxn modelId="{EF80B16E-B0DE-49FF-A0EE-EB448627DF98}" type="presParOf" srcId="{BE7A09E4-9D94-447E-9280-E2AF820DA613}" destId="{51648B5F-7734-49FE-8BA3-F3C973D3C11F}" srcOrd="1" destOrd="0" presId="urn:microsoft.com/office/officeart/2005/8/layout/hProcess3"/>
    <dgm:cxn modelId="{84C87BFD-C24E-416A-BA84-BE958A644392}" type="presParOf" srcId="{BE7A09E4-9D94-447E-9280-E2AF820DA613}" destId="{94C1E6BA-F470-4F1C-80C8-3BAB89B29851}" srcOrd="2" destOrd="0" presId="urn:microsoft.com/office/officeart/2005/8/layout/hProcess3"/>
    <dgm:cxn modelId="{D997B96E-23D9-40CD-BC7B-585487DEE75F}" type="presParOf" srcId="{BE7A09E4-9D94-447E-9280-E2AF820DA613}" destId="{D07B34AA-731B-403D-BB4F-EBF824CB657D}" srcOrd="3" destOrd="0" presId="urn:microsoft.com/office/officeart/2005/8/layout/hProcess3"/>
    <dgm:cxn modelId="{571A86F1-C826-48A2-BD20-1516FA8FB953}" type="presParOf" srcId="{C8EB48F0-57E0-4EFA-9BDE-95DEC85382CD}" destId="{5EC0D786-C409-4BDC-B3A5-804C155528AB}" srcOrd="4" destOrd="0" presId="urn:microsoft.com/office/officeart/2005/8/layout/hProcess3"/>
    <dgm:cxn modelId="{9E087ABD-5690-40CB-8715-0409E0F79DD7}" type="presParOf" srcId="{C8EB48F0-57E0-4EFA-9BDE-95DEC85382CD}" destId="{3B4905AF-15BE-437C-94A7-03D794E7CB30}" srcOrd="5" destOrd="0" presId="urn:microsoft.com/office/officeart/2005/8/layout/hProcess3"/>
    <dgm:cxn modelId="{132BEAA9-E2BB-41FA-95E3-0CBC62BA8368}" type="presParOf" srcId="{C8EB48F0-57E0-4EFA-9BDE-95DEC85382CD}" destId="{A49D5365-2BBC-43EF-85AD-AE1F8BDB22A3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F1EC3-8587-446F-B4C1-75CE64539156}" type="doc">
      <dgm:prSet loTypeId="urn:microsoft.com/office/officeart/2005/8/layout/hProcess3" loCatId="process" qsTypeId="urn:microsoft.com/office/officeart/2005/8/quickstyle/simple1" qsCatId="simple" csTypeId="urn:microsoft.com/office/officeart/2005/8/colors/accent3_2" csCatId="accent3" phldr="1"/>
      <dgm:spPr/>
    </dgm:pt>
    <dgm:pt modelId="{E9AC4E78-829A-4A81-BD37-31EFDC859C2C}">
      <dgm:prSet phldrT="[Tekst]" phldr="0"/>
      <dgm:spPr/>
      <dgm:t>
        <a:bodyPr/>
        <a:lstStyle/>
        <a:p>
          <a:pPr rtl="0"/>
          <a:r>
            <a:rPr lang="sr-Latn-RS" dirty="0">
              <a:latin typeface="Arial Nova Light" panose="020B0502020104020203"/>
            </a:rPr>
            <a:t>TOKEN</a:t>
          </a:r>
          <a:r>
            <a:rPr lang="sr-Latn-RS" b="0" i="0" u="none" strike="noStrike" cap="none" baseline="0" noProof="0" dirty="0">
              <a:latin typeface="Arial Nova Light"/>
            </a:rPr>
            <a:t> ZA PRISTUP</a:t>
          </a:r>
          <a:endParaRPr lang="sr-Latn-RS" dirty="0"/>
        </a:p>
      </dgm:t>
    </dgm:pt>
    <dgm:pt modelId="{74934BCD-167E-4A20-A0CD-160249E54BE4}" type="parTrans" cxnId="{ED1E54C2-4123-4742-B0FD-1144ACEBADE7}">
      <dgm:prSet/>
      <dgm:spPr/>
    </dgm:pt>
    <dgm:pt modelId="{92A7F395-7356-4711-985A-0F0F4ACD8F72}" type="sibTrans" cxnId="{ED1E54C2-4123-4742-B0FD-1144ACEBADE7}">
      <dgm:prSet/>
      <dgm:spPr/>
    </dgm:pt>
    <dgm:pt modelId="{63DED38C-3A05-42B7-B971-C7B9525C605A}" type="pres">
      <dgm:prSet presAssocID="{625F1EC3-8587-446F-B4C1-75CE6453915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46161BD3-ED9C-4BE1-B4F3-85CF679B2E2F}" type="pres">
      <dgm:prSet presAssocID="{625F1EC3-8587-446F-B4C1-75CE64539156}" presName="dummy" presStyleCnt="0"/>
      <dgm:spPr/>
    </dgm:pt>
    <dgm:pt modelId="{D1F3B206-8565-42F4-B8C7-096625CE3939}" type="pres">
      <dgm:prSet presAssocID="{625F1EC3-8587-446F-B4C1-75CE64539156}" presName="linH" presStyleCnt="0"/>
      <dgm:spPr/>
    </dgm:pt>
    <dgm:pt modelId="{6AE43A62-099C-4E0D-95CB-74FC9B4EFF1B}" type="pres">
      <dgm:prSet presAssocID="{625F1EC3-8587-446F-B4C1-75CE64539156}" presName="padding1" presStyleCnt="0"/>
      <dgm:spPr/>
    </dgm:pt>
    <dgm:pt modelId="{58CED5DA-C47E-48FA-A4D2-78E8D8AA7404}" type="pres">
      <dgm:prSet presAssocID="{E9AC4E78-829A-4A81-BD37-31EFDC859C2C}" presName="linV" presStyleCnt="0"/>
      <dgm:spPr/>
    </dgm:pt>
    <dgm:pt modelId="{B1E57DD4-17B7-4977-8C91-E50DCB7D5FCB}" type="pres">
      <dgm:prSet presAssocID="{E9AC4E78-829A-4A81-BD37-31EFDC859C2C}" presName="spVertical1" presStyleCnt="0"/>
      <dgm:spPr/>
    </dgm:pt>
    <dgm:pt modelId="{CD0EB94F-9EBE-4931-9BBE-0825FBB6B8F4}" type="pres">
      <dgm:prSet presAssocID="{E9AC4E78-829A-4A81-BD37-31EFDC859C2C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AA99150-EC6A-4CDC-89C6-FAC330B05D34}" type="pres">
      <dgm:prSet presAssocID="{E9AC4E78-829A-4A81-BD37-31EFDC859C2C}" presName="spVertical2" presStyleCnt="0"/>
      <dgm:spPr/>
    </dgm:pt>
    <dgm:pt modelId="{44943A0B-D70B-4EBA-ADA2-B659920506F7}" type="pres">
      <dgm:prSet presAssocID="{E9AC4E78-829A-4A81-BD37-31EFDC859C2C}" presName="spVertical3" presStyleCnt="0"/>
      <dgm:spPr/>
    </dgm:pt>
    <dgm:pt modelId="{D003BAFE-E6B5-4A7E-B216-3B390E8E82AC}" type="pres">
      <dgm:prSet presAssocID="{625F1EC3-8587-446F-B4C1-75CE64539156}" presName="padding2" presStyleCnt="0"/>
      <dgm:spPr/>
    </dgm:pt>
    <dgm:pt modelId="{1A9471A0-8668-470B-B46A-5AE5DBB49CCF}" type="pres">
      <dgm:prSet presAssocID="{625F1EC3-8587-446F-B4C1-75CE64539156}" presName="negArrow" presStyleCnt="0"/>
      <dgm:spPr/>
    </dgm:pt>
    <dgm:pt modelId="{3135F3DC-3FBB-4E8E-93C5-8C7EEF23CF1D}" type="pres">
      <dgm:prSet presAssocID="{625F1EC3-8587-446F-B4C1-75CE64539156}" presName="backgroundArrow" presStyleLbl="node1" presStyleIdx="0" presStyleCnt="1"/>
      <dgm:spPr/>
    </dgm:pt>
  </dgm:ptLst>
  <dgm:cxnLst>
    <dgm:cxn modelId="{688D9261-280C-45FD-8664-C635C3882A26}" type="presOf" srcId="{625F1EC3-8587-446F-B4C1-75CE64539156}" destId="{63DED38C-3A05-42B7-B971-C7B9525C605A}" srcOrd="0" destOrd="0" presId="urn:microsoft.com/office/officeart/2005/8/layout/hProcess3"/>
    <dgm:cxn modelId="{A7D8E49A-15FC-4D0A-A169-E600AB57E2B9}" type="presOf" srcId="{E9AC4E78-829A-4A81-BD37-31EFDC859C2C}" destId="{CD0EB94F-9EBE-4931-9BBE-0825FBB6B8F4}" srcOrd="0" destOrd="0" presId="urn:microsoft.com/office/officeart/2005/8/layout/hProcess3"/>
    <dgm:cxn modelId="{ED1E54C2-4123-4742-B0FD-1144ACEBADE7}" srcId="{625F1EC3-8587-446F-B4C1-75CE64539156}" destId="{E9AC4E78-829A-4A81-BD37-31EFDC859C2C}" srcOrd="0" destOrd="0" parTransId="{74934BCD-167E-4A20-A0CD-160249E54BE4}" sibTransId="{92A7F395-7356-4711-985A-0F0F4ACD8F72}"/>
    <dgm:cxn modelId="{D6EA351D-73B5-40EA-BCDF-34E4BCABF7CB}" type="presParOf" srcId="{63DED38C-3A05-42B7-B971-C7B9525C605A}" destId="{46161BD3-ED9C-4BE1-B4F3-85CF679B2E2F}" srcOrd="0" destOrd="0" presId="urn:microsoft.com/office/officeart/2005/8/layout/hProcess3"/>
    <dgm:cxn modelId="{C41FC3B0-E0B3-4FA1-B0FB-4A1D110FDFA3}" type="presParOf" srcId="{63DED38C-3A05-42B7-B971-C7B9525C605A}" destId="{D1F3B206-8565-42F4-B8C7-096625CE3939}" srcOrd="1" destOrd="0" presId="urn:microsoft.com/office/officeart/2005/8/layout/hProcess3"/>
    <dgm:cxn modelId="{5A39034E-1984-4B2D-8A01-23C42B2FBF81}" type="presParOf" srcId="{D1F3B206-8565-42F4-B8C7-096625CE3939}" destId="{6AE43A62-099C-4E0D-95CB-74FC9B4EFF1B}" srcOrd="0" destOrd="0" presId="urn:microsoft.com/office/officeart/2005/8/layout/hProcess3"/>
    <dgm:cxn modelId="{9C49C9A5-2D6E-48BD-8E6A-D1DD321517A6}" type="presParOf" srcId="{D1F3B206-8565-42F4-B8C7-096625CE3939}" destId="{58CED5DA-C47E-48FA-A4D2-78E8D8AA7404}" srcOrd="1" destOrd="0" presId="urn:microsoft.com/office/officeart/2005/8/layout/hProcess3"/>
    <dgm:cxn modelId="{ACDEB315-A8AB-45E2-9880-29A16E63ABA7}" type="presParOf" srcId="{58CED5DA-C47E-48FA-A4D2-78E8D8AA7404}" destId="{B1E57DD4-17B7-4977-8C91-E50DCB7D5FCB}" srcOrd="0" destOrd="0" presId="urn:microsoft.com/office/officeart/2005/8/layout/hProcess3"/>
    <dgm:cxn modelId="{E88F8AB5-14EC-4ECA-A8C5-C23546DF90AB}" type="presParOf" srcId="{58CED5DA-C47E-48FA-A4D2-78E8D8AA7404}" destId="{CD0EB94F-9EBE-4931-9BBE-0825FBB6B8F4}" srcOrd="1" destOrd="0" presId="urn:microsoft.com/office/officeart/2005/8/layout/hProcess3"/>
    <dgm:cxn modelId="{75E89D6A-EE7F-4466-81D3-87AADB7DCA2B}" type="presParOf" srcId="{58CED5DA-C47E-48FA-A4D2-78E8D8AA7404}" destId="{1AA99150-EC6A-4CDC-89C6-FAC330B05D34}" srcOrd="2" destOrd="0" presId="urn:microsoft.com/office/officeart/2005/8/layout/hProcess3"/>
    <dgm:cxn modelId="{2FD78E29-15C4-4192-AFFB-AB3C3CC6453F}" type="presParOf" srcId="{58CED5DA-C47E-48FA-A4D2-78E8D8AA7404}" destId="{44943A0B-D70B-4EBA-ADA2-B659920506F7}" srcOrd="3" destOrd="0" presId="urn:microsoft.com/office/officeart/2005/8/layout/hProcess3"/>
    <dgm:cxn modelId="{329114AD-8C13-4DD2-B9A2-904E2D3767FE}" type="presParOf" srcId="{D1F3B206-8565-42F4-B8C7-096625CE3939}" destId="{D003BAFE-E6B5-4A7E-B216-3B390E8E82AC}" srcOrd="2" destOrd="0" presId="urn:microsoft.com/office/officeart/2005/8/layout/hProcess3"/>
    <dgm:cxn modelId="{88EEAFCD-B48B-42A9-9226-EBAC13E6F988}" type="presParOf" srcId="{D1F3B206-8565-42F4-B8C7-096625CE3939}" destId="{1A9471A0-8668-470B-B46A-5AE5DBB49CCF}" srcOrd="3" destOrd="0" presId="urn:microsoft.com/office/officeart/2005/8/layout/hProcess3"/>
    <dgm:cxn modelId="{EB5620CF-749E-4EEF-83AB-057F9230514C}" type="presParOf" srcId="{D1F3B206-8565-42F4-B8C7-096625CE3939}" destId="{3135F3DC-3FBB-4E8E-93C5-8C7EEF23CF1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49670-5497-4428-BF45-8A00A1F8F7E6}" type="doc">
      <dgm:prSet loTypeId="urn:microsoft.com/office/officeart/2005/8/layout/default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77FB1F1-C450-4172-B8E8-A1082B2BED43}">
      <dgm:prSet/>
      <dgm:spPr/>
      <dgm:t>
        <a:bodyPr/>
        <a:lstStyle/>
        <a:p>
          <a:pPr rtl="0"/>
          <a:r>
            <a:rPr lang="sr-Latn-RS" dirty="0"/>
            <a:t>Adapteri</a:t>
          </a:r>
          <a:r>
            <a:rPr lang="sr-Latn-RS" dirty="0">
              <a:latin typeface="Arial Nova Light" panose="020B0502020104020203"/>
            </a:rPr>
            <a:t> za protokole</a:t>
          </a:r>
          <a:r>
            <a:rPr lang="sr-Latn-RS" dirty="0"/>
            <a:t>:</a:t>
          </a:r>
          <a:endParaRPr lang="en-US" dirty="0"/>
        </a:p>
      </dgm:t>
    </dgm:pt>
    <dgm:pt modelId="{CA20CE8F-5E09-40DF-8D90-15DED25E1945}" type="parTrans" cxnId="{65867774-E74D-49C6-A7EC-9BF026269B6D}">
      <dgm:prSet/>
      <dgm:spPr/>
      <dgm:t>
        <a:bodyPr/>
        <a:lstStyle/>
        <a:p>
          <a:endParaRPr lang="en-US"/>
        </a:p>
      </dgm:t>
    </dgm:pt>
    <dgm:pt modelId="{BF3718A8-322C-4D6B-A85E-388EDBCD3444}" type="sibTrans" cxnId="{65867774-E74D-49C6-A7EC-9BF026269B6D}">
      <dgm:prSet/>
      <dgm:spPr/>
      <dgm:t>
        <a:bodyPr/>
        <a:lstStyle/>
        <a:p>
          <a:endParaRPr lang="en-US"/>
        </a:p>
      </dgm:t>
    </dgm:pt>
    <dgm:pt modelId="{B016AA63-4FF2-487E-B6E3-407DFABFE9B9}">
      <dgm:prSet/>
      <dgm:spPr/>
      <dgm:t>
        <a:bodyPr/>
        <a:lstStyle/>
        <a:p>
          <a:r>
            <a:rPr lang="sr-Latn-RS" dirty="0"/>
            <a:t>HTTP</a:t>
          </a:r>
          <a:endParaRPr lang="en-US" dirty="0"/>
        </a:p>
      </dgm:t>
    </dgm:pt>
    <dgm:pt modelId="{9949AE05-74D5-4BA2-BD38-97889220FD64}" type="parTrans" cxnId="{47FA8E98-35C3-4BB1-A1E5-2F3DB570447A}">
      <dgm:prSet/>
      <dgm:spPr/>
      <dgm:t>
        <a:bodyPr/>
        <a:lstStyle/>
        <a:p>
          <a:endParaRPr lang="en-US"/>
        </a:p>
      </dgm:t>
    </dgm:pt>
    <dgm:pt modelId="{49F02F82-C36C-4EB2-AD39-83A91CD0CD07}" type="sibTrans" cxnId="{47FA8E98-35C3-4BB1-A1E5-2F3DB570447A}">
      <dgm:prSet/>
      <dgm:spPr/>
      <dgm:t>
        <a:bodyPr/>
        <a:lstStyle/>
        <a:p>
          <a:endParaRPr lang="en-US"/>
        </a:p>
      </dgm:t>
    </dgm:pt>
    <dgm:pt modelId="{D0A9346E-47F3-4665-B7EE-E29F63803398}">
      <dgm:prSet/>
      <dgm:spPr/>
      <dgm:t>
        <a:bodyPr/>
        <a:lstStyle/>
        <a:p>
          <a:r>
            <a:rPr lang="sr-Latn-RS" dirty="0"/>
            <a:t>MQTT</a:t>
          </a:r>
          <a:endParaRPr lang="en-US" dirty="0"/>
        </a:p>
      </dgm:t>
    </dgm:pt>
    <dgm:pt modelId="{B8D29869-198D-4D7F-BCBC-29A178847697}" type="parTrans" cxnId="{127D718A-BCC9-4617-9D7D-65C3A5DFEA63}">
      <dgm:prSet/>
      <dgm:spPr/>
      <dgm:t>
        <a:bodyPr/>
        <a:lstStyle/>
        <a:p>
          <a:endParaRPr lang="en-US"/>
        </a:p>
      </dgm:t>
    </dgm:pt>
    <dgm:pt modelId="{E1E47A9F-2BD8-4756-937B-BECDF11499A1}" type="sibTrans" cxnId="{127D718A-BCC9-4617-9D7D-65C3A5DFEA63}">
      <dgm:prSet/>
      <dgm:spPr/>
      <dgm:t>
        <a:bodyPr/>
        <a:lstStyle/>
        <a:p>
          <a:endParaRPr lang="en-US"/>
        </a:p>
      </dgm:t>
    </dgm:pt>
    <dgm:pt modelId="{4FDC85DD-5926-49FD-A384-125FAC4E2962}">
      <dgm:prSet/>
      <dgm:spPr/>
      <dgm:t>
        <a:bodyPr/>
        <a:lstStyle/>
        <a:p>
          <a:r>
            <a:rPr lang="sr-Latn-RS" dirty="0" err="1"/>
            <a:t>WebSocket</a:t>
          </a:r>
          <a:endParaRPr lang="en-US" dirty="0" err="1"/>
        </a:p>
      </dgm:t>
    </dgm:pt>
    <dgm:pt modelId="{BBAA447A-D631-44ED-8AE1-CC72C928BB5E}" type="parTrans" cxnId="{E050F243-8F79-4721-B06C-F486943226A2}">
      <dgm:prSet/>
      <dgm:spPr/>
      <dgm:t>
        <a:bodyPr/>
        <a:lstStyle/>
        <a:p>
          <a:endParaRPr lang="en-US"/>
        </a:p>
      </dgm:t>
    </dgm:pt>
    <dgm:pt modelId="{0658A791-44D1-487B-B58D-6D141F81D80B}" type="sibTrans" cxnId="{E050F243-8F79-4721-B06C-F486943226A2}">
      <dgm:prSet/>
      <dgm:spPr/>
      <dgm:t>
        <a:bodyPr/>
        <a:lstStyle/>
        <a:p>
          <a:endParaRPr lang="en-US"/>
        </a:p>
      </dgm:t>
    </dgm:pt>
    <dgm:pt modelId="{97A1109D-40A0-4F30-872D-3395EBDB467E}">
      <dgm:prSet/>
      <dgm:spPr/>
      <dgm:t>
        <a:bodyPr/>
        <a:lstStyle/>
        <a:p>
          <a:r>
            <a:rPr lang="sr-Latn-RS" dirty="0" err="1"/>
            <a:t>CoAP</a:t>
          </a:r>
          <a:endParaRPr lang="en-US" dirty="0" err="1"/>
        </a:p>
      </dgm:t>
    </dgm:pt>
    <dgm:pt modelId="{F4C53C7E-88C0-4291-AECC-10F7CEA50678}" type="parTrans" cxnId="{B30E2328-CC31-4283-891C-E11C48D37A99}">
      <dgm:prSet/>
      <dgm:spPr/>
      <dgm:t>
        <a:bodyPr/>
        <a:lstStyle/>
        <a:p>
          <a:endParaRPr lang="en-US"/>
        </a:p>
      </dgm:t>
    </dgm:pt>
    <dgm:pt modelId="{56EA1DBB-1FC1-4AC2-B386-8BF73B9EBDD5}" type="sibTrans" cxnId="{B30E2328-CC31-4283-891C-E11C48D37A99}">
      <dgm:prSet/>
      <dgm:spPr/>
      <dgm:t>
        <a:bodyPr/>
        <a:lstStyle/>
        <a:p>
          <a:endParaRPr lang="en-US"/>
        </a:p>
      </dgm:t>
    </dgm:pt>
    <dgm:pt modelId="{1E4FBDF2-E705-4C3C-A997-5AF67647EF5A}">
      <dgm:prSet/>
      <dgm:spPr/>
      <dgm:t>
        <a:bodyPr/>
        <a:lstStyle/>
        <a:p>
          <a:r>
            <a:rPr lang="sr-Latn-RS" dirty="0"/>
            <a:t>Pristup:</a:t>
          </a:r>
          <a:endParaRPr lang="en-US" dirty="0"/>
        </a:p>
      </dgm:t>
    </dgm:pt>
    <dgm:pt modelId="{0A2C4CEA-8E80-4FB8-B285-469B8199BEDD}" type="parTrans" cxnId="{EC9A54F7-C26F-4813-B756-492CE913208E}">
      <dgm:prSet/>
      <dgm:spPr/>
      <dgm:t>
        <a:bodyPr/>
        <a:lstStyle/>
        <a:p>
          <a:endParaRPr lang="en-US"/>
        </a:p>
      </dgm:t>
    </dgm:pt>
    <dgm:pt modelId="{A6E7CCD1-3FCB-449F-876F-9A7B4D0B31A4}" type="sibTrans" cxnId="{EC9A54F7-C26F-4813-B756-492CE913208E}">
      <dgm:prSet/>
      <dgm:spPr/>
      <dgm:t>
        <a:bodyPr/>
        <a:lstStyle/>
        <a:p>
          <a:endParaRPr lang="en-US"/>
        </a:p>
      </dgm:t>
    </dgm:pt>
    <dgm:pt modelId="{AC98AF6F-20D6-4221-98FE-B05526B65E7C}">
      <dgm:prSet/>
      <dgm:spPr/>
      <dgm:t>
        <a:bodyPr/>
        <a:lstStyle/>
        <a:p>
          <a:pPr rtl="0"/>
          <a:r>
            <a:rPr lang="sr-Latn-RS" dirty="0" err="1">
              <a:latin typeface="Arial Nova Light" panose="020B0502020104020203"/>
            </a:rPr>
            <a:t>Ui</a:t>
          </a:r>
          <a:r>
            <a:rPr lang="sr-Latn-RS" dirty="0">
              <a:latin typeface="Arial Nova Light" panose="020B0502020104020203"/>
            </a:rPr>
            <a:t> (localhost:3000)</a:t>
          </a:r>
          <a:endParaRPr lang="en-US" dirty="0"/>
        </a:p>
      </dgm:t>
    </dgm:pt>
    <dgm:pt modelId="{9548D534-2552-499F-B085-E75AF52300EF}" type="parTrans" cxnId="{13422836-B558-4EC3-B239-CF3FF31A6279}">
      <dgm:prSet/>
      <dgm:spPr/>
      <dgm:t>
        <a:bodyPr/>
        <a:lstStyle/>
        <a:p>
          <a:endParaRPr lang="en-US"/>
        </a:p>
      </dgm:t>
    </dgm:pt>
    <dgm:pt modelId="{16D9B5FB-4253-4530-B012-43ECC5109DAD}" type="sibTrans" cxnId="{13422836-B558-4EC3-B239-CF3FF31A6279}">
      <dgm:prSet/>
      <dgm:spPr/>
      <dgm:t>
        <a:bodyPr/>
        <a:lstStyle/>
        <a:p>
          <a:endParaRPr lang="en-US"/>
        </a:p>
      </dgm:t>
    </dgm:pt>
    <dgm:pt modelId="{5B9B6AE9-1E02-4717-9BC3-929AEF35CDED}">
      <dgm:prSet/>
      <dgm:spPr/>
      <dgm:t>
        <a:bodyPr/>
        <a:lstStyle/>
        <a:p>
          <a:pPr rtl="0"/>
          <a:r>
            <a:rPr lang="sr-Latn-RS" dirty="0" err="1"/>
            <a:t>Cli</a:t>
          </a:r>
          <a:r>
            <a:rPr lang="sr-Latn-RS" dirty="0">
              <a:latin typeface="Arial Nova Light" panose="020B0502020104020203"/>
            </a:rPr>
            <a:t> </a:t>
          </a:r>
          <a:endParaRPr lang="en-US" dirty="0"/>
        </a:p>
      </dgm:t>
    </dgm:pt>
    <dgm:pt modelId="{CBACBA51-41E6-4CB3-A7D5-22903FAFA1A8}" type="parTrans" cxnId="{C356BB1C-ABF0-4A28-8659-157408CF3FC4}">
      <dgm:prSet/>
      <dgm:spPr/>
      <dgm:t>
        <a:bodyPr/>
        <a:lstStyle/>
        <a:p>
          <a:endParaRPr lang="en-US"/>
        </a:p>
      </dgm:t>
    </dgm:pt>
    <dgm:pt modelId="{B9805826-B967-4F28-A692-9595B4F08673}" type="sibTrans" cxnId="{C356BB1C-ABF0-4A28-8659-157408CF3FC4}">
      <dgm:prSet/>
      <dgm:spPr/>
      <dgm:t>
        <a:bodyPr/>
        <a:lstStyle/>
        <a:p>
          <a:endParaRPr lang="en-US"/>
        </a:p>
      </dgm:t>
    </dgm:pt>
    <dgm:pt modelId="{FAF1E2C1-5EBA-4CA4-90CF-2433DA9B2DEE}">
      <dgm:prSet phldr="0"/>
      <dgm:spPr/>
      <dgm:t>
        <a:bodyPr/>
        <a:lstStyle/>
        <a:p>
          <a:pPr rtl="0"/>
          <a:r>
            <a:rPr lang="sr-Latn-RS" dirty="0">
              <a:latin typeface="Arial Nova Light" panose="020B0502020104020203"/>
            </a:rPr>
            <a:t>Postman, curl...</a:t>
          </a:r>
        </a:p>
      </dgm:t>
    </dgm:pt>
    <dgm:pt modelId="{4B98FBE2-4FD0-4E3A-ABB2-A137998C3CBE}" type="parTrans" cxnId="{1BE6312B-A4F2-417F-8F21-D0027F08809A}">
      <dgm:prSet/>
      <dgm:spPr/>
    </dgm:pt>
    <dgm:pt modelId="{AE468545-B07F-4738-9BCF-8E214FE2CFF5}" type="sibTrans" cxnId="{1BE6312B-A4F2-417F-8F21-D0027F08809A}">
      <dgm:prSet/>
      <dgm:spPr/>
    </dgm:pt>
    <dgm:pt modelId="{C274D274-DF6A-488A-9E61-775EBC2B3A5C}" type="pres">
      <dgm:prSet presAssocID="{EDC49670-5497-4428-BF45-8A00A1F8F7E6}" presName="diagram" presStyleCnt="0">
        <dgm:presLayoutVars>
          <dgm:dir/>
          <dgm:resizeHandles val="exact"/>
        </dgm:presLayoutVars>
      </dgm:prSet>
      <dgm:spPr/>
    </dgm:pt>
    <dgm:pt modelId="{F9D7FDB9-E1DF-45A0-A088-BC4186ECA6F9}" type="pres">
      <dgm:prSet presAssocID="{A77FB1F1-C450-4172-B8E8-A1082B2BED43}" presName="node" presStyleLbl="node1" presStyleIdx="0" presStyleCnt="2">
        <dgm:presLayoutVars>
          <dgm:bulletEnabled val="1"/>
        </dgm:presLayoutVars>
      </dgm:prSet>
      <dgm:spPr/>
    </dgm:pt>
    <dgm:pt modelId="{058D3170-1903-46E5-B5BD-BDEAE08463DB}" type="pres">
      <dgm:prSet presAssocID="{BF3718A8-322C-4D6B-A85E-388EDBCD3444}" presName="sibTrans" presStyleCnt="0"/>
      <dgm:spPr/>
    </dgm:pt>
    <dgm:pt modelId="{89F7F173-7810-4DFE-B1CB-2F1367C843BA}" type="pres">
      <dgm:prSet presAssocID="{1E4FBDF2-E705-4C3C-A997-5AF67647EF5A}" presName="node" presStyleLbl="node1" presStyleIdx="1" presStyleCnt="2">
        <dgm:presLayoutVars>
          <dgm:bulletEnabled val="1"/>
        </dgm:presLayoutVars>
      </dgm:prSet>
      <dgm:spPr/>
    </dgm:pt>
  </dgm:ptLst>
  <dgm:cxnLst>
    <dgm:cxn modelId="{A7F1C314-978F-4A94-9989-4B51CFBBACAF}" type="presOf" srcId="{AC98AF6F-20D6-4221-98FE-B05526B65E7C}" destId="{89F7F173-7810-4DFE-B1CB-2F1367C843BA}" srcOrd="0" destOrd="1" presId="urn:microsoft.com/office/officeart/2005/8/layout/default"/>
    <dgm:cxn modelId="{C356BB1C-ABF0-4A28-8659-157408CF3FC4}" srcId="{1E4FBDF2-E705-4C3C-A997-5AF67647EF5A}" destId="{5B9B6AE9-1E02-4717-9BC3-929AEF35CDED}" srcOrd="1" destOrd="0" parTransId="{CBACBA51-41E6-4CB3-A7D5-22903FAFA1A8}" sibTransId="{B9805826-B967-4F28-A692-9595B4F08673}"/>
    <dgm:cxn modelId="{169DDD1E-F488-4C3F-8163-E477738CA229}" type="presOf" srcId="{5B9B6AE9-1E02-4717-9BC3-929AEF35CDED}" destId="{89F7F173-7810-4DFE-B1CB-2F1367C843BA}" srcOrd="0" destOrd="2" presId="urn:microsoft.com/office/officeart/2005/8/layout/default"/>
    <dgm:cxn modelId="{B30E2328-CC31-4283-891C-E11C48D37A99}" srcId="{A77FB1F1-C450-4172-B8E8-A1082B2BED43}" destId="{97A1109D-40A0-4F30-872D-3395EBDB467E}" srcOrd="3" destOrd="0" parTransId="{F4C53C7E-88C0-4291-AECC-10F7CEA50678}" sibTransId="{56EA1DBB-1FC1-4AC2-B386-8BF73B9EBDD5}"/>
    <dgm:cxn modelId="{9DD3A128-065E-4C31-B5CD-6D7103A03E10}" type="presOf" srcId="{FAF1E2C1-5EBA-4CA4-90CF-2433DA9B2DEE}" destId="{89F7F173-7810-4DFE-B1CB-2F1367C843BA}" srcOrd="0" destOrd="3" presId="urn:microsoft.com/office/officeart/2005/8/layout/default"/>
    <dgm:cxn modelId="{1BE6312B-A4F2-417F-8F21-D0027F08809A}" srcId="{1E4FBDF2-E705-4C3C-A997-5AF67647EF5A}" destId="{FAF1E2C1-5EBA-4CA4-90CF-2433DA9B2DEE}" srcOrd="2" destOrd="0" parTransId="{4B98FBE2-4FD0-4E3A-ABB2-A137998C3CBE}" sibTransId="{AE468545-B07F-4738-9BCF-8E214FE2CFF5}"/>
    <dgm:cxn modelId="{F5D0BA2F-26A9-4A24-BC69-952C7E83965E}" type="presOf" srcId="{97A1109D-40A0-4F30-872D-3395EBDB467E}" destId="{F9D7FDB9-E1DF-45A0-A088-BC4186ECA6F9}" srcOrd="0" destOrd="4" presId="urn:microsoft.com/office/officeart/2005/8/layout/default"/>
    <dgm:cxn modelId="{13422836-B558-4EC3-B239-CF3FF31A6279}" srcId="{1E4FBDF2-E705-4C3C-A997-5AF67647EF5A}" destId="{AC98AF6F-20D6-4221-98FE-B05526B65E7C}" srcOrd="0" destOrd="0" parTransId="{9548D534-2552-499F-B085-E75AF52300EF}" sibTransId="{16D9B5FB-4253-4530-B012-43ECC5109DAD}"/>
    <dgm:cxn modelId="{E050F243-8F79-4721-B06C-F486943226A2}" srcId="{A77FB1F1-C450-4172-B8E8-A1082B2BED43}" destId="{4FDC85DD-5926-49FD-A384-125FAC4E2962}" srcOrd="2" destOrd="0" parTransId="{BBAA447A-D631-44ED-8AE1-CC72C928BB5E}" sibTransId="{0658A791-44D1-487B-B58D-6D141F81D80B}"/>
    <dgm:cxn modelId="{51C6AE44-B495-4ED7-861A-B67244507951}" type="presOf" srcId="{A77FB1F1-C450-4172-B8E8-A1082B2BED43}" destId="{F9D7FDB9-E1DF-45A0-A088-BC4186ECA6F9}" srcOrd="0" destOrd="0" presId="urn:microsoft.com/office/officeart/2005/8/layout/default"/>
    <dgm:cxn modelId="{65867774-E74D-49C6-A7EC-9BF026269B6D}" srcId="{EDC49670-5497-4428-BF45-8A00A1F8F7E6}" destId="{A77FB1F1-C450-4172-B8E8-A1082B2BED43}" srcOrd="0" destOrd="0" parTransId="{CA20CE8F-5E09-40DF-8D90-15DED25E1945}" sibTransId="{BF3718A8-322C-4D6B-A85E-388EDBCD3444}"/>
    <dgm:cxn modelId="{EE67DE79-70C3-41F5-975A-DAF588C9D49B}" type="presOf" srcId="{B016AA63-4FF2-487E-B6E3-407DFABFE9B9}" destId="{F9D7FDB9-E1DF-45A0-A088-BC4186ECA6F9}" srcOrd="0" destOrd="1" presId="urn:microsoft.com/office/officeart/2005/8/layout/default"/>
    <dgm:cxn modelId="{127D718A-BCC9-4617-9D7D-65C3A5DFEA63}" srcId="{A77FB1F1-C450-4172-B8E8-A1082B2BED43}" destId="{D0A9346E-47F3-4665-B7EE-E29F63803398}" srcOrd="1" destOrd="0" parTransId="{B8D29869-198D-4D7F-BCBC-29A178847697}" sibTransId="{E1E47A9F-2BD8-4756-937B-BECDF11499A1}"/>
    <dgm:cxn modelId="{47FA8E98-35C3-4BB1-A1E5-2F3DB570447A}" srcId="{A77FB1F1-C450-4172-B8E8-A1082B2BED43}" destId="{B016AA63-4FF2-487E-B6E3-407DFABFE9B9}" srcOrd="0" destOrd="0" parTransId="{9949AE05-74D5-4BA2-BD38-97889220FD64}" sibTransId="{49F02F82-C36C-4EB2-AD39-83A91CD0CD07}"/>
    <dgm:cxn modelId="{AE6B5FE5-5494-4ED9-B118-4E0637123704}" type="presOf" srcId="{EDC49670-5497-4428-BF45-8A00A1F8F7E6}" destId="{C274D274-DF6A-488A-9E61-775EBC2B3A5C}" srcOrd="0" destOrd="0" presId="urn:microsoft.com/office/officeart/2005/8/layout/default"/>
    <dgm:cxn modelId="{C89642E7-1A11-4BAC-8F52-BE660D33130C}" type="presOf" srcId="{1E4FBDF2-E705-4C3C-A997-5AF67647EF5A}" destId="{89F7F173-7810-4DFE-B1CB-2F1367C843BA}" srcOrd="0" destOrd="0" presId="urn:microsoft.com/office/officeart/2005/8/layout/default"/>
    <dgm:cxn modelId="{4F07D3EE-8177-4C8D-A0FC-8E178FE0B70A}" type="presOf" srcId="{D0A9346E-47F3-4665-B7EE-E29F63803398}" destId="{F9D7FDB9-E1DF-45A0-A088-BC4186ECA6F9}" srcOrd="0" destOrd="2" presId="urn:microsoft.com/office/officeart/2005/8/layout/default"/>
    <dgm:cxn modelId="{EC9A54F7-C26F-4813-B756-492CE913208E}" srcId="{EDC49670-5497-4428-BF45-8A00A1F8F7E6}" destId="{1E4FBDF2-E705-4C3C-A997-5AF67647EF5A}" srcOrd="1" destOrd="0" parTransId="{0A2C4CEA-8E80-4FB8-B285-469B8199BEDD}" sibTransId="{A6E7CCD1-3FCB-449F-876F-9A7B4D0B31A4}"/>
    <dgm:cxn modelId="{8554F6F9-1728-4E54-9E54-4A447603AB28}" type="presOf" srcId="{4FDC85DD-5926-49FD-A384-125FAC4E2962}" destId="{F9D7FDB9-E1DF-45A0-A088-BC4186ECA6F9}" srcOrd="0" destOrd="3" presId="urn:microsoft.com/office/officeart/2005/8/layout/default"/>
    <dgm:cxn modelId="{BC445B4A-0784-4011-A7B7-4AF757AACE95}" type="presParOf" srcId="{C274D274-DF6A-488A-9E61-775EBC2B3A5C}" destId="{F9D7FDB9-E1DF-45A0-A088-BC4186ECA6F9}" srcOrd="0" destOrd="0" presId="urn:microsoft.com/office/officeart/2005/8/layout/default"/>
    <dgm:cxn modelId="{1196A46C-7EC1-481C-A422-7DDD49F94B96}" type="presParOf" srcId="{C274D274-DF6A-488A-9E61-775EBC2B3A5C}" destId="{058D3170-1903-46E5-B5BD-BDEAE08463DB}" srcOrd="1" destOrd="0" presId="urn:microsoft.com/office/officeart/2005/8/layout/default"/>
    <dgm:cxn modelId="{3EA3AA9D-E451-42CD-BCA1-8C788B887CB7}" type="presParOf" srcId="{C274D274-DF6A-488A-9E61-775EBC2B3A5C}" destId="{89F7F173-7810-4DFE-B1CB-2F1367C843B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5365-2BBC-43EF-85AD-AE1F8BDB22A3}">
      <dsp:nvSpPr>
        <dsp:cNvPr id="0" name=""/>
        <dsp:cNvSpPr/>
      </dsp:nvSpPr>
      <dsp:spPr>
        <a:xfrm>
          <a:off x="0" y="23536"/>
          <a:ext cx="2070340" cy="115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48B5F-7734-49FE-8BA3-F3C973D3C11F}">
      <dsp:nvSpPr>
        <dsp:cNvPr id="0" name=""/>
        <dsp:cNvSpPr/>
      </dsp:nvSpPr>
      <dsp:spPr>
        <a:xfrm>
          <a:off x="1091983" y="311536"/>
          <a:ext cx="771322" cy="57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>
              <a:latin typeface="Arial Nova Light" panose="020B0502020104020203"/>
            </a:rPr>
            <a:t>ŠIFRA</a:t>
          </a:r>
        </a:p>
      </dsp:txBody>
      <dsp:txXfrm>
        <a:off x="1091983" y="311536"/>
        <a:ext cx="771322" cy="576000"/>
      </dsp:txXfrm>
    </dsp:sp>
    <dsp:sp modelId="{0D55F3F7-063D-4678-B749-545B0E172874}">
      <dsp:nvSpPr>
        <dsp:cNvPr id="0" name=""/>
        <dsp:cNvSpPr/>
      </dsp:nvSpPr>
      <dsp:spPr>
        <a:xfrm>
          <a:off x="166395" y="311536"/>
          <a:ext cx="771322" cy="57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b="0" i="0" u="none" strike="noStrike" kern="1200" cap="none" baseline="0" noProof="0" dirty="0">
              <a:solidFill>
                <a:srgbClr val="010000"/>
              </a:solidFill>
              <a:latin typeface="Arial Nova Light"/>
            </a:rPr>
            <a:t>EMAIL</a:t>
          </a:r>
        </a:p>
      </dsp:txBody>
      <dsp:txXfrm>
        <a:off x="166395" y="311536"/>
        <a:ext cx="771322" cy="57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5F3DC-3FBB-4E8E-93C5-8C7EEF23CF1D}">
      <dsp:nvSpPr>
        <dsp:cNvPr id="0" name=""/>
        <dsp:cNvSpPr/>
      </dsp:nvSpPr>
      <dsp:spPr>
        <a:xfrm>
          <a:off x="0" y="325460"/>
          <a:ext cx="2314755" cy="1152000"/>
        </a:xfrm>
        <a:prstGeom prst="lef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EB94F-9EBE-4931-9BBE-0825FBB6B8F4}">
      <dsp:nvSpPr>
        <dsp:cNvPr id="0" name=""/>
        <dsp:cNvSpPr/>
      </dsp:nvSpPr>
      <dsp:spPr>
        <a:xfrm>
          <a:off x="231475" y="613460"/>
          <a:ext cx="1896561" cy="57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600" kern="1200" dirty="0">
              <a:latin typeface="Arial Nova Light" panose="020B0502020104020203"/>
            </a:rPr>
            <a:t>TOKEN</a:t>
          </a:r>
          <a:r>
            <a:rPr lang="sr-Latn-RS" sz="1600" b="0" i="0" u="none" strike="noStrike" kern="1200" cap="none" baseline="0" noProof="0" dirty="0">
              <a:latin typeface="Arial Nova Light"/>
            </a:rPr>
            <a:t> ZA PRISTUP</a:t>
          </a:r>
          <a:endParaRPr lang="sr-Latn-RS" sz="1600" kern="1200" dirty="0"/>
        </a:p>
      </dsp:txBody>
      <dsp:txXfrm>
        <a:off x="231475" y="613460"/>
        <a:ext cx="1896561" cy="57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7FDB9-E1DF-45A0-A088-BC4186ECA6F9}">
      <dsp:nvSpPr>
        <dsp:cNvPr id="0" name=""/>
        <dsp:cNvSpPr/>
      </dsp:nvSpPr>
      <dsp:spPr>
        <a:xfrm>
          <a:off x="1346" y="331818"/>
          <a:ext cx="5251074" cy="315064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 dirty="0"/>
            <a:t>Adapteri</a:t>
          </a:r>
          <a:r>
            <a:rPr lang="sr-Latn-RS" sz="4100" kern="1200" dirty="0">
              <a:latin typeface="Arial Nova Light" panose="020B0502020104020203"/>
            </a:rPr>
            <a:t> za protokole</a:t>
          </a:r>
          <a:r>
            <a:rPr lang="sr-Latn-RS" sz="4100" kern="1200" dirty="0"/>
            <a:t>: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/>
            <a:t>HTTP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/>
            <a:t>MQTT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 err="1"/>
            <a:t>WebSocket</a:t>
          </a:r>
          <a:endParaRPr lang="en-US" sz="3200" kern="1200" dirty="0" err="1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 err="1"/>
            <a:t>CoAP</a:t>
          </a:r>
          <a:endParaRPr lang="en-US" sz="3200" kern="1200" dirty="0" err="1"/>
        </a:p>
      </dsp:txBody>
      <dsp:txXfrm>
        <a:off x="1346" y="331818"/>
        <a:ext cx="5251074" cy="3150644"/>
      </dsp:txXfrm>
    </dsp:sp>
    <dsp:sp modelId="{89F7F173-7810-4DFE-B1CB-2F1367C843BA}">
      <dsp:nvSpPr>
        <dsp:cNvPr id="0" name=""/>
        <dsp:cNvSpPr/>
      </dsp:nvSpPr>
      <dsp:spPr>
        <a:xfrm>
          <a:off x="5777528" y="331818"/>
          <a:ext cx="5251074" cy="3150644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0000"/>
              </a:schemeClr>
            </a:gs>
            <a:gs pos="84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 dirty="0"/>
            <a:t>Pristup:</a:t>
          </a:r>
          <a:endParaRPr lang="en-US" sz="41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 err="1">
              <a:latin typeface="Arial Nova Light" panose="020B0502020104020203"/>
            </a:rPr>
            <a:t>Ui</a:t>
          </a:r>
          <a:r>
            <a:rPr lang="sr-Latn-RS" sz="3200" kern="1200" dirty="0">
              <a:latin typeface="Arial Nova Light" panose="020B0502020104020203"/>
            </a:rPr>
            <a:t> (localhost:3000)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 err="1"/>
            <a:t>Cli</a:t>
          </a:r>
          <a:r>
            <a:rPr lang="sr-Latn-RS" sz="3200" kern="1200" dirty="0">
              <a:latin typeface="Arial Nova Light" panose="020B0502020104020203"/>
            </a:rPr>
            <a:t> 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3200" kern="1200" dirty="0">
              <a:latin typeface="Arial Nova Light" panose="020B0502020104020203"/>
            </a:rPr>
            <a:t>Postman, curl...</a:t>
          </a:r>
        </a:p>
      </dsp:txBody>
      <dsp:txXfrm>
        <a:off x="5777528" y="331818"/>
        <a:ext cx="5251074" cy="315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4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2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1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1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jennings-senml-10" TargetMode="External"/><Relationship Id="rId2" Type="http://schemas.openxmlformats.org/officeDocument/2006/relationships/hyperlink" Target="https://nat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influx-iot-platform/search?q=mainflux" TargetMode="External"/><Relationship Id="rId2" Type="http://schemas.openxmlformats.org/officeDocument/2006/relationships/hyperlink" Target="https://mainflux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influx.com/" TargetMode="External"/><Relationship Id="rId4" Type="http://schemas.openxmlformats.org/officeDocument/2006/relationships/hyperlink" Target="https://www.youtube.com/watch?v=H4BPKfvCZLk&amp;t=200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nflux/mainflu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nalazi sedenje, sto&#10;&#10;Opis je generisan sa veoma visokim stepenom pouzdanosti">
            <a:extLst>
              <a:ext uri="{FF2B5EF4-FFF2-40B4-BE49-F238E27FC236}">
                <a16:creationId xmlns:a16="http://schemas.microsoft.com/office/drawing/2014/main" id="{DD14CC14-47DF-41F3-AAE6-21938EBD7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3" r="207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889A8F3-EC6F-47B1-8B81-062CFE51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sr-Latn-RS">
                <a:solidFill>
                  <a:srgbClr val="FFFEFF"/>
                </a:solidFill>
              </a:rPr>
              <a:t>Poruke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B69A086-651B-4CDC-A067-FE2D0CAF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/>
              <a:t>Podržano je više protokola za razmenu poruka i svaki od tih protokola ima svoja pravila. Osnova razmene poruka je </a:t>
            </a:r>
            <a:r>
              <a:rPr lang="sr-Latn-RS" sz="1800" dirty="0">
                <a:hlinkClick r:id="rId2"/>
              </a:rPr>
              <a:t>NATS</a:t>
            </a:r>
            <a:r>
              <a:rPr lang="sr-Latn-RS" sz="1800" dirty="0"/>
              <a:t>. Kada poruka stigne, NATS je šalje kontejneru odgovornom za normalizaciju poruke (</a:t>
            </a:r>
            <a:r>
              <a:rPr lang="sr-Latn-RS" sz="1800" dirty="0" err="1"/>
              <a:t>normalizer</a:t>
            </a:r>
            <a:r>
              <a:rPr lang="sr-Latn-RS" sz="1800" dirty="0"/>
              <a:t>). Poruka treba da se prevede u </a:t>
            </a:r>
            <a:r>
              <a:rPr lang="sr-Latn-RS" sz="1800" dirty="0">
                <a:hlinkClick r:id="rId3"/>
              </a:rPr>
              <a:t>SenML</a:t>
            </a:r>
            <a:r>
              <a:rPr lang="sr-Latn-RS" sz="1800" dirty="0"/>
              <a:t> format, što nije uvek moguće u zavisnosti od same poruke. Prevedena poruka (u validnom </a:t>
            </a:r>
            <a:r>
              <a:rPr lang="sr-Latn-RS" sz="1800" dirty="0" err="1"/>
              <a:t>SenML</a:t>
            </a:r>
            <a:r>
              <a:rPr lang="sr-Latn-RS" sz="1800" dirty="0"/>
              <a:t> formatu ili ne) vraća se NATS-u.</a:t>
            </a:r>
          </a:p>
        </p:txBody>
      </p:sp>
    </p:spTree>
    <p:extLst>
      <p:ext uri="{BB962C8B-B14F-4D97-AF65-F5344CB8AC3E}">
        <p14:creationId xmlns:p14="http://schemas.microsoft.com/office/powerpoint/2010/main" val="368213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ka 2" descr="Slika na kojoj se nalazi znak, sat&#10;&#10;Opis je generisan sa veoma visokim stepenom pouzdanosti">
            <a:extLst>
              <a:ext uri="{FF2B5EF4-FFF2-40B4-BE49-F238E27FC236}">
                <a16:creationId xmlns:a16="http://schemas.microsoft.com/office/drawing/2014/main" id="{80FA0F5B-8DCA-42B9-B9CB-5F6695C9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0" y="536739"/>
            <a:ext cx="9527771" cy="33585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96BCB3EA-0650-4FF5-B7FD-1CD7C2B012AD}"/>
              </a:ext>
            </a:extLst>
          </p:cNvPr>
          <p:cNvSpPr txBox="1"/>
          <p:nvPr/>
        </p:nvSpPr>
        <p:spPr>
          <a:xfrm>
            <a:off x="535908" y="4887328"/>
            <a:ext cx="110750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000" dirty="0">
                <a:solidFill>
                  <a:schemeClr val="bg1"/>
                </a:solidFill>
              </a:rPr>
              <a:t>Poruke mogu da se čuvaju u bazi podata. Ova mogućnost je opciona, nije deo jezgra </a:t>
            </a:r>
            <a:r>
              <a:rPr lang="sr-Latn-RS" sz="2000" dirty="0" err="1">
                <a:solidFill>
                  <a:schemeClr val="bg1"/>
                </a:solidFill>
              </a:rPr>
              <a:t>mainflux</a:t>
            </a:r>
            <a:r>
              <a:rPr lang="sr-Latn-RS" sz="2000" dirty="0">
                <a:solidFill>
                  <a:schemeClr val="bg1"/>
                </a:solidFill>
              </a:rPr>
              <a:t>-a pa se aktivira dodatno. Možete da birate i bazu za poruke: </a:t>
            </a:r>
            <a:r>
              <a:rPr lang="sr-Latn-RS" sz="2000" dirty="0" err="1">
                <a:solidFill>
                  <a:schemeClr val="bg1"/>
                </a:solidFill>
                <a:ea typeface="+mn-lt"/>
                <a:cs typeface="+mn-lt"/>
              </a:rPr>
              <a:t>CassandraDB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sr-Latn-RS" sz="2000" dirty="0" err="1">
                <a:solidFill>
                  <a:schemeClr val="bg1"/>
                </a:solidFill>
                <a:ea typeface="+mn-lt"/>
                <a:cs typeface="+mn-lt"/>
              </a:rPr>
              <a:t>MongoDB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sr-Latn-RS" sz="2000" dirty="0" err="1">
                <a:solidFill>
                  <a:schemeClr val="bg1"/>
                </a:solidFill>
                <a:ea typeface="+mn-lt"/>
                <a:cs typeface="+mn-lt"/>
              </a:rPr>
              <a:t>InfluxDB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 ili </a:t>
            </a:r>
            <a:r>
              <a:rPr lang="sr-Latn-RS" sz="2000" dirty="0" err="1">
                <a:solidFill>
                  <a:schemeClr val="bg1"/>
                </a:solidFill>
                <a:ea typeface="+mn-lt"/>
                <a:cs typeface="+mn-lt"/>
              </a:rPr>
              <a:t>PostgreSQL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. Međutim, da bi poruka bila sačuvana, mora da bude u validnom </a:t>
            </a:r>
            <a:r>
              <a:rPr lang="sr-Latn-RS" sz="2000" dirty="0" err="1">
                <a:solidFill>
                  <a:schemeClr val="bg1"/>
                </a:solidFill>
                <a:ea typeface="+mn-lt"/>
                <a:cs typeface="+mn-lt"/>
              </a:rPr>
              <a:t>SenML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 formatu!</a:t>
            </a:r>
            <a:endParaRPr lang="sr-Latn-R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1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13C6F9-F407-4D01-9818-F36BE52F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Ovo su bile samo neke od mogućnosti </a:t>
            </a:r>
            <a:r>
              <a:rPr lang="sr-Latn-RS" dirty="0" err="1"/>
              <a:t>mainflux</a:t>
            </a:r>
            <a:r>
              <a:rPr lang="sr-Latn-RS" dirty="0"/>
              <a:t>-a</a:t>
            </a:r>
          </a:p>
        </p:txBody>
      </p:sp>
      <p:pic>
        <p:nvPicPr>
          <p:cNvPr id="3" name="Grafika 3" descr="Pomoć">
            <a:extLst>
              <a:ext uri="{FF2B5EF4-FFF2-40B4-BE49-F238E27FC236}">
                <a16:creationId xmlns:a16="http://schemas.microsoft.com/office/drawing/2014/main" id="{2A0F2A90-5165-4687-88E3-0E9306837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11" y="30219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99C578-CAE5-42C1-BC23-3EB1F84F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Izvori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E1C7EB6-BCED-4EC0-8551-F271EC94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sr-Latn-RS" dirty="0">
                <a:ea typeface="+mn-lt"/>
                <a:cs typeface="+mn-lt"/>
                <a:hlinkClick r:id="rId2"/>
              </a:rPr>
              <a:t>https://mainflux.readthedocs.io/en/latest/</a:t>
            </a:r>
            <a:endParaRPr lang="sr-Latn-RS">
              <a:ea typeface="+mn-lt"/>
              <a:cs typeface="+mn-lt"/>
            </a:endParaRPr>
          </a:p>
          <a:p>
            <a:pPr marL="305435" indent="-305435"/>
            <a:r>
              <a:rPr lang="sr-Latn-RS" dirty="0">
                <a:ea typeface="+mn-lt"/>
                <a:cs typeface="+mn-lt"/>
                <a:hlinkClick r:id="rId3"/>
              </a:rPr>
              <a:t>https://medium.com/mainflux-iot-platform/search?q=mainflux</a:t>
            </a:r>
          </a:p>
          <a:p>
            <a:pPr marL="305435" indent="-305435"/>
            <a:r>
              <a:rPr lang="sr-Latn-RS" dirty="0">
                <a:ea typeface="+mn-lt"/>
                <a:cs typeface="+mn-lt"/>
                <a:hlinkClick r:id="rId4"/>
              </a:rPr>
              <a:t>https://www.youtube.com/watch?v=H4BPKfvCZLk&amp;t=200s</a:t>
            </a:r>
          </a:p>
          <a:p>
            <a:pPr marL="305435" indent="-305435"/>
            <a:r>
              <a:rPr lang="sr-Latn-RS" dirty="0">
                <a:ea typeface="+mn-lt"/>
                <a:cs typeface="+mn-lt"/>
                <a:hlinkClick r:id="rId5"/>
              </a:rPr>
              <a:t>https://www.mainflux.com/</a:t>
            </a:r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01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6BFC5B-D843-4E57-9897-31F353FE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 u praksi...</a:t>
            </a:r>
          </a:p>
        </p:txBody>
      </p:sp>
    </p:spTree>
    <p:extLst>
      <p:ext uri="{BB962C8B-B14F-4D97-AF65-F5344CB8AC3E}">
        <p14:creationId xmlns:p14="http://schemas.microsoft.com/office/powerpoint/2010/main" val="26936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nalazi crtež&#10;&#10;Opis je generisan sa veoma visokim stepenom pouzdanosti">
            <a:extLst>
              <a:ext uri="{FF2B5EF4-FFF2-40B4-BE49-F238E27FC236}">
                <a16:creationId xmlns:a16="http://schemas.microsoft.com/office/drawing/2014/main" id="{2C388796-62F2-4767-8EBD-2042A585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1188082"/>
            <a:ext cx="5476375" cy="4682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A6E6034-5D74-4E4C-9194-5A175C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Pre mainflux-a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3303EDB-BF0D-4B42-958F-C45CB5CB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FFFFFF"/>
                </a:solidFill>
              </a:rPr>
              <a:t>- </a:t>
            </a:r>
            <a:r>
              <a:rPr lang="sr-Latn-RS" dirty="0" err="1">
                <a:solidFill>
                  <a:srgbClr val="FFFFFF"/>
                </a:solidFill>
              </a:rPr>
              <a:t>PaaS</a:t>
            </a:r>
            <a:r>
              <a:rPr lang="sr-Latn-RS" dirty="0">
                <a:solidFill>
                  <a:srgbClr val="FFFFFF"/>
                </a:solidFill>
              </a:rPr>
              <a:t> (</a:t>
            </a:r>
            <a:r>
              <a:rPr lang="sr-Latn-RS" dirty="0" err="1">
                <a:solidFill>
                  <a:srgbClr val="FFFFFF"/>
                </a:solidFill>
              </a:rPr>
              <a:t>Platform</a:t>
            </a:r>
            <a:r>
              <a:rPr lang="sr-Latn-RS" dirty="0">
                <a:solidFill>
                  <a:srgbClr val="FFFFFF"/>
                </a:solidFill>
              </a:rPr>
              <a:t> as a </a:t>
            </a:r>
            <a:r>
              <a:rPr lang="sr-Latn-RS" dirty="0" err="1">
                <a:solidFill>
                  <a:srgbClr val="FFFFFF"/>
                </a:solidFill>
              </a:rPr>
              <a:t>service</a:t>
            </a:r>
            <a:r>
              <a:rPr lang="sr-Latn-RS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sr-Latn-RS" dirty="0">
                <a:solidFill>
                  <a:srgbClr val="FFFFFF"/>
                </a:solidFill>
              </a:rPr>
              <a:t>- virtualizacija na nivou operativnog sistema</a:t>
            </a:r>
          </a:p>
          <a:p>
            <a:pPr marL="0" indent="0">
              <a:buNone/>
            </a:pPr>
            <a:r>
              <a:rPr lang="sr-Latn-RS" dirty="0">
                <a:solidFill>
                  <a:srgbClr val="FFFFFF"/>
                </a:solidFill>
              </a:rPr>
              <a:t>      =&gt; softver upakovan u "kontejnere"</a:t>
            </a:r>
          </a:p>
          <a:p>
            <a:pPr marL="0" indent="0">
              <a:buNone/>
            </a:pPr>
            <a:endParaRPr lang="sr-Latn-R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sr-Latn-R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sr-Latn-RS" dirty="0" err="1">
                <a:solidFill>
                  <a:srgbClr val="FFFFFF"/>
                </a:solidFill>
              </a:rPr>
              <a:t>Docker</a:t>
            </a:r>
            <a:r>
              <a:rPr lang="sr-Latn-RS" dirty="0">
                <a:solidFill>
                  <a:srgbClr val="FFFFFF"/>
                </a:solidFill>
              </a:rPr>
              <a:t> je prevashodno prilagođen </a:t>
            </a:r>
            <a:r>
              <a:rPr lang="sr-Latn-RS" dirty="0" err="1">
                <a:solidFill>
                  <a:srgbClr val="FFFFFF"/>
                </a:solidFill>
              </a:rPr>
              <a:t>Linux</a:t>
            </a:r>
            <a:r>
              <a:rPr lang="sr-Latn-RS" dirty="0">
                <a:solidFill>
                  <a:srgbClr val="FFFFFF"/>
                </a:solidFill>
              </a:rPr>
              <a:t>-u. Windows-u se tek prilagođava tako da korisnici ovog OS-a mogu imati problema sa podešavanjem okruženja. </a:t>
            </a:r>
          </a:p>
        </p:txBody>
      </p:sp>
      <p:pic>
        <p:nvPicPr>
          <p:cNvPr id="5" name="Grafika 5" descr="Megafon1">
            <a:extLst>
              <a:ext uri="{FF2B5EF4-FFF2-40B4-BE49-F238E27FC236}">
                <a16:creationId xmlns:a16="http://schemas.microsoft.com/office/drawing/2014/main" id="{0A82DCBE-0FCC-4C62-AEC2-161B6117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1510" y="54984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>
            <a:solidFill>
              <a:srgbClr val="3F5D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ka 2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D74D80D6-22C3-4EB7-9BA4-57BD6325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8" y="1693513"/>
            <a:ext cx="6935559" cy="3380557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3F5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31986F45-70A2-4D44-9A45-9391474863D3}"/>
              </a:ext>
            </a:extLst>
          </p:cNvPr>
          <p:cNvSpPr txBox="1"/>
          <p:nvPr/>
        </p:nvSpPr>
        <p:spPr>
          <a:xfrm>
            <a:off x="8280400" y="193039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>
                <a:solidFill>
                  <a:schemeClr val="bg1"/>
                </a:solidFill>
              </a:rPr>
              <a:t>manje resursa</a:t>
            </a:r>
          </a:p>
          <a:p>
            <a:pPr marL="285750" indent="-285750">
              <a:buFont typeface="Arial"/>
              <a:buChar char="•"/>
            </a:pPr>
            <a:r>
              <a:rPr lang="sr-Latn-RS" dirty="0">
                <a:solidFill>
                  <a:schemeClr val="bg1"/>
                </a:solidFill>
              </a:rPr>
              <a:t>olakšana međusobna komunikacija</a:t>
            </a:r>
          </a:p>
          <a:p>
            <a:pPr marL="285750" indent="-285750">
              <a:buFont typeface="Arial"/>
              <a:buChar char="•"/>
            </a:pPr>
            <a:r>
              <a:rPr lang="sr-Latn-RS" dirty="0">
                <a:solidFill>
                  <a:schemeClr val="bg1"/>
                </a:solidFill>
              </a:rPr>
              <a:t>lakši, brži </a:t>
            </a:r>
          </a:p>
        </p:txBody>
      </p:sp>
    </p:spTree>
    <p:extLst>
      <p:ext uri="{BB962C8B-B14F-4D97-AF65-F5344CB8AC3E}">
        <p14:creationId xmlns:p14="http://schemas.microsoft.com/office/powerpoint/2010/main" val="424267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ka 2" descr="Slika na kojoj se nalazi crtež, majica&#10;&#10;Opis je generisan sa veoma visokim stepenom pouzdanosti">
            <a:extLst>
              <a:ext uri="{FF2B5EF4-FFF2-40B4-BE49-F238E27FC236}">
                <a16:creationId xmlns:a16="http://schemas.microsoft.com/office/drawing/2014/main" id="{E8323887-19AE-49B1-9436-7A469648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9"/>
            <a:ext cx="10905066" cy="4334762"/>
          </a:xfrm>
          <a:prstGeom prst="rect">
            <a:avLst/>
          </a:prstGeom>
        </p:spPr>
      </p:pic>
      <p:sp>
        <p:nvSpPr>
          <p:cNvPr id="4" name="Okvir za tekst 3">
            <a:extLst>
              <a:ext uri="{FF2B5EF4-FFF2-40B4-BE49-F238E27FC236}">
                <a16:creationId xmlns:a16="http://schemas.microsoft.com/office/drawing/2014/main" id="{D70B3175-5B92-43ED-BD18-770A0EDF9C0A}"/>
              </a:ext>
            </a:extLst>
          </p:cNvPr>
          <p:cNvSpPr txBox="1"/>
          <p:nvPr/>
        </p:nvSpPr>
        <p:spPr>
          <a:xfrm>
            <a:off x="6701183" y="5817703"/>
            <a:ext cx="4731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 err="1"/>
              <a:t>Mainflux</a:t>
            </a:r>
            <a:r>
              <a:rPr lang="sr-Latn-RS" dirty="0"/>
              <a:t> je pisan na programskom jeziku Go</a:t>
            </a:r>
          </a:p>
        </p:txBody>
      </p:sp>
    </p:spTree>
    <p:extLst>
      <p:ext uri="{BB962C8B-B14F-4D97-AF65-F5344CB8AC3E}">
        <p14:creationId xmlns:p14="http://schemas.microsoft.com/office/powerpoint/2010/main" val="108465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ka 2" descr="Slika na kojoj se nalazi kutija, znak&#10;&#10;Opis je generisan sa veoma visokim stepenom pouzdanosti">
            <a:extLst>
              <a:ext uri="{FF2B5EF4-FFF2-40B4-BE49-F238E27FC236}">
                <a16:creationId xmlns:a16="http://schemas.microsoft.com/office/drawing/2014/main" id="{44C9C230-6FDA-4AAA-9011-76EC635D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32" y="536739"/>
            <a:ext cx="7033587" cy="3358538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ADE84668-9D8C-46C6-8831-97955B02ECB1}"/>
              </a:ext>
            </a:extLst>
          </p:cNvPr>
          <p:cNvSpPr txBox="1"/>
          <p:nvPr/>
        </p:nvSpPr>
        <p:spPr>
          <a:xfrm>
            <a:off x="494058" y="4513883"/>
            <a:ext cx="87177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dirty="0">
                <a:solidFill>
                  <a:schemeClr val="bg1"/>
                </a:solidFill>
              </a:rPr>
              <a:t>Kada ste instalirali sve što je potrebno možete instalirati </a:t>
            </a:r>
            <a:r>
              <a:rPr lang="sr-Latn-RS" sz="2400" dirty="0" err="1">
                <a:solidFill>
                  <a:schemeClr val="bg1"/>
                </a:solidFill>
              </a:rPr>
              <a:t>mainflux</a:t>
            </a:r>
            <a:r>
              <a:rPr lang="sr-Latn-RS" sz="2400" dirty="0">
                <a:solidFill>
                  <a:schemeClr val="bg1"/>
                </a:solidFill>
              </a:rPr>
              <a:t>:</a:t>
            </a:r>
          </a:p>
          <a:p>
            <a:r>
              <a:rPr lang="sr-Latn-RS" sz="2400" dirty="0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https://github.com/mainflux/mainflux</a:t>
            </a:r>
            <a:endParaRPr lang="sr-Latn-R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5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9D9AAD-E36F-4573-A56C-17D5C4ED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FFFEFF"/>
                </a:solidFill>
              </a:rPr>
              <a:t>entiteti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E5F8AB6-E7AF-4121-A0E8-559C683B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sr-Latn-RS" sz="2000" dirty="0"/>
              <a:t>Korisnik</a:t>
            </a:r>
          </a:p>
          <a:p>
            <a:pPr marL="305435" indent="-305435"/>
            <a:r>
              <a:rPr lang="sr-Latn-RS" sz="2000" dirty="0"/>
              <a:t>Stvar (uređaj ili aplikacija)</a:t>
            </a:r>
          </a:p>
          <a:p>
            <a:pPr marL="305435" indent="-305435"/>
            <a:r>
              <a:rPr lang="sr-Latn-RS" sz="2000" dirty="0"/>
              <a:t>Kanal</a:t>
            </a:r>
          </a:p>
        </p:txBody>
      </p:sp>
    </p:spTree>
    <p:extLst>
      <p:ext uri="{BB962C8B-B14F-4D97-AF65-F5344CB8AC3E}">
        <p14:creationId xmlns:p14="http://schemas.microsoft.com/office/powerpoint/2010/main" val="5286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5" descr="Slika na kojoj se nalazi osoba, odeća, čovek, stajanje&#10;&#10;Opis je generisan sa veoma visokim stepenom pouzdanosti">
            <a:extLst>
              <a:ext uri="{FF2B5EF4-FFF2-40B4-BE49-F238E27FC236}">
                <a16:creationId xmlns:a16="http://schemas.microsoft.com/office/drawing/2014/main" id="{EDF7A961-A1AA-4319-823D-AC13C90C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5969" y="724618"/>
            <a:ext cx="988018" cy="2929047"/>
          </a:xfrm>
          <a:prstGeom prst="rect">
            <a:avLst/>
          </a:prstGeom>
        </p:spPr>
      </p:pic>
      <p:graphicFrame>
        <p:nvGraphicFramePr>
          <p:cNvPr id="113" name="Dijagram 113">
            <a:extLst>
              <a:ext uri="{FF2B5EF4-FFF2-40B4-BE49-F238E27FC236}">
                <a16:creationId xmlns:a16="http://schemas.microsoft.com/office/drawing/2014/main" id="{DA6CC184-43FE-4628-813B-46A8BA835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167660"/>
              </p:ext>
            </p:extLst>
          </p:nvPr>
        </p:nvGraphicFramePr>
        <p:xfrm>
          <a:off x="1912189" y="723180"/>
          <a:ext cx="2070340" cy="119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0" name="Dijagram 290">
            <a:extLst>
              <a:ext uri="{FF2B5EF4-FFF2-40B4-BE49-F238E27FC236}">
                <a16:creationId xmlns:a16="http://schemas.microsoft.com/office/drawing/2014/main" id="{1BF9DDFB-3A47-4B33-87F0-F7C587316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50787"/>
              </p:ext>
            </p:extLst>
          </p:nvPr>
        </p:nvGraphicFramePr>
        <p:xfrm>
          <a:off x="1725283" y="1614578"/>
          <a:ext cx="2314755" cy="180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52" name="Grafika 352" descr="Pametni telefon">
            <a:extLst>
              <a:ext uri="{FF2B5EF4-FFF2-40B4-BE49-F238E27FC236}">
                <a16:creationId xmlns:a16="http://schemas.microsoft.com/office/drawing/2014/main" id="{6727E9AB-7907-4779-908A-D58191AC03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9363" y="5358630"/>
            <a:ext cx="824164" cy="824164"/>
          </a:xfrm>
          <a:prstGeom prst="rect">
            <a:avLst/>
          </a:prstGeom>
        </p:spPr>
      </p:pic>
      <p:pic>
        <p:nvPicPr>
          <p:cNvPr id="354" name="Grafika 352" descr="Pametni telefon">
            <a:extLst>
              <a:ext uri="{FF2B5EF4-FFF2-40B4-BE49-F238E27FC236}">
                <a16:creationId xmlns:a16="http://schemas.microsoft.com/office/drawing/2014/main" id="{D90CB149-20E8-4E98-BFAB-F086A15BEE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19283" y="5850864"/>
            <a:ext cx="824164" cy="824164"/>
          </a:xfrm>
          <a:prstGeom prst="rect">
            <a:avLst/>
          </a:prstGeom>
        </p:spPr>
      </p:pic>
      <p:pic>
        <p:nvPicPr>
          <p:cNvPr id="356" name="Grafika 356" descr="računar">
            <a:extLst>
              <a:ext uri="{FF2B5EF4-FFF2-40B4-BE49-F238E27FC236}">
                <a16:creationId xmlns:a16="http://schemas.microsoft.com/office/drawing/2014/main" id="{7116685C-932B-4C79-8A56-D7CA0DBA9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76685" y="5358630"/>
            <a:ext cx="824164" cy="824164"/>
          </a:xfrm>
          <a:prstGeom prst="rect">
            <a:avLst/>
          </a:prstGeom>
        </p:spPr>
      </p:pic>
      <p:pic>
        <p:nvPicPr>
          <p:cNvPr id="358" name="Grafika 358" descr="Televizija">
            <a:extLst>
              <a:ext uri="{FF2B5EF4-FFF2-40B4-BE49-F238E27FC236}">
                <a16:creationId xmlns:a16="http://schemas.microsoft.com/office/drawing/2014/main" id="{88F73D27-D8F8-45EB-8DE2-6D19EC319E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54715" y="5746819"/>
            <a:ext cx="824164" cy="824164"/>
          </a:xfrm>
          <a:prstGeom prst="rect">
            <a:avLst/>
          </a:prstGeom>
        </p:spPr>
      </p:pic>
      <p:pic>
        <p:nvPicPr>
          <p:cNvPr id="360" name="Grafika 360" descr="Veb-kamera">
            <a:extLst>
              <a:ext uri="{FF2B5EF4-FFF2-40B4-BE49-F238E27FC236}">
                <a16:creationId xmlns:a16="http://schemas.microsoft.com/office/drawing/2014/main" id="{04394A62-AD73-488F-A670-A9FCD5CF4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36480" y="5746818"/>
            <a:ext cx="824164" cy="824164"/>
          </a:xfrm>
          <a:prstGeom prst="rect">
            <a:avLst/>
          </a:prstGeom>
        </p:spPr>
      </p:pic>
      <p:sp>
        <p:nvSpPr>
          <p:cNvPr id="363" name="Prsten: Prazan 362">
            <a:extLst>
              <a:ext uri="{FF2B5EF4-FFF2-40B4-BE49-F238E27FC236}">
                <a16:creationId xmlns:a16="http://schemas.microsoft.com/office/drawing/2014/main" id="{DC9A70DC-26C3-438C-BD94-991C2B388630}"/>
              </a:ext>
            </a:extLst>
          </p:cNvPr>
          <p:cNvSpPr/>
          <p:nvPr/>
        </p:nvSpPr>
        <p:spPr>
          <a:xfrm>
            <a:off x="1019033" y="3720084"/>
            <a:ext cx="4445819" cy="957040"/>
          </a:xfrm>
          <a:prstGeom prst="don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364" name="Okvir za tekst 363">
            <a:extLst>
              <a:ext uri="{FF2B5EF4-FFF2-40B4-BE49-F238E27FC236}">
                <a16:creationId xmlns:a16="http://schemas.microsoft.com/office/drawing/2014/main" id="{AE542763-0870-4720-83B9-A51E5C65C4E7}"/>
              </a:ext>
            </a:extLst>
          </p:cNvPr>
          <p:cNvSpPr txBox="1"/>
          <p:nvPr/>
        </p:nvSpPr>
        <p:spPr>
          <a:xfrm>
            <a:off x="3081740" y="3975593"/>
            <a:ext cx="88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Kanal</a:t>
            </a:r>
          </a:p>
        </p:txBody>
      </p:sp>
      <p:cxnSp>
        <p:nvCxnSpPr>
          <p:cNvPr id="365" name="Prava linija spajanja sa strelicom 364">
            <a:extLst>
              <a:ext uri="{FF2B5EF4-FFF2-40B4-BE49-F238E27FC236}">
                <a16:creationId xmlns:a16="http://schemas.microsoft.com/office/drawing/2014/main" id="{6CA3B347-30A8-4B9A-8A52-E67FE04830D7}"/>
              </a:ext>
            </a:extLst>
          </p:cNvPr>
          <p:cNvCxnSpPr/>
          <p:nvPr/>
        </p:nvCxnSpPr>
        <p:spPr>
          <a:xfrm flipH="1" flipV="1">
            <a:off x="4447106" y="4774571"/>
            <a:ext cx="5752" cy="868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Prava linija spajanja sa strelicom 365">
            <a:extLst>
              <a:ext uri="{FF2B5EF4-FFF2-40B4-BE49-F238E27FC236}">
                <a16:creationId xmlns:a16="http://schemas.microsoft.com/office/drawing/2014/main" id="{D919F8B7-80F4-4A45-ADD6-8E42D7933B0B}"/>
              </a:ext>
            </a:extLst>
          </p:cNvPr>
          <p:cNvCxnSpPr/>
          <p:nvPr/>
        </p:nvCxnSpPr>
        <p:spPr>
          <a:xfrm>
            <a:off x="1246375" y="4458769"/>
            <a:ext cx="8626" cy="756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Prava linija spajanja sa strelicom 366">
            <a:extLst>
              <a:ext uri="{FF2B5EF4-FFF2-40B4-BE49-F238E27FC236}">
                <a16:creationId xmlns:a16="http://schemas.microsoft.com/office/drawing/2014/main" id="{F15074EE-2408-4A27-A78D-78289572951D}"/>
              </a:ext>
            </a:extLst>
          </p:cNvPr>
          <p:cNvCxnSpPr>
            <a:cxnSpLocks/>
          </p:cNvCxnSpPr>
          <p:nvPr/>
        </p:nvCxnSpPr>
        <p:spPr>
          <a:xfrm>
            <a:off x="2310299" y="4789448"/>
            <a:ext cx="8626" cy="928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Prava linija spajanja sa strelicom 367">
            <a:extLst>
              <a:ext uri="{FF2B5EF4-FFF2-40B4-BE49-F238E27FC236}">
                <a16:creationId xmlns:a16="http://schemas.microsoft.com/office/drawing/2014/main" id="{753C2D1B-65C8-48BE-8D99-08090CB12941}"/>
              </a:ext>
            </a:extLst>
          </p:cNvPr>
          <p:cNvCxnSpPr>
            <a:cxnSpLocks/>
          </p:cNvCxnSpPr>
          <p:nvPr/>
        </p:nvCxnSpPr>
        <p:spPr>
          <a:xfrm>
            <a:off x="3384628" y="4898792"/>
            <a:ext cx="8626" cy="856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Prava linija spajanja sa strelicom 368">
            <a:extLst>
              <a:ext uri="{FF2B5EF4-FFF2-40B4-BE49-F238E27FC236}">
                <a16:creationId xmlns:a16="http://schemas.microsoft.com/office/drawing/2014/main" id="{4F14092F-9202-497C-ABCF-EB72A29A20C0}"/>
              </a:ext>
            </a:extLst>
          </p:cNvPr>
          <p:cNvCxnSpPr>
            <a:cxnSpLocks/>
          </p:cNvCxnSpPr>
          <p:nvPr/>
        </p:nvCxnSpPr>
        <p:spPr>
          <a:xfrm>
            <a:off x="5208661" y="4568111"/>
            <a:ext cx="8626" cy="756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D136F222-471F-4A2F-BDF1-ED4125EAB512}"/>
              </a:ext>
            </a:extLst>
          </p:cNvPr>
          <p:cNvSpPr txBox="1"/>
          <p:nvPr/>
        </p:nvSpPr>
        <p:spPr>
          <a:xfrm>
            <a:off x="6880057" y="1716506"/>
            <a:ext cx="43347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Kada se korisnik prijavi na sistem dobija </a:t>
            </a:r>
            <a:r>
              <a:rPr lang="sr-Latn-RS" dirty="0" err="1"/>
              <a:t>token</a:t>
            </a:r>
            <a:r>
              <a:rPr lang="sr-Latn-RS" dirty="0"/>
              <a:t> za pristup. Uz taj </a:t>
            </a:r>
            <a:r>
              <a:rPr lang="sr-Latn-RS" dirty="0" err="1"/>
              <a:t>token</a:t>
            </a:r>
            <a:r>
              <a:rPr lang="sr-Latn-RS" dirty="0"/>
              <a:t> korisnik upravlja stvarima i kanalima po principu CRUD – </a:t>
            </a:r>
            <a:r>
              <a:rPr lang="sr-Latn-RS" dirty="0" err="1"/>
              <a:t>create</a:t>
            </a:r>
            <a:r>
              <a:rPr lang="sr-Latn-RS" dirty="0"/>
              <a:t>, </a:t>
            </a:r>
            <a:r>
              <a:rPr lang="sr-Latn-RS" dirty="0" err="1"/>
              <a:t>read</a:t>
            </a:r>
            <a:r>
              <a:rPr lang="sr-Latn-RS" dirty="0"/>
              <a:t>, </a:t>
            </a:r>
            <a:r>
              <a:rPr lang="sr-Latn-RS" dirty="0" err="1"/>
              <a:t>update</a:t>
            </a:r>
            <a:r>
              <a:rPr lang="sr-Latn-RS" dirty="0"/>
              <a:t>, </a:t>
            </a:r>
            <a:r>
              <a:rPr lang="sr-Latn-RS" dirty="0" err="1"/>
              <a:t>delete</a:t>
            </a:r>
          </a:p>
        </p:txBody>
      </p:sp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326D3688-083D-454D-9160-49B8658D0FC8}"/>
              </a:ext>
            </a:extLst>
          </p:cNvPr>
          <p:cNvSpPr txBox="1"/>
          <p:nvPr/>
        </p:nvSpPr>
        <p:spPr>
          <a:xfrm>
            <a:off x="6882563" y="3714248"/>
            <a:ext cx="43975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Stvari i kanali pripadaju korisniku.</a:t>
            </a:r>
          </a:p>
          <a:p>
            <a:endParaRPr lang="sr-Latn-RS" dirty="0"/>
          </a:p>
          <a:p>
            <a:r>
              <a:rPr lang="sr-Latn-RS" dirty="0"/>
              <a:t>Kanali služe za razmenu poruka između uređaja po principu </a:t>
            </a:r>
            <a:r>
              <a:rPr lang="sr-Latn-RS" dirty="0" err="1"/>
              <a:t>publisher</a:t>
            </a:r>
            <a:r>
              <a:rPr lang="sr-Latn-RS" dirty="0"/>
              <a:t>/</a:t>
            </a:r>
            <a:r>
              <a:rPr lang="sr-Latn-RS" dirty="0" err="1"/>
              <a:t>subscriber</a:t>
            </a:r>
            <a:r>
              <a:rPr lang="sr-Latn-RS" dirty="0"/>
              <a:t>.</a:t>
            </a:r>
          </a:p>
          <a:p>
            <a:r>
              <a:rPr lang="sr-Latn-RS" dirty="0"/>
              <a:t>Jedan kanal ima jednu temu ali može da ima više </a:t>
            </a:r>
            <a:r>
              <a:rPr lang="sr-Latn-RS" dirty="0" err="1"/>
              <a:t>podtema</a:t>
            </a:r>
            <a:r>
              <a:rPr lang="sr-Latn-R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482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Slika 3">
            <a:extLst>
              <a:ext uri="{FF2B5EF4-FFF2-40B4-BE49-F238E27FC236}">
                <a16:creationId xmlns:a16="http://schemas.microsoft.com/office/drawing/2014/main" id="{B2FE5447-FA6F-4471-8BA5-72A16269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6" y="1791757"/>
            <a:ext cx="7711495" cy="385574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AB2B86-1430-4F78-901D-A2BB4C24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904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 err="1">
                <a:solidFill>
                  <a:srgbClr val="FFFFFF"/>
                </a:solidFill>
              </a:rPr>
              <a:t>Arhitektura</a:t>
            </a: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DA3506CB-6C09-428C-A53E-A2DD6874E0AD}"/>
              </a:ext>
            </a:extLst>
          </p:cNvPr>
          <p:cNvSpPr txBox="1"/>
          <p:nvPr/>
        </p:nvSpPr>
        <p:spPr>
          <a:xfrm>
            <a:off x="8181009" y="2427356"/>
            <a:ext cx="347206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Svaka od komponenti predstavljena je kontejnerom pri čemu </a:t>
            </a:r>
            <a:r>
              <a:rPr lang="sr-Latn-RS" i="1" dirty="0" err="1">
                <a:solidFill>
                  <a:schemeClr val="bg1"/>
                </a:solidFill>
              </a:rPr>
              <a:t>things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dirty="0">
                <a:solidFill>
                  <a:schemeClr val="bg1"/>
                </a:solidFill>
              </a:rPr>
              <a:t>ne predstavlja same stvari već kontejner za upravljanje bazom podataka, a stvarne aplikacije, uređaji i korisnici prikazani su </a:t>
            </a:r>
            <a:r>
              <a:rPr lang="sr-Latn-RS" i="1" dirty="0" err="1">
                <a:solidFill>
                  <a:schemeClr val="bg1"/>
                </a:solidFill>
              </a:rPr>
              <a:t>custom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i="1" dirty="0" err="1">
                <a:solidFill>
                  <a:schemeClr val="bg1"/>
                </a:solidFill>
              </a:rPr>
              <a:t>consumers</a:t>
            </a:r>
            <a:r>
              <a:rPr lang="sr-Latn-RS" i="1" dirty="0">
                <a:solidFill>
                  <a:schemeClr val="bg1"/>
                </a:solidFill>
              </a:rPr>
              <a:t>  </a:t>
            </a:r>
            <a:r>
              <a:rPr lang="sr-Latn-RS" dirty="0">
                <a:solidFill>
                  <a:schemeClr val="bg1"/>
                </a:solidFill>
              </a:rPr>
              <a:t>poljem na slici.</a:t>
            </a:r>
          </a:p>
          <a:p>
            <a:r>
              <a:rPr lang="sr-Latn-RS" dirty="0">
                <a:solidFill>
                  <a:schemeClr val="bg1"/>
                </a:solidFill>
              </a:rPr>
              <a:t>Baze su takođe kontejneri.</a:t>
            </a:r>
          </a:p>
          <a:p>
            <a:r>
              <a:rPr lang="sr-Latn-RS" dirty="0">
                <a:solidFill>
                  <a:schemeClr val="bg1"/>
                </a:solidFill>
              </a:rPr>
              <a:t>NATS kontejneri mogu se shvatiti kao fizičke realizacije kanala – ime kontejnera zavisi od jedinstvenog </a:t>
            </a:r>
            <a:r>
              <a:rPr lang="sr-Latn-RS" dirty="0" err="1">
                <a:solidFill>
                  <a:schemeClr val="bg1"/>
                </a:solidFill>
              </a:rPr>
              <a:t>IDa</a:t>
            </a:r>
            <a:r>
              <a:rPr lang="sr-Latn-RS" dirty="0">
                <a:solidFill>
                  <a:schemeClr val="bg1"/>
                </a:solidFill>
              </a:rPr>
              <a:t> kanala.</a:t>
            </a:r>
          </a:p>
        </p:txBody>
      </p:sp>
    </p:spTree>
    <p:extLst>
      <p:ext uri="{BB962C8B-B14F-4D97-AF65-F5344CB8AC3E}">
        <p14:creationId xmlns:p14="http://schemas.microsoft.com/office/powerpoint/2010/main" val="332948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4ECD75-88F6-44A5-AA00-F2C7D94D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sr-Latn-R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Još kontejnera</a:t>
            </a:r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D07509F8-1939-446B-B306-C2972EE4B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8984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7201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DividendVTI</vt:lpstr>
      <vt:lpstr>PowerPoint prezentacija</vt:lpstr>
      <vt:lpstr>Pre mainflux-a</vt:lpstr>
      <vt:lpstr>PowerPoint prezentacija</vt:lpstr>
      <vt:lpstr>PowerPoint prezentacija</vt:lpstr>
      <vt:lpstr>PowerPoint prezentacija</vt:lpstr>
      <vt:lpstr>entiteti</vt:lpstr>
      <vt:lpstr>PowerPoint prezentacija</vt:lpstr>
      <vt:lpstr>Arhitektura</vt:lpstr>
      <vt:lpstr>Još kontejnera</vt:lpstr>
      <vt:lpstr>Poruke</vt:lpstr>
      <vt:lpstr>PowerPoint prezentacija</vt:lpstr>
      <vt:lpstr>Ovo su bile samo neke od mogućnosti mainflux-a</vt:lpstr>
      <vt:lpstr>Izvori</vt:lpstr>
      <vt:lpstr>A u praksi...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809</cp:revision>
  <dcterms:created xsi:type="dcterms:W3CDTF">2020-04-23T16:00:09Z</dcterms:created>
  <dcterms:modified xsi:type="dcterms:W3CDTF">2020-04-23T20:18:09Z</dcterms:modified>
</cp:coreProperties>
</file>