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71" r:id="rId3"/>
    <p:sldId id="279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sr-Cyrl-RS" sz="4800" dirty="0">
                <a:solidFill>
                  <a:schemeClr val="bg1"/>
                </a:solidFill>
              </a:rPr>
              <a:t>Инструменти самовредновања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Cyrl-RS" sz="2400" dirty="0">
                <a:solidFill>
                  <a:schemeClr val="bg1"/>
                </a:solidFill>
                <a:latin typeface="+mj-lt"/>
              </a:rPr>
              <a:t>Упутство за инсталацију и покретање прогр</a:t>
            </a:r>
            <a:r>
              <a:rPr lang="sr-Latn-RS" sz="2400" dirty="0">
                <a:solidFill>
                  <a:schemeClr val="bg1"/>
                </a:solidFill>
                <a:latin typeface="+mj-lt"/>
              </a:rPr>
              <a:t>ama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r-Cyrl-RS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Распакивање пакета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21509" y="1493241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sr-Cyrl-RS" dirty="0">
                <a:latin typeface="Segoe UI" panose="020B0502040204020203" pitchFamily="34" charset="0"/>
                <a:cs typeface="Segoe UI" panose="020B0502040204020203" pitchFamily="34" charset="0"/>
              </a:rPr>
              <a:t>Архиварана документа апликације треба распаковати на л</a:t>
            </a:r>
            <a:r>
              <a:rPr lang="sr-Latn-RS" dirty="0"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lang="sr-Cyrl-RS" dirty="0">
                <a:latin typeface="Segoe UI" panose="020B0502040204020203" pitchFamily="34" charset="0"/>
                <a:cs typeface="Segoe UI" panose="020B0502040204020203" pitchFamily="34" charset="0"/>
              </a:rPr>
              <a:t>к</a:t>
            </a:r>
            <a:r>
              <a:rPr lang="sr-Latn-RS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sr-Cyrl-RS" dirty="0">
                <a:latin typeface="Segoe UI" panose="020B0502040204020203" pitchFamily="34" charset="0"/>
                <a:cs typeface="Segoe UI" panose="020B0502040204020203" pitchFamily="34" charset="0"/>
              </a:rPr>
              <a:t>цији </a:t>
            </a:r>
            <a:r>
              <a:rPr lang="sr-Latn-RS" dirty="0"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>
              <a:spcAft>
                <a:spcPts val="600"/>
              </a:spcAft>
              <a:defRPr/>
            </a:pPr>
            <a:r>
              <a:rPr lang="sr-Cyrl-RS" dirty="0">
                <a:latin typeface="Segoe UI" panose="020B0502040204020203" pitchFamily="34" charset="0"/>
                <a:cs typeface="Segoe UI" panose="020B0502040204020203" pitchFamily="34" charset="0"/>
              </a:rPr>
              <a:t>Десним кликом на архивиран документ, кликом потврдити опцију распакуј овде из падајуће листе.</a:t>
            </a:r>
          </a:p>
          <a:p>
            <a:pPr>
              <a:spcAft>
                <a:spcPts val="600"/>
              </a:spcAft>
              <a:defRPr/>
            </a:pPr>
            <a:r>
              <a:rPr lang="sr-Cyrl-RS" dirty="0">
                <a:latin typeface="Segoe UI" panose="020B0502040204020203" pitchFamily="34" charset="0"/>
                <a:cs typeface="Segoe UI" panose="020B0502040204020203" pitchFamily="34" charset="0"/>
              </a:rPr>
              <a:t>Докликом покренути аплликацију </a:t>
            </a:r>
            <a:r>
              <a:rPr lang="sr-Latn-RS" dirty="0">
                <a:latin typeface="Segoe UI" panose="020B0502040204020203" pitchFamily="34" charset="0"/>
                <a:cs typeface="Segoe UI" panose="020B0502040204020203" pitchFamily="34" charset="0"/>
              </a:rPr>
              <a:t>InstrumentiSamovrednovanja</a:t>
            </a:r>
          </a:p>
          <a:p>
            <a:pPr>
              <a:spcAft>
                <a:spcPts val="600"/>
              </a:spcAft>
              <a:defRPr/>
            </a:pPr>
            <a:r>
              <a:rPr lang="sr-Cyrl-RS" dirty="0">
                <a:latin typeface="Segoe UI" panose="020B0502040204020203" pitchFamily="34" charset="0"/>
                <a:cs typeface="Segoe UI" panose="020B0502040204020203" pitchFamily="34" charset="0"/>
              </a:rPr>
              <a:t>За отварање документака апликације непоходна је </a:t>
            </a:r>
            <a:r>
              <a:rPr lang="sr-Latn-RS" dirty="0">
                <a:latin typeface="Segoe UI" panose="020B0502040204020203" pitchFamily="34" charset="0"/>
                <a:cs typeface="Segoe UI" panose="020B0502040204020203" pitchFamily="34" charset="0"/>
              </a:rPr>
              <a:t>Word </a:t>
            </a:r>
            <a:r>
              <a:rPr lang="sr-Cyrl-RS" dirty="0">
                <a:latin typeface="Segoe UI" panose="020B0502040204020203" pitchFamily="34" charset="0"/>
                <a:cs typeface="Segoe UI" panose="020B0502040204020203" pitchFamily="34" charset="0"/>
              </a:rPr>
              <a:t>апликација за обраду текста.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sr-Cyrl-R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use PowerPoint Designer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 a new presentation by going to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New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Blank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Presentation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very first slide, add a picture: Go to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Pictures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or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Insert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Online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Pictures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choose the picture.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need to be online when you add the picture.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PowerPoint asks your permission to get design ideas, select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 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Let's Go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 design you like from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Design Ideas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task pane.</a:t>
            </a:r>
          </a:p>
        </p:txBody>
      </p:sp>
      <p:pic>
        <p:nvPicPr>
          <p:cNvPr id="29" name="Picture 28" descr="Insert tab with option to insert pic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00" y="1455791"/>
            <a:ext cx="2795082" cy="1592728"/>
          </a:xfrm>
          <a:prstGeom prst="rect">
            <a:avLst/>
          </a:prstGeom>
        </p:spPr>
      </p:pic>
      <p:pic>
        <p:nvPicPr>
          <p:cNvPr id="23" name="Picture 22" descr="Design ideas dialog box asking for user confirmation to get design idea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3" y="3067244"/>
            <a:ext cx="2900887" cy="35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latin typeface="Segoe UI Light" panose="020B0502040204020203" pitchFamily="34" charset="0"/>
                <a:cs typeface="Segoe UI Light" panose="020B0502040204020203" pitchFamily="34" charset="0"/>
              </a:rPr>
              <a:t>Напомена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sr-Cyrl-R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Хакон првог иницијалног поркетања апликације, потребно је покенути поново.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sr-Cyrl-R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Пре отварања документа </a:t>
            </a:r>
            <a:r>
              <a:rPr lang="sr-Latn-R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Word </a:t>
            </a:r>
            <a:r>
              <a:rPr lang="sr-Cyrl-R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отвара прозор са дијалогом: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sr-Cyrl-R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Отвори документ само за читање </a:t>
            </a:r>
            <a:r>
              <a:rPr lang="sr-Latn-R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sr-Cyrl-R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треба изабрати прву опцију</a:t>
            </a:r>
            <a:r>
              <a:rPr lang="sr-Latn-R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sr-Cyrl-R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потврдити дијалог.</a:t>
            </a:r>
            <a:endParaRPr lang="sr-Cyrl-R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sr-Cyrl-R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*дијалог прозор се може отворити у позадини већ отворених програмских прозора.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D55D3A-467F-6167-E5A6-2C73FABB7AA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608900" y="1349035"/>
            <a:ext cx="4416425" cy="2374870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{1A6DBABC-550B-4F95-90C8-4A992638ACFC}tf10001108_win32</Template>
  <TotalTime>23</TotalTime>
  <Words>199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Segoe UI Semibold</vt:lpstr>
      <vt:lpstr>WelcomeDoc</vt:lpstr>
      <vt:lpstr>Инструменти самовредновања</vt:lpstr>
      <vt:lpstr>Распакивање пакета</vt:lpstr>
      <vt:lpstr>How to use PowerPoint Designer</vt:lpstr>
      <vt:lpstr>Напомена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Инструменти самовредновања</dc:title>
  <dc:creator>Marijana Filipović</dc:creator>
  <cp:keywords/>
  <cp:lastModifiedBy>Marijana Filipović</cp:lastModifiedBy>
  <cp:revision>2</cp:revision>
  <dcterms:created xsi:type="dcterms:W3CDTF">2022-10-02T20:19:34Z</dcterms:created>
  <dcterms:modified xsi:type="dcterms:W3CDTF">2022-10-02T20:42:46Z</dcterms:modified>
  <cp:version/>
</cp:coreProperties>
</file>