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\ScopeSurvey\graphs\propor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1"/>
          <c:order val="0"/>
          <c:tx>
            <c:strRef>
              <c:f>proportions!$C$1</c:f>
              <c:strCache>
                <c:ptCount val="1"/>
                <c:pt idx="0">
                  <c:v>Non-Native</c:v>
                </c:pt>
              </c:strCache>
            </c:strRef>
          </c:tx>
          <c:spPr>
            <a:pattFill prst="smGrid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proportions!$A$2:$A$7</c:f>
              <c:strCache>
                <c:ptCount val="6"/>
                <c:pt idx="0">
                  <c:v>Cosmos8</c:v>
                </c:pt>
                <c:pt idx="1">
                  <c:v>Cosmos9</c:v>
                </c:pt>
                <c:pt idx="2">
                  <c:v>Cosmos11</c:v>
                </c:pt>
                <c:pt idx="3">
                  <c:v>Cosmos14</c:v>
                </c:pt>
                <c:pt idx="4">
                  <c:v>Cosmos15</c:v>
                </c:pt>
                <c:pt idx="5">
                  <c:v>Total</c:v>
                </c:pt>
              </c:strCache>
            </c:strRef>
          </c:cat>
          <c:val>
            <c:numRef>
              <c:f>proportions!$C$2:$C$7</c:f>
              <c:numCache>
                <c:formatCode>0.00</c:formatCode>
                <c:ptCount val="6"/>
                <c:pt idx="0">
                  <c:v>69.72</c:v>
                </c:pt>
                <c:pt idx="1">
                  <c:v>73.319999999999993</c:v>
                </c:pt>
                <c:pt idx="2">
                  <c:v>58.9</c:v>
                </c:pt>
                <c:pt idx="3">
                  <c:v>54.94</c:v>
                </c:pt>
                <c:pt idx="4">
                  <c:v>43.7</c:v>
                </c:pt>
                <c:pt idx="5">
                  <c:v>61.211364302276053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BA-42A6-B019-A05A3516E0C9}"/>
            </c:ext>
          </c:extLst>
        </c:ser>
        <c:ser>
          <c:idx val="0"/>
          <c:order val="1"/>
          <c:tx>
            <c:strRef>
              <c:f>proportions!$B$1</c:f>
              <c:strCache>
                <c:ptCount val="1"/>
                <c:pt idx="0">
                  <c:v>Native</c:v>
                </c:pt>
              </c:strCache>
            </c:strRef>
          </c:tx>
          <c:spPr>
            <a:pattFill prst="dkDnDiag">
              <a:fgClr>
                <a:schemeClr val="accent1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  <a:effectLst/>
          </c:spPr>
          <c:invertIfNegative val="0"/>
          <c:cat>
            <c:strRef>
              <c:f>proportions!$A$2:$A$7</c:f>
              <c:strCache>
                <c:ptCount val="6"/>
                <c:pt idx="0">
                  <c:v>Cosmos8</c:v>
                </c:pt>
                <c:pt idx="1">
                  <c:v>Cosmos9</c:v>
                </c:pt>
                <c:pt idx="2">
                  <c:v>Cosmos11</c:v>
                </c:pt>
                <c:pt idx="3">
                  <c:v>Cosmos14</c:v>
                </c:pt>
                <c:pt idx="4">
                  <c:v>Cosmos15</c:v>
                </c:pt>
                <c:pt idx="5">
                  <c:v>Total</c:v>
                </c:pt>
              </c:strCache>
            </c:strRef>
          </c:cat>
          <c:val>
            <c:numRef>
              <c:f>proportions!$B$2:$B$7</c:f>
              <c:numCache>
                <c:formatCode>0.00</c:formatCode>
                <c:ptCount val="6"/>
                <c:pt idx="0">
                  <c:v>27.74</c:v>
                </c:pt>
                <c:pt idx="1">
                  <c:v>21.3</c:v>
                </c:pt>
                <c:pt idx="2">
                  <c:v>35.659999999999997</c:v>
                </c:pt>
                <c:pt idx="3">
                  <c:v>40.4</c:v>
                </c:pt>
                <c:pt idx="4">
                  <c:v>51.43</c:v>
                </c:pt>
                <c:pt idx="5">
                  <c:v>34.173188079152098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BA-42A6-B019-A05A3516E0C9}"/>
            </c:ext>
          </c:extLst>
        </c:ser>
        <c:ser>
          <c:idx val="2"/>
          <c:order val="2"/>
          <c:tx>
            <c:strRef>
              <c:f>proportions!$D$1</c:f>
              <c:strCache>
                <c:ptCount val="1"/>
                <c:pt idx="0">
                  <c:v>Grey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accent1"/>
              </a:solidFill>
            </a:ln>
            <a:effectLst/>
          </c:spPr>
          <c:invertIfNegative val="0"/>
          <c:cat>
            <c:strRef>
              <c:f>proportions!$A$2:$A$7</c:f>
              <c:strCache>
                <c:ptCount val="6"/>
                <c:pt idx="0">
                  <c:v>Cosmos8</c:v>
                </c:pt>
                <c:pt idx="1">
                  <c:v>Cosmos9</c:v>
                </c:pt>
                <c:pt idx="2">
                  <c:v>Cosmos11</c:v>
                </c:pt>
                <c:pt idx="3">
                  <c:v>Cosmos14</c:v>
                </c:pt>
                <c:pt idx="4">
                  <c:v>Cosmos15</c:v>
                </c:pt>
                <c:pt idx="5">
                  <c:v>Total</c:v>
                </c:pt>
              </c:strCache>
            </c:strRef>
          </c:cat>
          <c:val>
            <c:numRef>
              <c:f>proportions!$D$2:$D$7</c:f>
              <c:numCache>
                <c:formatCode>0.00</c:formatCode>
                <c:ptCount val="6"/>
                <c:pt idx="0">
                  <c:v>2.54</c:v>
                </c:pt>
                <c:pt idx="1">
                  <c:v>5.38</c:v>
                </c:pt>
                <c:pt idx="2">
                  <c:v>5.44</c:v>
                </c:pt>
                <c:pt idx="3">
                  <c:v>4.67</c:v>
                </c:pt>
                <c:pt idx="4">
                  <c:v>4.87</c:v>
                </c:pt>
                <c:pt idx="5">
                  <c:v>4.6169144053166136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BA-42A6-B019-A05A3516E0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6155296"/>
        <c:axId val="386155624"/>
      </c:barChart>
      <c:catAx>
        <c:axId val="386155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155624"/>
        <c:crosses val="autoZero"/>
        <c:auto val="1"/>
        <c:lblAlgn val="ctr"/>
        <c:lblOffset val="100"/>
        <c:noMultiLvlLbl val="0"/>
      </c:catAx>
      <c:valAx>
        <c:axId val="386155624"/>
        <c:scaling>
          <c:orientation val="minMax"/>
          <c:max val="10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155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B9DC-7E9A-4C27-B40C-5A2DCAA96602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8C2D-2FAC-471E-86F3-95B23E799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9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B9DC-7E9A-4C27-B40C-5A2DCAA96602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8C2D-2FAC-471E-86F3-95B23E799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33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B9DC-7E9A-4C27-B40C-5A2DCAA96602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8C2D-2FAC-471E-86F3-95B23E799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4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B9DC-7E9A-4C27-B40C-5A2DCAA96602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8C2D-2FAC-471E-86F3-95B23E799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B9DC-7E9A-4C27-B40C-5A2DCAA96602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8C2D-2FAC-471E-86F3-95B23E799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7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B9DC-7E9A-4C27-B40C-5A2DCAA96602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8C2D-2FAC-471E-86F3-95B23E799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7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B9DC-7E9A-4C27-B40C-5A2DCAA96602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8C2D-2FAC-471E-86F3-95B23E799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4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B9DC-7E9A-4C27-B40C-5A2DCAA96602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8C2D-2FAC-471E-86F3-95B23E799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2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B9DC-7E9A-4C27-B40C-5A2DCAA96602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8C2D-2FAC-471E-86F3-95B23E799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3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B9DC-7E9A-4C27-B40C-5A2DCAA96602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8C2D-2FAC-471E-86F3-95B23E799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2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B9DC-7E9A-4C27-B40C-5A2DCAA96602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8C2D-2FAC-471E-86F3-95B23E799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7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2B9DC-7E9A-4C27-B40C-5A2DCAA96602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58C2D-2FAC-471E-86F3-95B23E799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2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27CF889-2B4F-42E2-AECD-76D2AD913E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502367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209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Madan Musuvathi</dc:creator>
  <cp:lastModifiedBy>Madan Musuvathi</cp:lastModifiedBy>
  <cp:revision>3</cp:revision>
  <dcterms:created xsi:type="dcterms:W3CDTF">2017-08-25T16:35:00Z</dcterms:created>
  <dcterms:modified xsi:type="dcterms:W3CDTF">2017-08-25T23:29:16Z</dcterms:modified>
</cp:coreProperties>
</file>