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F1BD5-E572-42AD-B6D3-D766A97FBC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DAAA77-99F9-4EF5-8139-74657671D6AB}">
      <dgm:prSet/>
      <dgm:spPr/>
      <dgm:t>
        <a:bodyPr/>
        <a:lstStyle/>
        <a:p>
          <a:r>
            <a:rPr lang="ru-RU"/>
            <a:t>Въведение</a:t>
          </a:r>
          <a:endParaRPr lang="en-US"/>
        </a:p>
      </dgm:t>
    </dgm:pt>
    <dgm:pt modelId="{A5B1F3BA-5B5B-4694-BA34-04FAC07482F4}" type="parTrans" cxnId="{A26ADDE4-FE8C-44DB-8B02-F6508BCC87B0}">
      <dgm:prSet/>
      <dgm:spPr/>
      <dgm:t>
        <a:bodyPr/>
        <a:lstStyle/>
        <a:p>
          <a:endParaRPr lang="en-US"/>
        </a:p>
      </dgm:t>
    </dgm:pt>
    <dgm:pt modelId="{D28F11E1-0F6F-4E74-94EF-8084E707C14D}" type="sibTrans" cxnId="{A26ADDE4-FE8C-44DB-8B02-F6508BCC87B0}">
      <dgm:prSet/>
      <dgm:spPr/>
      <dgm:t>
        <a:bodyPr/>
        <a:lstStyle/>
        <a:p>
          <a:endParaRPr lang="en-US"/>
        </a:p>
      </dgm:t>
    </dgm:pt>
    <dgm:pt modelId="{508226AB-1B61-4401-AF4F-0C09040977A6}">
      <dgm:prSet/>
      <dgm:spPr/>
      <dgm:t>
        <a:bodyPr/>
        <a:lstStyle/>
        <a:p>
          <a:r>
            <a:rPr lang="ru-RU"/>
            <a:t>Нормативни източници</a:t>
          </a:r>
          <a:endParaRPr lang="en-US"/>
        </a:p>
      </dgm:t>
    </dgm:pt>
    <dgm:pt modelId="{F7338B3E-884D-47E4-A933-94118FF07AAB}" type="parTrans" cxnId="{42EEFC8C-4D25-41C9-BCBC-B8E9D74809E5}">
      <dgm:prSet/>
      <dgm:spPr/>
      <dgm:t>
        <a:bodyPr/>
        <a:lstStyle/>
        <a:p>
          <a:endParaRPr lang="en-US"/>
        </a:p>
      </dgm:t>
    </dgm:pt>
    <dgm:pt modelId="{39A66AB5-25A1-49C0-ACA7-F9D629E50D27}" type="sibTrans" cxnId="{42EEFC8C-4D25-41C9-BCBC-B8E9D74809E5}">
      <dgm:prSet/>
      <dgm:spPr/>
      <dgm:t>
        <a:bodyPr/>
        <a:lstStyle/>
        <a:p>
          <a:endParaRPr lang="en-US"/>
        </a:p>
      </dgm:t>
    </dgm:pt>
    <dgm:pt modelId="{F8B2E728-4EBD-46BE-8ECA-8C24BC00FF6E}">
      <dgm:prSet/>
      <dgm:spPr/>
      <dgm:t>
        <a:bodyPr/>
        <a:lstStyle/>
        <a:p>
          <a:r>
            <a:rPr lang="ru-RU"/>
            <a:t>Ненормативни източници</a:t>
          </a:r>
          <a:endParaRPr lang="en-US"/>
        </a:p>
      </dgm:t>
    </dgm:pt>
    <dgm:pt modelId="{448CAF67-5876-47D0-8A3B-E5F2A4377A8C}" type="parTrans" cxnId="{74FFC008-ADBB-4A86-9BFF-FE0FDA2E9229}">
      <dgm:prSet/>
      <dgm:spPr/>
      <dgm:t>
        <a:bodyPr/>
        <a:lstStyle/>
        <a:p>
          <a:endParaRPr lang="en-US"/>
        </a:p>
      </dgm:t>
    </dgm:pt>
    <dgm:pt modelId="{08165269-5CBE-4D58-BBDE-E2BF99C4F352}" type="sibTrans" cxnId="{74FFC008-ADBB-4A86-9BFF-FE0FDA2E9229}">
      <dgm:prSet/>
      <dgm:spPr/>
      <dgm:t>
        <a:bodyPr/>
        <a:lstStyle/>
        <a:p>
          <a:endParaRPr lang="en-US"/>
        </a:p>
      </dgm:t>
    </dgm:pt>
    <dgm:pt modelId="{922678E8-9040-48E4-ADD9-8810B4EDA5A9}">
      <dgm:prSet/>
      <dgm:spPr/>
      <dgm:t>
        <a:bodyPr/>
        <a:lstStyle/>
        <a:p>
          <a:r>
            <a:rPr lang="ru-RU"/>
            <a:t>Самото решение</a:t>
          </a:r>
          <a:endParaRPr lang="en-US"/>
        </a:p>
      </dgm:t>
    </dgm:pt>
    <dgm:pt modelId="{668D90B1-9E47-4579-86D6-78D070383DCA}" type="parTrans" cxnId="{303B4748-4DF6-48DC-81D0-A7EB4489A865}">
      <dgm:prSet/>
      <dgm:spPr/>
      <dgm:t>
        <a:bodyPr/>
        <a:lstStyle/>
        <a:p>
          <a:endParaRPr lang="en-US"/>
        </a:p>
      </dgm:t>
    </dgm:pt>
    <dgm:pt modelId="{60C3CBA0-D155-4602-8D68-5C3E5CB30814}" type="sibTrans" cxnId="{303B4748-4DF6-48DC-81D0-A7EB4489A865}">
      <dgm:prSet/>
      <dgm:spPr/>
      <dgm:t>
        <a:bodyPr/>
        <a:lstStyle/>
        <a:p>
          <a:endParaRPr lang="en-US"/>
        </a:p>
      </dgm:t>
    </dgm:pt>
    <dgm:pt modelId="{05D49175-C070-4E8D-934D-18386D132503}">
      <dgm:prSet/>
      <dgm:spPr/>
      <dgm:t>
        <a:bodyPr/>
        <a:lstStyle/>
        <a:p>
          <a:r>
            <a:rPr lang="ru-RU"/>
            <a:t>Заключение</a:t>
          </a:r>
          <a:endParaRPr lang="en-US"/>
        </a:p>
      </dgm:t>
    </dgm:pt>
    <dgm:pt modelId="{EF014035-26B4-43A3-AFD5-EEDD4A2F41DF}" type="parTrans" cxnId="{268CFC5C-0733-4736-ABA6-B127F6429761}">
      <dgm:prSet/>
      <dgm:spPr/>
      <dgm:t>
        <a:bodyPr/>
        <a:lstStyle/>
        <a:p>
          <a:endParaRPr lang="en-US"/>
        </a:p>
      </dgm:t>
    </dgm:pt>
    <dgm:pt modelId="{A703071A-4838-44E6-8A28-FCF64B867D51}" type="sibTrans" cxnId="{268CFC5C-0733-4736-ABA6-B127F6429761}">
      <dgm:prSet/>
      <dgm:spPr/>
      <dgm:t>
        <a:bodyPr/>
        <a:lstStyle/>
        <a:p>
          <a:endParaRPr lang="en-US"/>
        </a:p>
      </dgm:t>
    </dgm:pt>
    <dgm:pt modelId="{3676CDDE-395B-4223-AF10-A637AEA6E825}" type="pres">
      <dgm:prSet presAssocID="{D10F1BD5-E572-42AD-B6D3-D766A97FBC12}" presName="linear" presStyleCnt="0">
        <dgm:presLayoutVars>
          <dgm:dir/>
          <dgm:animLvl val="lvl"/>
          <dgm:resizeHandles val="exact"/>
        </dgm:presLayoutVars>
      </dgm:prSet>
      <dgm:spPr/>
    </dgm:pt>
    <dgm:pt modelId="{A80C7390-06C0-44DD-A184-E92EE687DA67}" type="pres">
      <dgm:prSet presAssocID="{38DAAA77-99F9-4EF5-8139-74657671D6AB}" presName="parentLin" presStyleCnt="0"/>
      <dgm:spPr/>
    </dgm:pt>
    <dgm:pt modelId="{2BC74D83-1E02-4CA1-AB4F-23B2DD247F64}" type="pres">
      <dgm:prSet presAssocID="{38DAAA77-99F9-4EF5-8139-74657671D6AB}" presName="parentLeftMargin" presStyleLbl="node1" presStyleIdx="0" presStyleCnt="5"/>
      <dgm:spPr/>
    </dgm:pt>
    <dgm:pt modelId="{C0AAE454-8412-42A8-A2D2-40DF783C41EF}" type="pres">
      <dgm:prSet presAssocID="{38DAAA77-99F9-4EF5-8139-74657671D6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EF1142-E70B-44E8-B82A-56BE58DC8495}" type="pres">
      <dgm:prSet presAssocID="{38DAAA77-99F9-4EF5-8139-74657671D6AB}" presName="negativeSpace" presStyleCnt="0"/>
      <dgm:spPr/>
    </dgm:pt>
    <dgm:pt modelId="{29A5B28C-B71F-4860-87CB-044023A429A5}" type="pres">
      <dgm:prSet presAssocID="{38DAAA77-99F9-4EF5-8139-74657671D6AB}" presName="childText" presStyleLbl="conFgAcc1" presStyleIdx="0" presStyleCnt="5">
        <dgm:presLayoutVars>
          <dgm:bulletEnabled val="1"/>
        </dgm:presLayoutVars>
      </dgm:prSet>
      <dgm:spPr/>
    </dgm:pt>
    <dgm:pt modelId="{311036E8-C23B-476C-B22D-B3E5C09E6BF6}" type="pres">
      <dgm:prSet presAssocID="{D28F11E1-0F6F-4E74-94EF-8084E707C14D}" presName="spaceBetweenRectangles" presStyleCnt="0"/>
      <dgm:spPr/>
    </dgm:pt>
    <dgm:pt modelId="{2AFBFBC4-A9AF-4C0C-84C7-131A0008C845}" type="pres">
      <dgm:prSet presAssocID="{508226AB-1B61-4401-AF4F-0C09040977A6}" presName="parentLin" presStyleCnt="0"/>
      <dgm:spPr/>
    </dgm:pt>
    <dgm:pt modelId="{C2A9CD98-F3A3-40C4-B21E-472BFF0727CE}" type="pres">
      <dgm:prSet presAssocID="{508226AB-1B61-4401-AF4F-0C09040977A6}" presName="parentLeftMargin" presStyleLbl="node1" presStyleIdx="0" presStyleCnt="5"/>
      <dgm:spPr/>
    </dgm:pt>
    <dgm:pt modelId="{65FD755E-E539-4264-9347-411C28CC4725}" type="pres">
      <dgm:prSet presAssocID="{508226AB-1B61-4401-AF4F-0C09040977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116F721-2D55-4746-9176-B18BF2B6DA11}" type="pres">
      <dgm:prSet presAssocID="{508226AB-1B61-4401-AF4F-0C09040977A6}" presName="negativeSpace" presStyleCnt="0"/>
      <dgm:spPr/>
    </dgm:pt>
    <dgm:pt modelId="{70957FD6-10DB-4AC8-BD74-19069228B0FF}" type="pres">
      <dgm:prSet presAssocID="{508226AB-1B61-4401-AF4F-0C09040977A6}" presName="childText" presStyleLbl="conFgAcc1" presStyleIdx="1" presStyleCnt="5">
        <dgm:presLayoutVars>
          <dgm:bulletEnabled val="1"/>
        </dgm:presLayoutVars>
      </dgm:prSet>
      <dgm:spPr/>
    </dgm:pt>
    <dgm:pt modelId="{CF7C22C6-ABC4-4BD5-8700-53A2E076493F}" type="pres">
      <dgm:prSet presAssocID="{39A66AB5-25A1-49C0-ACA7-F9D629E50D27}" presName="spaceBetweenRectangles" presStyleCnt="0"/>
      <dgm:spPr/>
    </dgm:pt>
    <dgm:pt modelId="{4D5CFB25-7D96-43FD-BCBF-AF29E9509551}" type="pres">
      <dgm:prSet presAssocID="{F8B2E728-4EBD-46BE-8ECA-8C24BC00FF6E}" presName="parentLin" presStyleCnt="0"/>
      <dgm:spPr/>
    </dgm:pt>
    <dgm:pt modelId="{59E75F62-68C6-4C09-B069-9B738A61342A}" type="pres">
      <dgm:prSet presAssocID="{F8B2E728-4EBD-46BE-8ECA-8C24BC00FF6E}" presName="parentLeftMargin" presStyleLbl="node1" presStyleIdx="1" presStyleCnt="5"/>
      <dgm:spPr/>
    </dgm:pt>
    <dgm:pt modelId="{71652C3B-16E1-46B8-B8A9-5F58F5EE7743}" type="pres">
      <dgm:prSet presAssocID="{F8B2E728-4EBD-46BE-8ECA-8C24BC00FF6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7B98C9-AA29-49BD-A4FF-E7E9ED569270}" type="pres">
      <dgm:prSet presAssocID="{F8B2E728-4EBD-46BE-8ECA-8C24BC00FF6E}" presName="negativeSpace" presStyleCnt="0"/>
      <dgm:spPr/>
    </dgm:pt>
    <dgm:pt modelId="{DF591284-D991-4BC4-A128-DBD3E99D84E3}" type="pres">
      <dgm:prSet presAssocID="{F8B2E728-4EBD-46BE-8ECA-8C24BC00FF6E}" presName="childText" presStyleLbl="conFgAcc1" presStyleIdx="2" presStyleCnt="5">
        <dgm:presLayoutVars>
          <dgm:bulletEnabled val="1"/>
        </dgm:presLayoutVars>
      </dgm:prSet>
      <dgm:spPr/>
    </dgm:pt>
    <dgm:pt modelId="{531E3FBE-4860-415C-83D0-D65C46BF608D}" type="pres">
      <dgm:prSet presAssocID="{08165269-5CBE-4D58-BBDE-E2BF99C4F352}" presName="spaceBetweenRectangles" presStyleCnt="0"/>
      <dgm:spPr/>
    </dgm:pt>
    <dgm:pt modelId="{7247476E-12B3-4B82-A1B3-A75536629FCD}" type="pres">
      <dgm:prSet presAssocID="{922678E8-9040-48E4-ADD9-8810B4EDA5A9}" presName="parentLin" presStyleCnt="0"/>
      <dgm:spPr/>
    </dgm:pt>
    <dgm:pt modelId="{438B6372-6B75-494A-ABDA-C61DAC59FF58}" type="pres">
      <dgm:prSet presAssocID="{922678E8-9040-48E4-ADD9-8810B4EDA5A9}" presName="parentLeftMargin" presStyleLbl="node1" presStyleIdx="2" presStyleCnt="5"/>
      <dgm:spPr/>
    </dgm:pt>
    <dgm:pt modelId="{9FE624B9-B535-4C18-8C0E-1D46A8CBD1C2}" type="pres">
      <dgm:prSet presAssocID="{922678E8-9040-48E4-ADD9-8810B4EDA5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E1C23F-3824-4740-9447-755C1075D186}" type="pres">
      <dgm:prSet presAssocID="{922678E8-9040-48E4-ADD9-8810B4EDA5A9}" presName="negativeSpace" presStyleCnt="0"/>
      <dgm:spPr/>
    </dgm:pt>
    <dgm:pt modelId="{5AF82EE1-837C-4114-B92B-4BDAC76C0E4C}" type="pres">
      <dgm:prSet presAssocID="{922678E8-9040-48E4-ADD9-8810B4EDA5A9}" presName="childText" presStyleLbl="conFgAcc1" presStyleIdx="3" presStyleCnt="5">
        <dgm:presLayoutVars>
          <dgm:bulletEnabled val="1"/>
        </dgm:presLayoutVars>
      </dgm:prSet>
      <dgm:spPr/>
    </dgm:pt>
    <dgm:pt modelId="{70C72AC2-08C4-429C-BAEB-A45D77BD40A9}" type="pres">
      <dgm:prSet presAssocID="{60C3CBA0-D155-4602-8D68-5C3E5CB30814}" presName="spaceBetweenRectangles" presStyleCnt="0"/>
      <dgm:spPr/>
    </dgm:pt>
    <dgm:pt modelId="{B196AAD9-F06B-4C79-A85A-64A547A0D77E}" type="pres">
      <dgm:prSet presAssocID="{05D49175-C070-4E8D-934D-18386D132503}" presName="parentLin" presStyleCnt="0"/>
      <dgm:spPr/>
    </dgm:pt>
    <dgm:pt modelId="{ABF86EAB-1473-487E-8614-4FE3EEC67131}" type="pres">
      <dgm:prSet presAssocID="{05D49175-C070-4E8D-934D-18386D132503}" presName="parentLeftMargin" presStyleLbl="node1" presStyleIdx="3" presStyleCnt="5"/>
      <dgm:spPr/>
    </dgm:pt>
    <dgm:pt modelId="{4BD99ABF-EB1D-4B13-9012-B73060DEF98D}" type="pres">
      <dgm:prSet presAssocID="{05D49175-C070-4E8D-934D-18386D13250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E8CAF51-945C-441A-8C08-9E501397CBDA}" type="pres">
      <dgm:prSet presAssocID="{05D49175-C070-4E8D-934D-18386D132503}" presName="negativeSpace" presStyleCnt="0"/>
      <dgm:spPr/>
    </dgm:pt>
    <dgm:pt modelId="{C13C0D26-9971-4942-A721-AE430C347BA9}" type="pres">
      <dgm:prSet presAssocID="{05D49175-C070-4E8D-934D-18386D13250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D0FD601-FF6A-4666-8B77-92739A1A2706}" type="presOf" srcId="{508226AB-1B61-4401-AF4F-0C09040977A6}" destId="{65FD755E-E539-4264-9347-411C28CC4725}" srcOrd="1" destOrd="0" presId="urn:microsoft.com/office/officeart/2005/8/layout/list1"/>
    <dgm:cxn modelId="{74FFC008-ADBB-4A86-9BFF-FE0FDA2E9229}" srcId="{D10F1BD5-E572-42AD-B6D3-D766A97FBC12}" destId="{F8B2E728-4EBD-46BE-8ECA-8C24BC00FF6E}" srcOrd="2" destOrd="0" parTransId="{448CAF67-5876-47D0-8A3B-E5F2A4377A8C}" sibTransId="{08165269-5CBE-4D58-BBDE-E2BF99C4F352}"/>
    <dgm:cxn modelId="{0DB45518-5715-435F-AE96-DF95A62EE071}" type="presOf" srcId="{05D49175-C070-4E8D-934D-18386D132503}" destId="{4BD99ABF-EB1D-4B13-9012-B73060DEF98D}" srcOrd="1" destOrd="0" presId="urn:microsoft.com/office/officeart/2005/8/layout/list1"/>
    <dgm:cxn modelId="{4190E132-48B2-4334-9D47-58B3C495B882}" type="presOf" srcId="{D10F1BD5-E572-42AD-B6D3-D766A97FBC12}" destId="{3676CDDE-395B-4223-AF10-A637AEA6E825}" srcOrd="0" destOrd="0" presId="urn:microsoft.com/office/officeart/2005/8/layout/list1"/>
    <dgm:cxn modelId="{64ABE138-8EAF-4A25-98D6-086A6AF960E5}" type="presOf" srcId="{922678E8-9040-48E4-ADD9-8810B4EDA5A9}" destId="{438B6372-6B75-494A-ABDA-C61DAC59FF58}" srcOrd="0" destOrd="0" presId="urn:microsoft.com/office/officeart/2005/8/layout/list1"/>
    <dgm:cxn modelId="{268CFC5C-0733-4736-ABA6-B127F6429761}" srcId="{D10F1BD5-E572-42AD-B6D3-D766A97FBC12}" destId="{05D49175-C070-4E8D-934D-18386D132503}" srcOrd="4" destOrd="0" parTransId="{EF014035-26B4-43A3-AFD5-EEDD4A2F41DF}" sibTransId="{A703071A-4838-44E6-8A28-FCF64B867D51}"/>
    <dgm:cxn modelId="{EBE21C47-ADEE-45BC-AE23-9ACA5A6E3F0F}" type="presOf" srcId="{508226AB-1B61-4401-AF4F-0C09040977A6}" destId="{C2A9CD98-F3A3-40C4-B21E-472BFF0727CE}" srcOrd="0" destOrd="0" presId="urn:microsoft.com/office/officeart/2005/8/layout/list1"/>
    <dgm:cxn modelId="{303B4748-4DF6-48DC-81D0-A7EB4489A865}" srcId="{D10F1BD5-E572-42AD-B6D3-D766A97FBC12}" destId="{922678E8-9040-48E4-ADD9-8810B4EDA5A9}" srcOrd="3" destOrd="0" parTransId="{668D90B1-9E47-4579-86D6-78D070383DCA}" sibTransId="{60C3CBA0-D155-4602-8D68-5C3E5CB30814}"/>
    <dgm:cxn modelId="{87D89B76-F700-4352-B54E-E2C32081C530}" type="presOf" srcId="{922678E8-9040-48E4-ADD9-8810B4EDA5A9}" destId="{9FE624B9-B535-4C18-8C0E-1D46A8CBD1C2}" srcOrd="1" destOrd="0" presId="urn:microsoft.com/office/officeart/2005/8/layout/list1"/>
    <dgm:cxn modelId="{F751BC7B-7DD9-413F-AE66-6E4179AF7AEF}" type="presOf" srcId="{F8B2E728-4EBD-46BE-8ECA-8C24BC00FF6E}" destId="{59E75F62-68C6-4C09-B069-9B738A61342A}" srcOrd="0" destOrd="0" presId="urn:microsoft.com/office/officeart/2005/8/layout/list1"/>
    <dgm:cxn modelId="{42EEFC8C-4D25-41C9-BCBC-B8E9D74809E5}" srcId="{D10F1BD5-E572-42AD-B6D3-D766A97FBC12}" destId="{508226AB-1B61-4401-AF4F-0C09040977A6}" srcOrd="1" destOrd="0" parTransId="{F7338B3E-884D-47E4-A933-94118FF07AAB}" sibTransId="{39A66AB5-25A1-49C0-ACA7-F9D629E50D27}"/>
    <dgm:cxn modelId="{0FBAFFD7-BEDB-4ACD-B8B2-8A82CBE2F048}" type="presOf" srcId="{38DAAA77-99F9-4EF5-8139-74657671D6AB}" destId="{C0AAE454-8412-42A8-A2D2-40DF783C41EF}" srcOrd="1" destOrd="0" presId="urn:microsoft.com/office/officeart/2005/8/layout/list1"/>
    <dgm:cxn modelId="{BD7E9FE3-9443-4553-89FA-0FE778741190}" type="presOf" srcId="{38DAAA77-99F9-4EF5-8139-74657671D6AB}" destId="{2BC74D83-1E02-4CA1-AB4F-23B2DD247F64}" srcOrd="0" destOrd="0" presId="urn:microsoft.com/office/officeart/2005/8/layout/list1"/>
    <dgm:cxn modelId="{A26ADDE4-FE8C-44DB-8B02-F6508BCC87B0}" srcId="{D10F1BD5-E572-42AD-B6D3-D766A97FBC12}" destId="{38DAAA77-99F9-4EF5-8139-74657671D6AB}" srcOrd="0" destOrd="0" parTransId="{A5B1F3BA-5B5B-4694-BA34-04FAC07482F4}" sibTransId="{D28F11E1-0F6F-4E74-94EF-8084E707C14D}"/>
    <dgm:cxn modelId="{4DD951E6-5528-4CD2-82E0-4DE076555E69}" type="presOf" srcId="{05D49175-C070-4E8D-934D-18386D132503}" destId="{ABF86EAB-1473-487E-8614-4FE3EEC67131}" srcOrd="0" destOrd="0" presId="urn:microsoft.com/office/officeart/2005/8/layout/list1"/>
    <dgm:cxn modelId="{C16B47F6-C6CA-4F4A-9B4B-E5A2958FED0A}" type="presOf" srcId="{F8B2E728-4EBD-46BE-8ECA-8C24BC00FF6E}" destId="{71652C3B-16E1-46B8-B8A9-5F58F5EE7743}" srcOrd="1" destOrd="0" presId="urn:microsoft.com/office/officeart/2005/8/layout/list1"/>
    <dgm:cxn modelId="{1E165BF4-119F-4BE1-A0E4-66777B281EE1}" type="presParOf" srcId="{3676CDDE-395B-4223-AF10-A637AEA6E825}" destId="{A80C7390-06C0-44DD-A184-E92EE687DA67}" srcOrd="0" destOrd="0" presId="urn:microsoft.com/office/officeart/2005/8/layout/list1"/>
    <dgm:cxn modelId="{7FFF919C-4E3D-44D1-8F71-1F664C54F1A8}" type="presParOf" srcId="{A80C7390-06C0-44DD-A184-E92EE687DA67}" destId="{2BC74D83-1E02-4CA1-AB4F-23B2DD247F64}" srcOrd="0" destOrd="0" presId="urn:microsoft.com/office/officeart/2005/8/layout/list1"/>
    <dgm:cxn modelId="{CBCAC1A4-44B8-4960-AE96-0B1438921718}" type="presParOf" srcId="{A80C7390-06C0-44DD-A184-E92EE687DA67}" destId="{C0AAE454-8412-42A8-A2D2-40DF783C41EF}" srcOrd="1" destOrd="0" presId="urn:microsoft.com/office/officeart/2005/8/layout/list1"/>
    <dgm:cxn modelId="{5A49BFB1-6965-4091-BCB6-ECAC6C7D4E4F}" type="presParOf" srcId="{3676CDDE-395B-4223-AF10-A637AEA6E825}" destId="{B0EF1142-E70B-44E8-B82A-56BE58DC8495}" srcOrd="1" destOrd="0" presId="urn:microsoft.com/office/officeart/2005/8/layout/list1"/>
    <dgm:cxn modelId="{3E5C4AFE-7FE6-4201-B8EE-CFC5EE7C19F4}" type="presParOf" srcId="{3676CDDE-395B-4223-AF10-A637AEA6E825}" destId="{29A5B28C-B71F-4860-87CB-044023A429A5}" srcOrd="2" destOrd="0" presId="urn:microsoft.com/office/officeart/2005/8/layout/list1"/>
    <dgm:cxn modelId="{9522B10F-7DCE-43D7-8802-901422697520}" type="presParOf" srcId="{3676CDDE-395B-4223-AF10-A637AEA6E825}" destId="{311036E8-C23B-476C-B22D-B3E5C09E6BF6}" srcOrd="3" destOrd="0" presId="urn:microsoft.com/office/officeart/2005/8/layout/list1"/>
    <dgm:cxn modelId="{791BEFA9-B0EE-4C64-B269-278795890042}" type="presParOf" srcId="{3676CDDE-395B-4223-AF10-A637AEA6E825}" destId="{2AFBFBC4-A9AF-4C0C-84C7-131A0008C845}" srcOrd="4" destOrd="0" presId="urn:microsoft.com/office/officeart/2005/8/layout/list1"/>
    <dgm:cxn modelId="{858ABFE7-FC96-4B81-A7B5-ECBD5C84D1D0}" type="presParOf" srcId="{2AFBFBC4-A9AF-4C0C-84C7-131A0008C845}" destId="{C2A9CD98-F3A3-40C4-B21E-472BFF0727CE}" srcOrd="0" destOrd="0" presId="urn:microsoft.com/office/officeart/2005/8/layout/list1"/>
    <dgm:cxn modelId="{18166913-B107-4DAA-9F4A-0FF2E2DA8090}" type="presParOf" srcId="{2AFBFBC4-A9AF-4C0C-84C7-131A0008C845}" destId="{65FD755E-E539-4264-9347-411C28CC4725}" srcOrd="1" destOrd="0" presId="urn:microsoft.com/office/officeart/2005/8/layout/list1"/>
    <dgm:cxn modelId="{CDFEA114-31A1-40A0-AE8F-0E1E67EB6F6E}" type="presParOf" srcId="{3676CDDE-395B-4223-AF10-A637AEA6E825}" destId="{4116F721-2D55-4746-9176-B18BF2B6DA11}" srcOrd="5" destOrd="0" presId="urn:microsoft.com/office/officeart/2005/8/layout/list1"/>
    <dgm:cxn modelId="{AB4FC1BE-1AEE-432E-98A5-4CC95339D3AE}" type="presParOf" srcId="{3676CDDE-395B-4223-AF10-A637AEA6E825}" destId="{70957FD6-10DB-4AC8-BD74-19069228B0FF}" srcOrd="6" destOrd="0" presId="urn:microsoft.com/office/officeart/2005/8/layout/list1"/>
    <dgm:cxn modelId="{3437A84D-4E6C-45BB-9BE6-F13ADA30F6F4}" type="presParOf" srcId="{3676CDDE-395B-4223-AF10-A637AEA6E825}" destId="{CF7C22C6-ABC4-4BD5-8700-53A2E076493F}" srcOrd="7" destOrd="0" presId="urn:microsoft.com/office/officeart/2005/8/layout/list1"/>
    <dgm:cxn modelId="{9BFAA03D-2B34-4CB3-8565-513CC89EEA5E}" type="presParOf" srcId="{3676CDDE-395B-4223-AF10-A637AEA6E825}" destId="{4D5CFB25-7D96-43FD-BCBF-AF29E9509551}" srcOrd="8" destOrd="0" presId="urn:microsoft.com/office/officeart/2005/8/layout/list1"/>
    <dgm:cxn modelId="{7E08409E-1E2A-43A6-B892-D5D80281998F}" type="presParOf" srcId="{4D5CFB25-7D96-43FD-BCBF-AF29E9509551}" destId="{59E75F62-68C6-4C09-B069-9B738A61342A}" srcOrd="0" destOrd="0" presId="urn:microsoft.com/office/officeart/2005/8/layout/list1"/>
    <dgm:cxn modelId="{4CA587C2-5314-4891-ADEC-9F64C3588F0C}" type="presParOf" srcId="{4D5CFB25-7D96-43FD-BCBF-AF29E9509551}" destId="{71652C3B-16E1-46B8-B8A9-5F58F5EE7743}" srcOrd="1" destOrd="0" presId="urn:microsoft.com/office/officeart/2005/8/layout/list1"/>
    <dgm:cxn modelId="{17FD17FB-1AC7-4CFF-BC0A-2C8AEB9E4059}" type="presParOf" srcId="{3676CDDE-395B-4223-AF10-A637AEA6E825}" destId="{117B98C9-AA29-49BD-A4FF-E7E9ED569270}" srcOrd="9" destOrd="0" presId="urn:microsoft.com/office/officeart/2005/8/layout/list1"/>
    <dgm:cxn modelId="{04A8B9F5-AAA5-44DA-A06C-4ACAF3F02424}" type="presParOf" srcId="{3676CDDE-395B-4223-AF10-A637AEA6E825}" destId="{DF591284-D991-4BC4-A128-DBD3E99D84E3}" srcOrd="10" destOrd="0" presId="urn:microsoft.com/office/officeart/2005/8/layout/list1"/>
    <dgm:cxn modelId="{EB4A2C89-B545-4525-99CA-FE1ACE819812}" type="presParOf" srcId="{3676CDDE-395B-4223-AF10-A637AEA6E825}" destId="{531E3FBE-4860-415C-83D0-D65C46BF608D}" srcOrd="11" destOrd="0" presId="urn:microsoft.com/office/officeart/2005/8/layout/list1"/>
    <dgm:cxn modelId="{FB480C92-F768-4F86-9CAB-6F90626CFFDB}" type="presParOf" srcId="{3676CDDE-395B-4223-AF10-A637AEA6E825}" destId="{7247476E-12B3-4B82-A1B3-A75536629FCD}" srcOrd="12" destOrd="0" presId="urn:microsoft.com/office/officeart/2005/8/layout/list1"/>
    <dgm:cxn modelId="{8560E25C-9120-488F-9B84-5210A2CEADFA}" type="presParOf" srcId="{7247476E-12B3-4B82-A1B3-A75536629FCD}" destId="{438B6372-6B75-494A-ABDA-C61DAC59FF58}" srcOrd="0" destOrd="0" presId="urn:microsoft.com/office/officeart/2005/8/layout/list1"/>
    <dgm:cxn modelId="{0DFB408A-2FC3-4FAF-B031-0496D0D2AFB3}" type="presParOf" srcId="{7247476E-12B3-4B82-A1B3-A75536629FCD}" destId="{9FE624B9-B535-4C18-8C0E-1D46A8CBD1C2}" srcOrd="1" destOrd="0" presId="urn:microsoft.com/office/officeart/2005/8/layout/list1"/>
    <dgm:cxn modelId="{68E22267-8CD0-4368-8596-A46412A97E60}" type="presParOf" srcId="{3676CDDE-395B-4223-AF10-A637AEA6E825}" destId="{15E1C23F-3824-4740-9447-755C1075D186}" srcOrd="13" destOrd="0" presId="urn:microsoft.com/office/officeart/2005/8/layout/list1"/>
    <dgm:cxn modelId="{05EA0FA2-5C4A-4F87-A03B-880FF0DFB1E3}" type="presParOf" srcId="{3676CDDE-395B-4223-AF10-A637AEA6E825}" destId="{5AF82EE1-837C-4114-B92B-4BDAC76C0E4C}" srcOrd="14" destOrd="0" presId="urn:microsoft.com/office/officeart/2005/8/layout/list1"/>
    <dgm:cxn modelId="{F7596560-FD68-42CE-8AB1-227668E4AC4A}" type="presParOf" srcId="{3676CDDE-395B-4223-AF10-A637AEA6E825}" destId="{70C72AC2-08C4-429C-BAEB-A45D77BD40A9}" srcOrd="15" destOrd="0" presId="urn:microsoft.com/office/officeart/2005/8/layout/list1"/>
    <dgm:cxn modelId="{A9BBF842-3446-4B17-BE3B-A15F9A47FA00}" type="presParOf" srcId="{3676CDDE-395B-4223-AF10-A637AEA6E825}" destId="{B196AAD9-F06B-4C79-A85A-64A547A0D77E}" srcOrd="16" destOrd="0" presId="urn:microsoft.com/office/officeart/2005/8/layout/list1"/>
    <dgm:cxn modelId="{0A21DEEC-28C1-450D-A407-7FBD8B76CB03}" type="presParOf" srcId="{B196AAD9-F06B-4C79-A85A-64A547A0D77E}" destId="{ABF86EAB-1473-487E-8614-4FE3EEC67131}" srcOrd="0" destOrd="0" presId="urn:microsoft.com/office/officeart/2005/8/layout/list1"/>
    <dgm:cxn modelId="{9E92ADCB-949E-4826-838E-5D0EA10DB6A8}" type="presParOf" srcId="{B196AAD9-F06B-4C79-A85A-64A547A0D77E}" destId="{4BD99ABF-EB1D-4B13-9012-B73060DEF98D}" srcOrd="1" destOrd="0" presId="urn:microsoft.com/office/officeart/2005/8/layout/list1"/>
    <dgm:cxn modelId="{66DC4732-492F-4E21-B847-CB9F5A31822A}" type="presParOf" srcId="{3676CDDE-395B-4223-AF10-A637AEA6E825}" destId="{2E8CAF51-945C-441A-8C08-9E501397CBDA}" srcOrd="17" destOrd="0" presId="urn:microsoft.com/office/officeart/2005/8/layout/list1"/>
    <dgm:cxn modelId="{550329DF-903D-4C17-A3B1-67F10001A1B0}" type="presParOf" srcId="{3676CDDE-395B-4223-AF10-A637AEA6E825}" destId="{C13C0D26-9971-4942-A721-AE430C347B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301A0-15B1-49D6-9058-DD73EB64C10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D1B51B-050F-4C73-8601-64BC87EE4CF9}">
      <dgm:prSet/>
      <dgm:spPr/>
      <dgm:t>
        <a:bodyPr/>
        <a:lstStyle/>
        <a:p>
          <a:r>
            <a:rPr lang="bg-BG"/>
            <a:t>Закони</a:t>
          </a:r>
          <a:endParaRPr lang="en-US"/>
        </a:p>
      </dgm:t>
    </dgm:pt>
    <dgm:pt modelId="{ECC44444-AB8F-4761-999D-F62FA783AC18}" type="parTrans" cxnId="{FA59DCA5-EC4C-4699-AF3D-CEBA890C62CE}">
      <dgm:prSet/>
      <dgm:spPr/>
      <dgm:t>
        <a:bodyPr/>
        <a:lstStyle/>
        <a:p>
          <a:endParaRPr lang="en-US"/>
        </a:p>
      </dgm:t>
    </dgm:pt>
    <dgm:pt modelId="{E9700E54-1344-4089-98E8-1C85E9FDCCCD}" type="sibTrans" cxnId="{FA59DCA5-EC4C-4699-AF3D-CEBA890C62CE}">
      <dgm:prSet/>
      <dgm:spPr/>
      <dgm:t>
        <a:bodyPr/>
        <a:lstStyle/>
        <a:p>
          <a:endParaRPr lang="en-US"/>
        </a:p>
      </dgm:t>
    </dgm:pt>
    <dgm:pt modelId="{89EC99E2-BA2C-48C2-A7F6-99B3EB92E0D2}">
      <dgm:prSet/>
      <dgm:spPr/>
      <dgm:t>
        <a:bodyPr/>
        <a:lstStyle/>
        <a:p>
          <a:r>
            <a:rPr lang="ru-RU" b="0" i="0"/>
            <a:t>Закон за достъп до обществена информация</a:t>
          </a:r>
          <a:endParaRPr lang="en-US"/>
        </a:p>
      </dgm:t>
    </dgm:pt>
    <dgm:pt modelId="{4012917E-3579-4C16-BBEF-3DA1C3AB3E67}" type="parTrans" cxnId="{F8EDC787-8E39-4C93-92C2-CE9487369BD0}">
      <dgm:prSet/>
      <dgm:spPr/>
      <dgm:t>
        <a:bodyPr/>
        <a:lstStyle/>
        <a:p>
          <a:endParaRPr lang="en-US"/>
        </a:p>
      </dgm:t>
    </dgm:pt>
    <dgm:pt modelId="{AD98018D-3DC4-4CA5-9144-D85870A8C0C4}" type="sibTrans" cxnId="{F8EDC787-8E39-4C93-92C2-CE9487369BD0}">
      <dgm:prSet/>
      <dgm:spPr/>
      <dgm:t>
        <a:bodyPr/>
        <a:lstStyle/>
        <a:p>
          <a:endParaRPr lang="en-US"/>
        </a:p>
      </dgm:t>
    </dgm:pt>
    <dgm:pt modelId="{116FCD40-99A0-4B87-B87E-14735A050F24}">
      <dgm:prSet/>
      <dgm:spPr/>
      <dgm:t>
        <a:bodyPr/>
        <a:lstStyle/>
        <a:p>
          <a:r>
            <a:rPr lang="bg-BG"/>
            <a:t>Закон за предучилищното и училищното образование</a:t>
          </a:r>
          <a:endParaRPr lang="en-US"/>
        </a:p>
      </dgm:t>
    </dgm:pt>
    <dgm:pt modelId="{02D35ACA-9410-41C2-9A0A-0183C7AE287E}" type="parTrans" cxnId="{D1DADEC4-85DC-41E3-A2AB-FA53C8908248}">
      <dgm:prSet/>
      <dgm:spPr/>
      <dgm:t>
        <a:bodyPr/>
        <a:lstStyle/>
        <a:p>
          <a:endParaRPr lang="en-US"/>
        </a:p>
      </dgm:t>
    </dgm:pt>
    <dgm:pt modelId="{19D2A5B2-32CD-4DA2-888B-92E6579C5E05}" type="sibTrans" cxnId="{D1DADEC4-85DC-41E3-A2AB-FA53C8908248}">
      <dgm:prSet/>
      <dgm:spPr/>
      <dgm:t>
        <a:bodyPr/>
        <a:lstStyle/>
        <a:p>
          <a:endParaRPr lang="en-US"/>
        </a:p>
      </dgm:t>
    </dgm:pt>
    <dgm:pt modelId="{91FAD6B2-C810-44E8-846C-270E722C3D69}">
      <dgm:prSet/>
      <dgm:spPr/>
      <dgm:t>
        <a:bodyPr/>
        <a:lstStyle/>
        <a:p>
          <a:r>
            <a:rPr lang="bg-BG"/>
            <a:t>Наредби</a:t>
          </a:r>
          <a:endParaRPr lang="en-US"/>
        </a:p>
      </dgm:t>
    </dgm:pt>
    <dgm:pt modelId="{EAF2AC76-7FA4-440E-A402-92C9C836AAFA}" type="parTrans" cxnId="{6B0FD341-010E-49D8-AE87-FE88AEBAC7C6}">
      <dgm:prSet/>
      <dgm:spPr/>
      <dgm:t>
        <a:bodyPr/>
        <a:lstStyle/>
        <a:p>
          <a:endParaRPr lang="en-US"/>
        </a:p>
      </dgm:t>
    </dgm:pt>
    <dgm:pt modelId="{49B7CFEE-3A1F-480F-8E61-CBBCFB7B89ED}" type="sibTrans" cxnId="{6B0FD341-010E-49D8-AE87-FE88AEBAC7C6}">
      <dgm:prSet/>
      <dgm:spPr/>
      <dgm:t>
        <a:bodyPr/>
        <a:lstStyle/>
        <a:p>
          <a:endParaRPr lang="en-US"/>
        </a:p>
      </dgm:t>
    </dgm:pt>
    <dgm:pt modelId="{28F1F051-6575-429A-9904-DCDE23326AEB}">
      <dgm:prSet/>
      <dgm:spPr/>
      <dgm:t>
        <a:bodyPr/>
        <a:lstStyle/>
        <a:p>
          <a:r>
            <a:rPr lang="bg-BG"/>
            <a:t>За учебно изпитните програми за държавните зрелостни изпити</a:t>
          </a:r>
          <a:endParaRPr lang="en-US"/>
        </a:p>
      </dgm:t>
    </dgm:pt>
    <dgm:pt modelId="{A2089E68-CE00-49AA-B6E6-0E8FC7FD4B36}" type="parTrans" cxnId="{3C7F34C4-ACF4-49A7-A246-368E8AC6BBCE}">
      <dgm:prSet/>
      <dgm:spPr/>
      <dgm:t>
        <a:bodyPr/>
        <a:lstStyle/>
        <a:p>
          <a:endParaRPr lang="en-US"/>
        </a:p>
      </dgm:t>
    </dgm:pt>
    <dgm:pt modelId="{ABB8CA00-D689-4063-93A7-1F6652B10807}" type="sibTrans" cxnId="{3C7F34C4-ACF4-49A7-A246-368E8AC6BBCE}">
      <dgm:prSet/>
      <dgm:spPr/>
      <dgm:t>
        <a:bodyPr/>
        <a:lstStyle/>
        <a:p>
          <a:endParaRPr lang="en-US"/>
        </a:p>
      </dgm:t>
    </dgm:pt>
    <dgm:pt modelId="{BB610033-1D85-48B3-A62B-DE821A3A4EC1}">
      <dgm:prSet/>
      <dgm:spPr/>
      <dgm:t>
        <a:bodyPr/>
        <a:lstStyle/>
        <a:p>
          <a:r>
            <a:rPr lang="bg-BG"/>
            <a:t>За организацията и провеждането на държавните зрелостни изпити</a:t>
          </a:r>
          <a:endParaRPr lang="en-US"/>
        </a:p>
      </dgm:t>
    </dgm:pt>
    <dgm:pt modelId="{0FCC8A51-6EDB-45C7-9550-F47CA1339311}" type="parTrans" cxnId="{5113ACA0-9121-4A72-83BC-046823C7048B}">
      <dgm:prSet/>
      <dgm:spPr/>
      <dgm:t>
        <a:bodyPr/>
        <a:lstStyle/>
        <a:p>
          <a:endParaRPr lang="en-US"/>
        </a:p>
      </dgm:t>
    </dgm:pt>
    <dgm:pt modelId="{36E0F9E4-A668-4144-A183-4FF567059C43}" type="sibTrans" cxnId="{5113ACA0-9121-4A72-83BC-046823C7048B}">
      <dgm:prSet/>
      <dgm:spPr/>
      <dgm:t>
        <a:bodyPr/>
        <a:lstStyle/>
        <a:p>
          <a:endParaRPr lang="en-US"/>
        </a:p>
      </dgm:t>
    </dgm:pt>
    <dgm:pt modelId="{071262F5-A5D8-46E0-A4B8-3FE8F2A5379B}">
      <dgm:prSet/>
      <dgm:spPr/>
      <dgm:t>
        <a:bodyPr/>
        <a:lstStyle/>
        <a:p>
          <a:r>
            <a:rPr lang="ru-RU"/>
            <a:t>З</a:t>
          </a:r>
          <a:r>
            <a:rPr lang="ru-RU" b="0" i="0"/>
            <a:t>а оценяване на резултатите от обучението на учениците</a:t>
          </a:r>
          <a:endParaRPr lang="en-US"/>
        </a:p>
      </dgm:t>
    </dgm:pt>
    <dgm:pt modelId="{16AB28D5-5F85-4E07-9BA7-2654CD631826}" type="parTrans" cxnId="{A21C6788-6D2A-4A16-9270-8287D79DACE9}">
      <dgm:prSet/>
      <dgm:spPr/>
      <dgm:t>
        <a:bodyPr/>
        <a:lstStyle/>
        <a:p>
          <a:endParaRPr lang="en-US"/>
        </a:p>
      </dgm:t>
    </dgm:pt>
    <dgm:pt modelId="{5854B726-2D63-455F-8ACD-516FB09EC9AD}" type="sibTrans" cxnId="{A21C6788-6D2A-4A16-9270-8287D79DACE9}">
      <dgm:prSet/>
      <dgm:spPr/>
      <dgm:t>
        <a:bodyPr/>
        <a:lstStyle/>
        <a:p>
          <a:endParaRPr lang="en-US"/>
        </a:p>
      </dgm:t>
    </dgm:pt>
    <dgm:pt modelId="{5FD8C8B8-66C1-4927-AA70-FA48D8507A01}">
      <dgm:prSet/>
      <dgm:spPr/>
      <dgm:t>
        <a:bodyPr/>
        <a:lstStyle/>
        <a:p>
          <a:r>
            <a:rPr lang="ru-RU"/>
            <a:t>Заповеди за определяне на датите за провеждане на държавните зрелостни изпити</a:t>
          </a:r>
          <a:endParaRPr lang="en-US"/>
        </a:p>
      </dgm:t>
    </dgm:pt>
    <dgm:pt modelId="{713CD41F-4ECB-4630-A354-991936874CE1}" type="parTrans" cxnId="{06E08040-D453-4F1B-B12C-92F7B70A6189}">
      <dgm:prSet/>
      <dgm:spPr/>
      <dgm:t>
        <a:bodyPr/>
        <a:lstStyle/>
        <a:p>
          <a:endParaRPr lang="en-US"/>
        </a:p>
      </dgm:t>
    </dgm:pt>
    <dgm:pt modelId="{A7F9331E-6590-482F-B702-6A4BF2C654CB}" type="sibTrans" cxnId="{06E08040-D453-4F1B-B12C-92F7B70A6189}">
      <dgm:prSet/>
      <dgm:spPr/>
      <dgm:t>
        <a:bodyPr/>
        <a:lstStyle/>
        <a:p>
          <a:endParaRPr lang="en-US"/>
        </a:p>
      </dgm:t>
    </dgm:pt>
    <dgm:pt modelId="{40E14AFF-0311-4212-A4D5-DECFA81DEE0D}" type="pres">
      <dgm:prSet presAssocID="{A2F301A0-15B1-49D6-9058-DD73EB64C108}" presName="Name0" presStyleCnt="0">
        <dgm:presLayoutVars>
          <dgm:dir/>
          <dgm:animLvl val="lvl"/>
          <dgm:resizeHandles val="exact"/>
        </dgm:presLayoutVars>
      </dgm:prSet>
      <dgm:spPr/>
    </dgm:pt>
    <dgm:pt modelId="{C7795E8B-4960-44B3-9DCA-F8FEE5F97C44}" type="pres">
      <dgm:prSet presAssocID="{5FD8C8B8-66C1-4927-AA70-FA48D8507A01}" presName="boxAndChildren" presStyleCnt="0"/>
      <dgm:spPr/>
    </dgm:pt>
    <dgm:pt modelId="{D0C7A097-CF0E-44D0-A116-B4C6D1C56094}" type="pres">
      <dgm:prSet presAssocID="{5FD8C8B8-66C1-4927-AA70-FA48D8507A01}" presName="parentTextBox" presStyleLbl="node1" presStyleIdx="0" presStyleCnt="3"/>
      <dgm:spPr/>
    </dgm:pt>
    <dgm:pt modelId="{41C7EF3C-5230-4BA6-9514-5BF77234F8B8}" type="pres">
      <dgm:prSet presAssocID="{49B7CFEE-3A1F-480F-8E61-CBBCFB7B89ED}" presName="sp" presStyleCnt="0"/>
      <dgm:spPr/>
    </dgm:pt>
    <dgm:pt modelId="{F569118A-F50D-4829-AD21-98F19D386C82}" type="pres">
      <dgm:prSet presAssocID="{91FAD6B2-C810-44E8-846C-270E722C3D69}" presName="arrowAndChildren" presStyleCnt="0"/>
      <dgm:spPr/>
    </dgm:pt>
    <dgm:pt modelId="{C9F4D499-7FF3-4639-B8FE-3FAA397A051E}" type="pres">
      <dgm:prSet presAssocID="{91FAD6B2-C810-44E8-846C-270E722C3D69}" presName="parentTextArrow" presStyleLbl="node1" presStyleIdx="0" presStyleCnt="3"/>
      <dgm:spPr/>
    </dgm:pt>
    <dgm:pt modelId="{CF1031B2-3284-4EA6-844C-3DF9D93BB784}" type="pres">
      <dgm:prSet presAssocID="{91FAD6B2-C810-44E8-846C-270E722C3D69}" presName="arrow" presStyleLbl="node1" presStyleIdx="1" presStyleCnt="3"/>
      <dgm:spPr/>
    </dgm:pt>
    <dgm:pt modelId="{E062771E-1528-4C3E-85E8-2E2FD07886D7}" type="pres">
      <dgm:prSet presAssocID="{91FAD6B2-C810-44E8-846C-270E722C3D69}" presName="descendantArrow" presStyleCnt="0"/>
      <dgm:spPr/>
    </dgm:pt>
    <dgm:pt modelId="{21B290D9-F578-44A3-8637-61B816EC1BBA}" type="pres">
      <dgm:prSet presAssocID="{28F1F051-6575-429A-9904-DCDE23326AEB}" presName="childTextArrow" presStyleLbl="fgAccFollowNode1" presStyleIdx="0" presStyleCnt="5">
        <dgm:presLayoutVars>
          <dgm:bulletEnabled val="1"/>
        </dgm:presLayoutVars>
      </dgm:prSet>
      <dgm:spPr/>
    </dgm:pt>
    <dgm:pt modelId="{5E682DB2-6713-4A63-A532-D4CC794AA806}" type="pres">
      <dgm:prSet presAssocID="{BB610033-1D85-48B3-A62B-DE821A3A4EC1}" presName="childTextArrow" presStyleLbl="fgAccFollowNode1" presStyleIdx="1" presStyleCnt="5">
        <dgm:presLayoutVars>
          <dgm:bulletEnabled val="1"/>
        </dgm:presLayoutVars>
      </dgm:prSet>
      <dgm:spPr/>
    </dgm:pt>
    <dgm:pt modelId="{DE924560-4C26-44E4-839A-A3B2F1E16F76}" type="pres">
      <dgm:prSet presAssocID="{071262F5-A5D8-46E0-A4B8-3FE8F2A5379B}" presName="childTextArrow" presStyleLbl="fgAccFollowNode1" presStyleIdx="2" presStyleCnt="5">
        <dgm:presLayoutVars>
          <dgm:bulletEnabled val="1"/>
        </dgm:presLayoutVars>
      </dgm:prSet>
      <dgm:spPr/>
    </dgm:pt>
    <dgm:pt modelId="{16BD2878-B38F-435E-842C-B12934B4E498}" type="pres">
      <dgm:prSet presAssocID="{E9700E54-1344-4089-98E8-1C85E9FDCCCD}" presName="sp" presStyleCnt="0"/>
      <dgm:spPr/>
    </dgm:pt>
    <dgm:pt modelId="{547B75D3-985D-459F-9E5B-616D84C4496E}" type="pres">
      <dgm:prSet presAssocID="{22D1B51B-050F-4C73-8601-64BC87EE4CF9}" presName="arrowAndChildren" presStyleCnt="0"/>
      <dgm:spPr/>
    </dgm:pt>
    <dgm:pt modelId="{012D4BE3-C299-43EE-9B90-40240E27A076}" type="pres">
      <dgm:prSet presAssocID="{22D1B51B-050F-4C73-8601-64BC87EE4CF9}" presName="parentTextArrow" presStyleLbl="node1" presStyleIdx="1" presStyleCnt="3"/>
      <dgm:spPr/>
    </dgm:pt>
    <dgm:pt modelId="{C729A4F1-0DB7-431B-AB2B-114414619550}" type="pres">
      <dgm:prSet presAssocID="{22D1B51B-050F-4C73-8601-64BC87EE4CF9}" presName="arrow" presStyleLbl="node1" presStyleIdx="2" presStyleCnt="3"/>
      <dgm:spPr/>
    </dgm:pt>
    <dgm:pt modelId="{8A5D794E-DF5E-432F-AB9B-024C90A38F2D}" type="pres">
      <dgm:prSet presAssocID="{22D1B51B-050F-4C73-8601-64BC87EE4CF9}" presName="descendantArrow" presStyleCnt="0"/>
      <dgm:spPr/>
    </dgm:pt>
    <dgm:pt modelId="{D6889CC8-1750-4C43-A044-155E2E38F87B}" type="pres">
      <dgm:prSet presAssocID="{89EC99E2-BA2C-48C2-A7F6-99B3EB92E0D2}" presName="childTextArrow" presStyleLbl="fgAccFollowNode1" presStyleIdx="3" presStyleCnt="5">
        <dgm:presLayoutVars>
          <dgm:bulletEnabled val="1"/>
        </dgm:presLayoutVars>
      </dgm:prSet>
      <dgm:spPr/>
    </dgm:pt>
    <dgm:pt modelId="{0157A573-6B28-4BA5-A357-6E9054DEE002}" type="pres">
      <dgm:prSet presAssocID="{116FCD40-99A0-4B87-B87E-14735A050F24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31C45616-0407-445C-BA97-3160C27F5E02}" type="presOf" srcId="{91FAD6B2-C810-44E8-846C-270E722C3D69}" destId="{C9F4D499-7FF3-4639-B8FE-3FAA397A051E}" srcOrd="0" destOrd="0" presId="urn:microsoft.com/office/officeart/2005/8/layout/process4"/>
    <dgm:cxn modelId="{B4C7B81E-0939-4EA0-A20C-53178416C08B}" type="presOf" srcId="{89EC99E2-BA2C-48C2-A7F6-99B3EB92E0D2}" destId="{D6889CC8-1750-4C43-A044-155E2E38F87B}" srcOrd="0" destOrd="0" presId="urn:microsoft.com/office/officeart/2005/8/layout/process4"/>
    <dgm:cxn modelId="{6FFF6932-EB10-4FEC-870D-2A7994998126}" type="presOf" srcId="{28F1F051-6575-429A-9904-DCDE23326AEB}" destId="{21B290D9-F578-44A3-8637-61B816EC1BBA}" srcOrd="0" destOrd="0" presId="urn:microsoft.com/office/officeart/2005/8/layout/process4"/>
    <dgm:cxn modelId="{A441503D-D19D-49C0-89BF-8441193E8640}" type="presOf" srcId="{071262F5-A5D8-46E0-A4B8-3FE8F2A5379B}" destId="{DE924560-4C26-44E4-839A-A3B2F1E16F76}" srcOrd="0" destOrd="0" presId="urn:microsoft.com/office/officeart/2005/8/layout/process4"/>
    <dgm:cxn modelId="{06E08040-D453-4F1B-B12C-92F7B70A6189}" srcId="{A2F301A0-15B1-49D6-9058-DD73EB64C108}" destId="{5FD8C8B8-66C1-4927-AA70-FA48D8507A01}" srcOrd="2" destOrd="0" parTransId="{713CD41F-4ECB-4630-A354-991936874CE1}" sibTransId="{A7F9331E-6590-482F-B702-6A4BF2C654CB}"/>
    <dgm:cxn modelId="{527A3F61-614D-41F7-BD18-EFD9F39AE602}" type="presOf" srcId="{5FD8C8B8-66C1-4927-AA70-FA48D8507A01}" destId="{D0C7A097-CF0E-44D0-A116-B4C6D1C56094}" srcOrd="0" destOrd="0" presId="urn:microsoft.com/office/officeart/2005/8/layout/process4"/>
    <dgm:cxn modelId="{6B0FD341-010E-49D8-AE87-FE88AEBAC7C6}" srcId="{A2F301A0-15B1-49D6-9058-DD73EB64C108}" destId="{91FAD6B2-C810-44E8-846C-270E722C3D69}" srcOrd="1" destOrd="0" parTransId="{EAF2AC76-7FA4-440E-A402-92C9C836AAFA}" sibTransId="{49B7CFEE-3A1F-480F-8E61-CBBCFB7B89ED}"/>
    <dgm:cxn modelId="{C86B6271-F666-4472-8BCC-9FA6580F19F6}" type="presOf" srcId="{116FCD40-99A0-4B87-B87E-14735A050F24}" destId="{0157A573-6B28-4BA5-A357-6E9054DEE002}" srcOrd="0" destOrd="0" presId="urn:microsoft.com/office/officeart/2005/8/layout/process4"/>
    <dgm:cxn modelId="{C4290752-2D34-4544-A22E-F1F44B6B17A2}" type="presOf" srcId="{A2F301A0-15B1-49D6-9058-DD73EB64C108}" destId="{40E14AFF-0311-4212-A4D5-DECFA81DEE0D}" srcOrd="0" destOrd="0" presId="urn:microsoft.com/office/officeart/2005/8/layout/process4"/>
    <dgm:cxn modelId="{DB47337A-B139-45B6-B7C9-6D1BA880F10F}" type="presOf" srcId="{22D1B51B-050F-4C73-8601-64BC87EE4CF9}" destId="{C729A4F1-0DB7-431B-AB2B-114414619550}" srcOrd="1" destOrd="0" presId="urn:microsoft.com/office/officeart/2005/8/layout/process4"/>
    <dgm:cxn modelId="{8D69EB86-E54B-437F-AE5F-3077428EDF55}" type="presOf" srcId="{22D1B51B-050F-4C73-8601-64BC87EE4CF9}" destId="{012D4BE3-C299-43EE-9B90-40240E27A076}" srcOrd="0" destOrd="0" presId="urn:microsoft.com/office/officeart/2005/8/layout/process4"/>
    <dgm:cxn modelId="{F8EDC787-8E39-4C93-92C2-CE9487369BD0}" srcId="{22D1B51B-050F-4C73-8601-64BC87EE4CF9}" destId="{89EC99E2-BA2C-48C2-A7F6-99B3EB92E0D2}" srcOrd="0" destOrd="0" parTransId="{4012917E-3579-4C16-BBEF-3DA1C3AB3E67}" sibTransId="{AD98018D-3DC4-4CA5-9144-D85870A8C0C4}"/>
    <dgm:cxn modelId="{A21C6788-6D2A-4A16-9270-8287D79DACE9}" srcId="{91FAD6B2-C810-44E8-846C-270E722C3D69}" destId="{071262F5-A5D8-46E0-A4B8-3FE8F2A5379B}" srcOrd="2" destOrd="0" parTransId="{16AB28D5-5F85-4E07-9BA7-2654CD631826}" sibTransId="{5854B726-2D63-455F-8ACD-516FB09EC9AD}"/>
    <dgm:cxn modelId="{5113ACA0-9121-4A72-83BC-046823C7048B}" srcId="{91FAD6B2-C810-44E8-846C-270E722C3D69}" destId="{BB610033-1D85-48B3-A62B-DE821A3A4EC1}" srcOrd="1" destOrd="0" parTransId="{0FCC8A51-6EDB-45C7-9550-F47CA1339311}" sibTransId="{36E0F9E4-A668-4144-A183-4FF567059C43}"/>
    <dgm:cxn modelId="{FA59DCA5-EC4C-4699-AF3D-CEBA890C62CE}" srcId="{A2F301A0-15B1-49D6-9058-DD73EB64C108}" destId="{22D1B51B-050F-4C73-8601-64BC87EE4CF9}" srcOrd="0" destOrd="0" parTransId="{ECC44444-AB8F-4761-999D-F62FA783AC18}" sibTransId="{E9700E54-1344-4089-98E8-1C85E9FDCCCD}"/>
    <dgm:cxn modelId="{68E22AC3-37C4-460D-8B40-EC88C69C20F9}" type="presOf" srcId="{91FAD6B2-C810-44E8-846C-270E722C3D69}" destId="{CF1031B2-3284-4EA6-844C-3DF9D93BB784}" srcOrd="1" destOrd="0" presId="urn:microsoft.com/office/officeart/2005/8/layout/process4"/>
    <dgm:cxn modelId="{3C7F34C4-ACF4-49A7-A246-368E8AC6BBCE}" srcId="{91FAD6B2-C810-44E8-846C-270E722C3D69}" destId="{28F1F051-6575-429A-9904-DCDE23326AEB}" srcOrd="0" destOrd="0" parTransId="{A2089E68-CE00-49AA-B6E6-0E8FC7FD4B36}" sibTransId="{ABB8CA00-D689-4063-93A7-1F6652B10807}"/>
    <dgm:cxn modelId="{D1DADEC4-85DC-41E3-A2AB-FA53C8908248}" srcId="{22D1B51B-050F-4C73-8601-64BC87EE4CF9}" destId="{116FCD40-99A0-4B87-B87E-14735A050F24}" srcOrd="1" destOrd="0" parTransId="{02D35ACA-9410-41C2-9A0A-0183C7AE287E}" sibTransId="{19D2A5B2-32CD-4DA2-888B-92E6579C5E05}"/>
    <dgm:cxn modelId="{BDAB63E5-CA30-40FE-A5C0-421F7B3743F4}" type="presOf" srcId="{BB610033-1D85-48B3-A62B-DE821A3A4EC1}" destId="{5E682DB2-6713-4A63-A532-D4CC794AA806}" srcOrd="0" destOrd="0" presId="urn:microsoft.com/office/officeart/2005/8/layout/process4"/>
    <dgm:cxn modelId="{8F51C999-A9C6-432F-A6D8-4088C57BF815}" type="presParOf" srcId="{40E14AFF-0311-4212-A4D5-DECFA81DEE0D}" destId="{C7795E8B-4960-44B3-9DCA-F8FEE5F97C44}" srcOrd="0" destOrd="0" presId="urn:microsoft.com/office/officeart/2005/8/layout/process4"/>
    <dgm:cxn modelId="{6C09104B-57A3-4747-9A6E-BC32FCA1B191}" type="presParOf" srcId="{C7795E8B-4960-44B3-9DCA-F8FEE5F97C44}" destId="{D0C7A097-CF0E-44D0-A116-B4C6D1C56094}" srcOrd="0" destOrd="0" presId="urn:microsoft.com/office/officeart/2005/8/layout/process4"/>
    <dgm:cxn modelId="{ACE99343-1350-45E8-89A5-63B545610078}" type="presParOf" srcId="{40E14AFF-0311-4212-A4D5-DECFA81DEE0D}" destId="{41C7EF3C-5230-4BA6-9514-5BF77234F8B8}" srcOrd="1" destOrd="0" presId="urn:microsoft.com/office/officeart/2005/8/layout/process4"/>
    <dgm:cxn modelId="{BE9E00B7-824D-4ACD-8EFE-5D67D1C94999}" type="presParOf" srcId="{40E14AFF-0311-4212-A4D5-DECFA81DEE0D}" destId="{F569118A-F50D-4829-AD21-98F19D386C82}" srcOrd="2" destOrd="0" presId="urn:microsoft.com/office/officeart/2005/8/layout/process4"/>
    <dgm:cxn modelId="{3B2C1A51-11CD-4C08-89B5-42DF7A76E7FF}" type="presParOf" srcId="{F569118A-F50D-4829-AD21-98F19D386C82}" destId="{C9F4D499-7FF3-4639-B8FE-3FAA397A051E}" srcOrd="0" destOrd="0" presId="urn:microsoft.com/office/officeart/2005/8/layout/process4"/>
    <dgm:cxn modelId="{E5748E61-9EBD-49BB-BC60-4179E99E9FBA}" type="presParOf" srcId="{F569118A-F50D-4829-AD21-98F19D386C82}" destId="{CF1031B2-3284-4EA6-844C-3DF9D93BB784}" srcOrd="1" destOrd="0" presId="urn:microsoft.com/office/officeart/2005/8/layout/process4"/>
    <dgm:cxn modelId="{0B7A4687-F4E3-4AA8-96E6-8EC7F4DF189C}" type="presParOf" srcId="{F569118A-F50D-4829-AD21-98F19D386C82}" destId="{E062771E-1528-4C3E-85E8-2E2FD07886D7}" srcOrd="2" destOrd="0" presId="urn:microsoft.com/office/officeart/2005/8/layout/process4"/>
    <dgm:cxn modelId="{11CB3F6E-58AD-4769-9081-49863AA1E125}" type="presParOf" srcId="{E062771E-1528-4C3E-85E8-2E2FD07886D7}" destId="{21B290D9-F578-44A3-8637-61B816EC1BBA}" srcOrd="0" destOrd="0" presId="urn:microsoft.com/office/officeart/2005/8/layout/process4"/>
    <dgm:cxn modelId="{4D5E6B37-15AE-4A5E-BD59-EC84207BEEC7}" type="presParOf" srcId="{E062771E-1528-4C3E-85E8-2E2FD07886D7}" destId="{5E682DB2-6713-4A63-A532-D4CC794AA806}" srcOrd="1" destOrd="0" presId="urn:microsoft.com/office/officeart/2005/8/layout/process4"/>
    <dgm:cxn modelId="{5CBBEB21-30F9-4234-9477-D7FBC9EC5F1D}" type="presParOf" srcId="{E062771E-1528-4C3E-85E8-2E2FD07886D7}" destId="{DE924560-4C26-44E4-839A-A3B2F1E16F76}" srcOrd="2" destOrd="0" presId="urn:microsoft.com/office/officeart/2005/8/layout/process4"/>
    <dgm:cxn modelId="{AD078549-D65D-4B24-BF54-FE590984273A}" type="presParOf" srcId="{40E14AFF-0311-4212-A4D5-DECFA81DEE0D}" destId="{16BD2878-B38F-435E-842C-B12934B4E498}" srcOrd="3" destOrd="0" presId="urn:microsoft.com/office/officeart/2005/8/layout/process4"/>
    <dgm:cxn modelId="{7A01DAC7-09CA-4C31-BEF2-DC5F6259326B}" type="presParOf" srcId="{40E14AFF-0311-4212-A4D5-DECFA81DEE0D}" destId="{547B75D3-985D-459F-9E5B-616D84C4496E}" srcOrd="4" destOrd="0" presId="urn:microsoft.com/office/officeart/2005/8/layout/process4"/>
    <dgm:cxn modelId="{9B121476-F1AB-4038-90CA-48C056E61D89}" type="presParOf" srcId="{547B75D3-985D-459F-9E5B-616D84C4496E}" destId="{012D4BE3-C299-43EE-9B90-40240E27A076}" srcOrd="0" destOrd="0" presId="urn:microsoft.com/office/officeart/2005/8/layout/process4"/>
    <dgm:cxn modelId="{30F5CBA2-F815-4EEC-BEBD-2DCA8D53FD9E}" type="presParOf" srcId="{547B75D3-985D-459F-9E5B-616D84C4496E}" destId="{C729A4F1-0DB7-431B-AB2B-114414619550}" srcOrd="1" destOrd="0" presId="urn:microsoft.com/office/officeart/2005/8/layout/process4"/>
    <dgm:cxn modelId="{9AC2AC7C-8482-484C-B690-1019D75BAEA9}" type="presParOf" srcId="{547B75D3-985D-459F-9E5B-616D84C4496E}" destId="{8A5D794E-DF5E-432F-AB9B-024C90A38F2D}" srcOrd="2" destOrd="0" presId="urn:microsoft.com/office/officeart/2005/8/layout/process4"/>
    <dgm:cxn modelId="{EDA3279F-36F7-4A6B-A39C-564A4FDDD2C0}" type="presParOf" srcId="{8A5D794E-DF5E-432F-AB9B-024C90A38F2D}" destId="{D6889CC8-1750-4C43-A044-155E2E38F87B}" srcOrd="0" destOrd="0" presId="urn:microsoft.com/office/officeart/2005/8/layout/process4"/>
    <dgm:cxn modelId="{BC37D904-CC4E-4C5E-AE3D-8E59F4A0F0AE}" type="presParOf" srcId="{8A5D794E-DF5E-432F-AB9B-024C90A38F2D}" destId="{0157A573-6B28-4BA5-A357-6E9054DEE00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9DCA5-4945-4814-B42B-7A8C8355C3C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705848-A16F-4C01-9791-4BABC9000380}">
      <dgm:prSet/>
      <dgm:spPr/>
      <dgm:t>
        <a:bodyPr/>
        <a:lstStyle/>
        <a:p>
          <a:r>
            <a:rPr lang="bg-BG"/>
            <a:t>Министерство за образование и наука(МОН)</a:t>
          </a:r>
          <a:endParaRPr lang="en-US"/>
        </a:p>
      </dgm:t>
    </dgm:pt>
    <dgm:pt modelId="{D71C02BC-AAF3-4B3F-91EF-4EFF17AE20E7}" type="parTrans" cxnId="{FDE01F18-66A3-4C0A-BA0D-94A52F59E651}">
      <dgm:prSet/>
      <dgm:spPr/>
      <dgm:t>
        <a:bodyPr/>
        <a:lstStyle/>
        <a:p>
          <a:endParaRPr lang="en-US"/>
        </a:p>
      </dgm:t>
    </dgm:pt>
    <dgm:pt modelId="{EB974248-903C-44E4-97CD-22CFC16D1BE5}" type="sibTrans" cxnId="{FDE01F18-66A3-4C0A-BA0D-94A52F59E651}">
      <dgm:prSet/>
      <dgm:spPr/>
      <dgm:t>
        <a:bodyPr/>
        <a:lstStyle/>
        <a:p>
          <a:endParaRPr lang="en-US"/>
        </a:p>
      </dgm:t>
    </dgm:pt>
    <dgm:pt modelId="{D58EC825-8284-4E5F-BBEB-93EF46203A79}">
      <dgm:prSet/>
      <dgm:spPr/>
      <dgm:t>
        <a:bodyPr/>
        <a:lstStyle/>
        <a:p>
          <a:r>
            <a:rPr lang="bg-BG"/>
            <a:t>Национална агенция за оценяване и акредитация(НАОА)</a:t>
          </a:r>
          <a:endParaRPr lang="en-US"/>
        </a:p>
      </dgm:t>
    </dgm:pt>
    <dgm:pt modelId="{F7B1A3F6-81CC-4418-8C37-91E0042AFD66}" type="parTrans" cxnId="{899DD0FF-F6A4-48BA-A157-3BB63D84D73E}">
      <dgm:prSet/>
      <dgm:spPr/>
      <dgm:t>
        <a:bodyPr/>
        <a:lstStyle/>
        <a:p>
          <a:endParaRPr lang="en-US"/>
        </a:p>
      </dgm:t>
    </dgm:pt>
    <dgm:pt modelId="{58164F70-D2E1-41F7-A0CC-741764A2B63D}" type="sibTrans" cxnId="{899DD0FF-F6A4-48BA-A157-3BB63D84D73E}">
      <dgm:prSet/>
      <dgm:spPr/>
      <dgm:t>
        <a:bodyPr/>
        <a:lstStyle/>
        <a:p>
          <a:endParaRPr lang="en-US"/>
        </a:p>
      </dgm:t>
    </dgm:pt>
    <dgm:pt modelId="{C89A8787-BB63-401A-94D7-DA2062331433}">
      <dgm:prSet/>
      <dgm:spPr/>
      <dgm:t>
        <a:bodyPr/>
        <a:lstStyle/>
        <a:p>
          <a:r>
            <a:rPr lang="bg-BG"/>
            <a:t>Училищата</a:t>
          </a:r>
          <a:endParaRPr lang="en-US"/>
        </a:p>
      </dgm:t>
    </dgm:pt>
    <dgm:pt modelId="{9377D141-8378-45BB-9B5C-DC3E150C1284}" type="parTrans" cxnId="{7B46EF6B-4900-46DE-BB7E-7619AC30AE40}">
      <dgm:prSet/>
      <dgm:spPr/>
      <dgm:t>
        <a:bodyPr/>
        <a:lstStyle/>
        <a:p>
          <a:endParaRPr lang="en-US"/>
        </a:p>
      </dgm:t>
    </dgm:pt>
    <dgm:pt modelId="{A23BED4C-BC7E-4E26-954B-C8DCE001148F}" type="sibTrans" cxnId="{7B46EF6B-4900-46DE-BB7E-7619AC30AE40}">
      <dgm:prSet/>
      <dgm:spPr/>
      <dgm:t>
        <a:bodyPr/>
        <a:lstStyle/>
        <a:p>
          <a:endParaRPr lang="en-US"/>
        </a:p>
      </dgm:t>
    </dgm:pt>
    <dgm:pt modelId="{61E82F48-4F25-49BE-8F97-1810B0F15869}" type="pres">
      <dgm:prSet presAssocID="{0219DCA5-4945-4814-B42B-7A8C8355C3C5}" presName="linear" presStyleCnt="0">
        <dgm:presLayoutVars>
          <dgm:dir/>
          <dgm:animLvl val="lvl"/>
          <dgm:resizeHandles val="exact"/>
        </dgm:presLayoutVars>
      </dgm:prSet>
      <dgm:spPr/>
    </dgm:pt>
    <dgm:pt modelId="{0E7EC169-F499-43BE-9252-20CF60809C53}" type="pres">
      <dgm:prSet presAssocID="{2C705848-A16F-4C01-9791-4BABC9000380}" presName="parentLin" presStyleCnt="0"/>
      <dgm:spPr/>
    </dgm:pt>
    <dgm:pt modelId="{EA7FB73A-7546-47D9-B468-B4ADAE468039}" type="pres">
      <dgm:prSet presAssocID="{2C705848-A16F-4C01-9791-4BABC9000380}" presName="parentLeftMargin" presStyleLbl="node1" presStyleIdx="0" presStyleCnt="3"/>
      <dgm:spPr/>
    </dgm:pt>
    <dgm:pt modelId="{5689FCDB-E5DA-4D85-AF44-9B1B5472BE93}" type="pres">
      <dgm:prSet presAssocID="{2C705848-A16F-4C01-9791-4BABC90003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F5E5A-E422-4F8A-9ED7-E4F7A9026ABB}" type="pres">
      <dgm:prSet presAssocID="{2C705848-A16F-4C01-9791-4BABC9000380}" presName="negativeSpace" presStyleCnt="0"/>
      <dgm:spPr/>
    </dgm:pt>
    <dgm:pt modelId="{F0EF6962-7B18-44FE-A2A6-C6D7C147719C}" type="pres">
      <dgm:prSet presAssocID="{2C705848-A16F-4C01-9791-4BABC9000380}" presName="childText" presStyleLbl="conFgAcc1" presStyleIdx="0" presStyleCnt="3">
        <dgm:presLayoutVars>
          <dgm:bulletEnabled val="1"/>
        </dgm:presLayoutVars>
      </dgm:prSet>
      <dgm:spPr/>
    </dgm:pt>
    <dgm:pt modelId="{32ABE25E-F868-4BD2-8A45-C641DBE781E4}" type="pres">
      <dgm:prSet presAssocID="{EB974248-903C-44E4-97CD-22CFC16D1BE5}" presName="spaceBetweenRectangles" presStyleCnt="0"/>
      <dgm:spPr/>
    </dgm:pt>
    <dgm:pt modelId="{794DF4B6-4129-4A2C-851F-058EAA369A6C}" type="pres">
      <dgm:prSet presAssocID="{D58EC825-8284-4E5F-BBEB-93EF46203A79}" presName="parentLin" presStyleCnt="0"/>
      <dgm:spPr/>
    </dgm:pt>
    <dgm:pt modelId="{0208DFD1-7649-4FA7-B38B-47BAADC7E874}" type="pres">
      <dgm:prSet presAssocID="{D58EC825-8284-4E5F-BBEB-93EF46203A79}" presName="parentLeftMargin" presStyleLbl="node1" presStyleIdx="0" presStyleCnt="3"/>
      <dgm:spPr/>
    </dgm:pt>
    <dgm:pt modelId="{4A7FBDE8-B515-4C35-8293-C178CB0D846B}" type="pres">
      <dgm:prSet presAssocID="{D58EC825-8284-4E5F-BBEB-93EF46203A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F1A9CE-CD35-4EA8-A911-8CDAE857AC9D}" type="pres">
      <dgm:prSet presAssocID="{D58EC825-8284-4E5F-BBEB-93EF46203A79}" presName="negativeSpace" presStyleCnt="0"/>
      <dgm:spPr/>
    </dgm:pt>
    <dgm:pt modelId="{B60D752C-DF8D-4520-A7D7-A6BA4B1C4A5F}" type="pres">
      <dgm:prSet presAssocID="{D58EC825-8284-4E5F-BBEB-93EF46203A79}" presName="childText" presStyleLbl="conFgAcc1" presStyleIdx="1" presStyleCnt="3">
        <dgm:presLayoutVars>
          <dgm:bulletEnabled val="1"/>
        </dgm:presLayoutVars>
      </dgm:prSet>
      <dgm:spPr/>
    </dgm:pt>
    <dgm:pt modelId="{DAA150A3-D398-4BD7-81A6-B116BFDF3A43}" type="pres">
      <dgm:prSet presAssocID="{58164F70-D2E1-41F7-A0CC-741764A2B63D}" presName="spaceBetweenRectangles" presStyleCnt="0"/>
      <dgm:spPr/>
    </dgm:pt>
    <dgm:pt modelId="{DF3315EF-94F0-4A4D-93B5-68283E073458}" type="pres">
      <dgm:prSet presAssocID="{C89A8787-BB63-401A-94D7-DA2062331433}" presName="parentLin" presStyleCnt="0"/>
      <dgm:spPr/>
    </dgm:pt>
    <dgm:pt modelId="{0D968ED8-2299-4C7E-8686-0D1A3BB72051}" type="pres">
      <dgm:prSet presAssocID="{C89A8787-BB63-401A-94D7-DA2062331433}" presName="parentLeftMargin" presStyleLbl="node1" presStyleIdx="1" presStyleCnt="3"/>
      <dgm:spPr/>
    </dgm:pt>
    <dgm:pt modelId="{E5981EED-086A-4A23-AC82-700157825935}" type="pres">
      <dgm:prSet presAssocID="{C89A8787-BB63-401A-94D7-DA20623314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B5F407-9111-4BE8-A4D6-D3D808FF05CD}" type="pres">
      <dgm:prSet presAssocID="{C89A8787-BB63-401A-94D7-DA2062331433}" presName="negativeSpace" presStyleCnt="0"/>
      <dgm:spPr/>
    </dgm:pt>
    <dgm:pt modelId="{36529665-A5EF-4A43-A7B5-21688443DC08}" type="pres">
      <dgm:prSet presAssocID="{C89A8787-BB63-401A-94D7-DA20623314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E01F18-66A3-4C0A-BA0D-94A52F59E651}" srcId="{0219DCA5-4945-4814-B42B-7A8C8355C3C5}" destId="{2C705848-A16F-4C01-9791-4BABC9000380}" srcOrd="0" destOrd="0" parTransId="{D71C02BC-AAF3-4B3F-91EF-4EFF17AE20E7}" sibTransId="{EB974248-903C-44E4-97CD-22CFC16D1BE5}"/>
    <dgm:cxn modelId="{A3113429-199E-4EC6-9E6A-ED48314A08E1}" type="presOf" srcId="{C89A8787-BB63-401A-94D7-DA2062331433}" destId="{0D968ED8-2299-4C7E-8686-0D1A3BB72051}" srcOrd="0" destOrd="0" presId="urn:microsoft.com/office/officeart/2005/8/layout/list1"/>
    <dgm:cxn modelId="{150A9B6A-CB27-4A9B-A4A7-FCDBACB164A3}" type="presOf" srcId="{2C705848-A16F-4C01-9791-4BABC9000380}" destId="{5689FCDB-E5DA-4D85-AF44-9B1B5472BE93}" srcOrd="1" destOrd="0" presId="urn:microsoft.com/office/officeart/2005/8/layout/list1"/>
    <dgm:cxn modelId="{7B46EF6B-4900-46DE-BB7E-7619AC30AE40}" srcId="{0219DCA5-4945-4814-B42B-7A8C8355C3C5}" destId="{C89A8787-BB63-401A-94D7-DA2062331433}" srcOrd="2" destOrd="0" parTransId="{9377D141-8378-45BB-9B5C-DC3E150C1284}" sibTransId="{A23BED4C-BC7E-4E26-954B-C8DCE001148F}"/>
    <dgm:cxn modelId="{5DA90CC0-993B-4131-8BCA-5D15A421DDCA}" type="presOf" srcId="{2C705848-A16F-4C01-9791-4BABC9000380}" destId="{EA7FB73A-7546-47D9-B468-B4ADAE468039}" srcOrd="0" destOrd="0" presId="urn:microsoft.com/office/officeart/2005/8/layout/list1"/>
    <dgm:cxn modelId="{0305AEC5-919E-47A1-98EF-D37DB46AF5D5}" type="presOf" srcId="{D58EC825-8284-4E5F-BBEB-93EF46203A79}" destId="{0208DFD1-7649-4FA7-B38B-47BAADC7E874}" srcOrd="0" destOrd="0" presId="urn:microsoft.com/office/officeart/2005/8/layout/list1"/>
    <dgm:cxn modelId="{2991D6C8-0A74-456D-8902-9565289F43FE}" type="presOf" srcId="{0219DCA5-4945-4814-B42B-7A8C8355C3C5}" destId="{61E82F48-4F25-49BE-8F97-1810B0F15869}" srcOrd="0" destOrd="0" presId="urn:microsoft.com/office/officeart/2005/8/layout/list1"/>
    <dgm:cxn modelId="{E7422EE0-9394-499B-AACA-ADD8AECBE5EF}" type="presOf" srcId="{D58EC825-8284-4E5F-BBEB-93EF46203A79}" destId="{4A7FBDE8-B515-4C35-8293-C178CB0D846B}" srcOrd="1" destOrd="0" presId="urn:microsoft.com/office/officeart/2005/8/layout/list1"/>
    <dgm:cxn modelId="{7A2A0FF1-24E2-4024-81CC-C2A0743132E0}" type="presOf" srcId="{C89A8787-BB63-401A-94D7-DA2062331433}" destId="{E5981EED-086A-4A23-AC82-700157825935}" srcOrd="1" destOrd="0" presId="urn:microsoft.com/office/officeart/2005/8/layout/list1"/>
    <dgm:cxn modelId="{899DD0FF-F6A4-48BA-A157-3BB63D84D73E}" srcId="{0219DCA5-4945-4814-B42B-7A8C8355C3C5}" destId="{D58EC825-8284-4E5F-BBEB-93EF46203A79}" srcOrd="1" destOrd="0" parTransId="{F7B1A3F6-81CC-4418-8C37-91E0042AFD66}" sibTransId="{58164F70-D2E1-41F7-A0CC-741764A2B63D}"/>
    <dgm:cxn modelId="{1976CD69-5699-48F5-9AAF-4DBE2B8D35E5}" type="presParOf" srcId="{61E82F48-4F25-49BE-8F97-1810B0F15869}" destId="{0E7EC169-F499-43BE-9252-20CF60809C53}" srcOrd="0" destOrd="0" presId="urn:microsoft.com/office/officeart/2005/8/layout/list1"/>
    <dgm:cxn modelId="{92B6849B-2786-4B98-9633-F38B2AE76C8A}" type="presParOf" srcId="{0E7EC169-F499-43BE-9252-20CF60809C53}" destId="{EA7FB73A-7546-47D9-B468-B4ADAE468039}" srcOrd="0" destOrd="0" presId="urn:microsoft.com/office/officeart/2005/8/layout/list1"/>
    <dgm:cxn modelId="{643B56DC-04BD-4ED3-AE44-618D8F353E8B}" type="presParOf" srcId="{0E7EC169-F499-43BE-9252-20CF60809C53}" destId="{5689FCDB-E5DA-4D85-AF44-9B1B5472BE93}" srcOrd="1" destOrd="0" presId="urn:microsoft.com/office/officeart/2005/8/layout/list1"/>
    <dgm:cxn modelId="{D37CE929-C977-4B2F-8A98-E79B29AE88FE}" type="presParOf" srcId="{61E82F48-4F25-49BE-8F97-1810B0F15869}" destId="{978F5E5A-E422-4F8A-9ED7-E4F7A9026ABB}" srcOrd="1" destOrd="0" presId="urn:microsoft.com/office/officeart/2005/8/layout/list1"/>
    <dgm:cxn modelId="{6E8D6AC9-2E3E-4B7D-93C4-32AD3351CED7}" type="presParOf" srcId="{61E82F48-4F25-49BE-8F97-1810B0F15869}" destId="{F0EF6962-7B18-44FE-A2A6-C6D7C147719C}" srcOrd="2" destOrd="0" presId="urn:microsoft.com/office/officeart/2005/8/layout/list1"/>
    <dgm:cxn modelId="{B5E4071A-D8EE-48D2-A97F-C2F471357D0B}" type="presParOf" srcId="{61E82F48-4F25-49BE-8F97-1810B0F15869}" destId="{32ABE25E-F868-4BD2-8A45-C641DBE781E4}" srcOrd="3" destOrd="0" presId="urn:microsoft.com/office/officeart/2005/8/layout/list1"/>
    <dgm:cxn modelId="{D15E3629-5310-4CD2-AE97-4C9CF08D0B4E}" type="presParOf" srcId="{61E82F48-4F25-49BE-8F97-1810B0F15869}" destId="{794DF4B6-4129-4A2C-851F-058EAA369A6C}" srcOrd="4" destOrd="0" presId="urn:microsoft.com/office/officeart/2005/8/layout/list1"/>
    <dgm:cxn modelId="{3D542369-0B74-473C-A548-854997A22C81}" type="presParOf" srcId="{794DF4B6-4129-4A2C-851F-058EAA369A6C}" destId="{0208DFD1-7649-4FA7-B38B-47BAADC7E874}" srcOrd="0" destOrd="0" presId="urn:microsoft.com/office/officeart/2005/8/layout/list1"/>
    <dgm:cxn modelId="{B9A814CB-450F-4B53-B084-AAB11EBF50F9}" type="presParOf" srcId="{794DF4B6-4129-4A2C-851F-058EAA369A6C}" destId="{4A7FBDE8-B515-4C35-8293-C178CB0D846B}" srcOrd="1" destOrd="0" presId="urn:microsoft.com/office/officeart/2005/8/layout/list1"/>
    <dgm:cxn modelId="{EBA3B10E-BE80-493E-A33D-5EA9805D083D}" type="presParOf" srcId="{61E82F48-4F25-49BE-8F97-1810B0F15869}" destId="{3FF1A9CE-CD35-4EA8-A911-8CDAE857AC9D}" srcOrd="5" destOrd="0" presId="urn:microsoft.com/office/officeart/2005/8/layout/list1"/>
    <dgm:cxn modelId="{063C98BC-2BF0-4020-BB54-E85EBC829C18}" type="presParOf" srcId="{61E82F48-4F25-49BE-8F97-1810B0F15869}" destId="{B60D752C-DF8D-4520-A7D7-A6BA4B1C4A5F}" srcOrd="6" destOrd="0" presId="urn:microsoft.com/office/officeart/2005/8/layout/list1"/>
    <dgm:cxn modelId="{BF2EC2A6-0FA1-431E-81EA-654D858E665E}" type="presParOf" srcId="{61E82F48-4F25-49BE-8F97-1810B0F15869}" destId="{DAA150A3-D398-4BD7-81A6-B116BFDF3A43}" srcOrd="7" destOrd="0" presId="urn:microsoft.com/office/officeart/2005/8/layout/list1"/>
    <dgm:cxn modelId="{DED0222C-9477-4FED-8404-84561FBF1EEE}" type="presParOf" srcId="{61E82F48-4F25-49BE-8F97-1810B0F15869}" destId="{DF3315EF-94F0-4A4D-93B5-68283E073458}" srcOrd="8" destOrd="0" presId="urn:microsoft.com/office/officeart/2005/8/layout/list1"/>
    <dgm:cxn modelId="{2C7966C9-B038-4CD7-9A37-DD8D49416459}" type="presParOf" srcId="{DF3315EF-94F0-4A4D-93B5-68283E073458}" destId="{0D968ED8-2299-4C7E-8686-0D1A3BB72051}" srcOrd="0" destOrd="0" presId="urn:microsoft.com/office/officeart/2005/8/layout/list1"/>
    <dgm:cxn modelId="{2DFB324D-EAEC-49E7-B6B8-F8109BDAEF2F}" type="presParOf" srcId="{DF3315EF-94F0-4A4D-93B5-68283E073458}" destId="{E5981EED-086A-4A23-AC82-700157825935}" srcOrd="1" destOrd="0" presId="urn:microsoft.com/office/officeart/2005/8/layout/list1"/>
    <dgm:cxn modelId="{455F1A20-212C-4604-80A5-A86CE7DF042A}" type="presParOf" srcId="{61E82F48-4F25-49BE-8F97-1810B0F15869}" destId="{B2B5F407-9111-4BE8-A4D6-D3D808FF05CD}" srcOrd="9" destOrd="0" presId="urn:microsoft.com/office/officeart/2005/8/layout/list1"/>
    <dgm:cxn modelId="{2E88853C-5789-426E-94B3-A7968816430F}" type="presParOf" srcId="{61E82F48-4F25-49BE-8F97-1810B0F15869}" destId="{36529665-A5EF-4A43-A7B5-21688443DC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267078-00A6-4C1D-BD55-6724B64DA9C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5E2C1C-8B92-46B5-9A59-1DEE7731F6B6}">
      <dgm:prSet/>
      <dgm:spPr/>
      <dgm:t>
        <a:bodyPr/>
        <a:lstStyle/>
        <a:p>
          <a:r>
            <a:rPr lang="bg-BG"/>
            <a:t>Добри практики</a:t>
          </a:r>
          <a:endParaRPr lang="en-US"/>
        </a:p>
      </dgm:t>
    </dgm:pt>
    <dgm:pt modelId="{50A15F9D-7B15-48F6-91AB-38082CA7FC51}" type="parTrans" cxnId="{F2648856-1ED3-42CA-B856-C960D1BAF6CA}">
      <dgm:prSet/>
      <dgm:spPr/>
      <dgm:t>
        <a:bodyPr/>
        <a:lstStyle/>
        <a:p>
          <a:endParaRPr lang="en-US"/>
        </a:p>
      </dgm:t>
    </dgm:pt>
    <dgm:pt modelId="{1873C61D-DB2A-41B5-9ED4-8359AFB2336D}" type="sibTrans" cxnId="{F2648856-1ED3-42CA-B856-C960D1BAF6CA}">
      <dgm:prSet/>
      <dgm:spPr/>
      <dgm:t>
        <a:bodyPr/>
        <a:lstStyle/>
        <a:p>
          <a:endParaRPr lang="en-US"/>
        </a:p>
      </dgm:t>
    </dgm:pt>
    <dgm:pt modelId="{5C3B4EC8-265A-466E-9198-76596B66B7B5}">
      <dgm:prSet/>
      <dgm:spPr/>
      <dgm:t>
        <a:bodyPr/>
        <a:lstStyle/>
        <a:p>
          <a:r>
            <a:rPr lang="bg-BG"/>
            <a:t>Почистване на данните</a:t>
          </a:r>
          <a:endParaRPr lang="en-US"/>
        </a:p>
      </dgm:t>
    </dgm:pt>
    <dgm:pt modelId="{DCD33541-F12B-4BC2-BF23-0EBD801468A2}" type="parTrans" cxnId="{FE92D2A0-06D6-43CE-81ED-183B0E847441}">
      <dgm:prSet/>
      <dgm:spPr/>
      <dgm:t>
        <a:bodyPr/>
        <a:lstStyle/>
        <a:p>
          <a:endParaRPr lang="en-US"/>
        </a:p>
      </dgm:t>
    </dgm:pt>
    <dgm:pt modelId="{C993074C-524D-4372-BF27-0C659963CC37}" type="sibTrans" cxnId="{FE92D2A0-06D6-43CE-81ED-183B0E847441}">
      <dgm:prSet/>
      <dgm:spPr/>
      <dgm:t>
        <a:bodyPr/>
        <a:lstStyle/>
        <a:p>
          <a:endParaRPr lang="en-US"/>
        </a:p>
      </dgm:t>
    </dgm:pt>
    <dgm:pt modelId="{48A97927-AC96-4F52-B29B-7359540B1692}">
      <dgm:prSet/>
      <dgm:spPr/>
      <dgm:t>
        <a:bodyPr/>
        <a:lstStyle/>
        <a:p>
          <a:r>
            <a:rPr lang="bg-BG"/>
            <a:t>Преобразуване на данните</a:t>
          </a:r>
          <a:endParaRPr lang="en-US"/>
        </a:p>
      </dgm:t>
    </dgm:pt>
    <dgm:pt modelId="{19D1B28D-8D88-4614-A043-06CF43139357}" type="parTrans" cxnId="{C437B30B-D22E-459A-9737-7CA5EF60AEE5}">
      <dgm:prSet/>
      <dgm:spPr/>
      <dgm:t>
        <a:bodyPr/>
        <a:lstStyle/>
        <a:p>
          <a:endParaRPr lang="en-US"/>
        </a:p>
      </dgm:t>
    </dgm:pt>
    <dgm:pt modelId="{02D2375F-DEFF-4F90-BAF3-3B37540B0600}" type="sibTrans" cxnId="{C437B30B-D22E-459A-9737-7CA5EF60AEE5}">
      <dgm:prSet/>
      <dgm:spPr/>
      <dgm:t>
        <a:bodyPr/>
        <a:lstStyle/>
        <a:p>
          <a:endParaRPr lang="en-US"/>
        </a:p>
      </dgm:t>
    </dgm:pt>
    <dgm:pt modelId="{D92CC9BD-69BF-435F-8E12-8A36F887357B}">
      <dgm:prSet/>
      <dgm:spPr/>
      <dgm:t>
        <a:bodyPr/>
        <a:lstStyle/>
        <a:p>
          <a:r>
            <a:rPr lang="bg-BG"/>
            <a:t>Обвързване на данните с история</a:t>
          </a:r>
          <a:endParaRPr lang="en-US"/>
        </a:p>
      </dgm:t>
    </dgm:pt>
    <dgm:pt modelId="{105A8E77-D915-48D0-8743-71D874746133}" type="parTrans" cxnId="{88734A4C-0CCC-4669-B1C9-E84A67C40370}">
      <dgm:prSet/>
      <dgm:spPr/>
      <dgm:t>
        <a:bodyPr/>
        <a:lstStyle/>
        <a:p>
          <a:endParaRPr lang="en-US"/>
        </a:p>
      </dgm:t>
    </dgm:pt>
    <dgm:pt modelId="{12F54E06-6825-40EB-9576-CE33121C31FB}" type="sibTrans" cxnId="{88734A4C-0CCC-4669-B1C9-E84A67C40370}">
      <dgm:prSet/>
      <dgm:spPr/>
      <dgm:t>
        <a:bodyPr/>
        <a:lstStyle/>
        <a:p>
          <a:endParaRPr lang="en-US"/>
        </a:p>
      </dgm:t>
    </dgm:pt>
    <dgm:pt modelId="{3833C0B9-F4FE-4ED6-8CFD-C313D8974655}">
      <dgm:prSet/>
      <dgm:spPr/>
      <dgm:t>
        <a:bodyPr/>
        <a:lstStyle/>
        <a:p>
          <a:r>
            <a:rPr lang="bg-BG"/>
            <a:t>Визуализация на данните</a:t>
          </a:r>
          <a:endParaRPr lang="en-US"/>
        </a:p>
      </dgm:t>
    </dgm:pt>
    <dgm:pt modelId="{BD17D0DE-7A50-4720-9CDB-A4D512F4967D}" type="parTrans" cxnId="{918B2330-D6A5-4092-97B0-70D38CB1A709}">
      <dgm:prSet/>
      <dgm:spPr/>
      <dgm:t>
        <a:bodyPr/>
        <a:lstStyle/>
        <a:p>
          <a:endParaRPr lang="en-US"/>
        </a:p>
      </dgm:t>
    </dgm:pt>
    <dgm:pt modelId="{7B7669DB-DCF5-4FCE-96BA-48390918062D}" type="sibTrans" cxnId="{918B2330-D6A5-4092-97B0-70D38CB1A709}">
      <dgm:prSet/>
      <dgm:spPr/>
      <dgm:t>
        <a:bodyPr/>
        <a:lstStyle/>
        <a:p>
          <a:endParaRPr lang="en-US"/>
        </a:p>
      </dgm:t>
    </dgm:pt>
    <dgm:pt modelId="{DE866419-DBFE-4ADA-8C9D-8BCB4742D2CC}">
      <dgm:prSet/>
      <dgm:spPr/>
      <dgm:t>
        <a:bodyPr/>
        <a:lstStyle/>
        <a:p>
          <a:r>
            <a:rPr lang="bg-BG"/>
            <a:t>Опознаване на публиката</a:t>
          </a:r>
          <a:endParaRPr lang="en-US"/>
        </a:p>
      </dgm:t>
    </dgm:pt>
    <dgm:pt modelId="{D1086CA7-E2A8-4484-84C1-9CFC6E057E1B}" type="parTrans" cxnId="{67D560D7-1465-4499-8A11-5424EADDA889}">
      <dgm:prSet/>
      <dgm:spPr/>
      <dgm:t>
        <a:bodyPr/>
        <a:lstStyle/>
        <a:p>
          <a:endParaRPr lang="en-US"/>
        </a:p>
      </dgm:t>
    </dgm:pt>
    <dgm:pt modelId="{82FBCB51-64D3-42C7-9531-867F739745C1}" type="sibTrans" cxnId="{67D560D7-1465-4499-8A11-5424EADDA889}">
      <dgm:prSet/>
      <dgm:spPr/>
      <dgm:t>
        <a:bodyPr/>
        <a:lstStyle/>
        <a:p>
          <a:endParaRPr lang="en-US"/>
        </a:p>
      </dgm:t>
    </dgm:pt>
    <dgm:pt modelId="{B706ED86-B700-47C5-8DC9-DA7B83661075}">
      <dgm:prSet/>
      <dgm:spPr/>
      <dgm:t>
        <a:bodyPr/>
        <a:lstStyle/>
        <a:p>
          <a:r>
            <a:rPr lang="bg-BG"/>
            <a:t>Предоставяне на контекст</a:t>
          </a:r>
          <a:endParaRPr lang="en-US"/>
        </a:p>
      </dgm:t>
    </dgm:pt>
    <dgm:pt modelId="{DB77BB44-E628-4579-BB72-048830295B6D}" type="parTrans" cxnId="{C1C60AF2-01BF-4D34-B4D3-21BE80905AA8}">
      <dgm:prSet/>
      <dgm:spPr/>
      <dgm:t>
        <a:bodyPr/>
        <a:lstStyle/>
        <a:p>
          <a:endParaRPr lang="en-US"/>
        </a:p>
      </dgm:t>
    </dgm:pt>
    <dgm:pt modelId="{04EE2DC1-0FA1-4FC2-9E8E-DC0CE43A1FCA}" type="sibTrans" cxnId="{C1C60AF2-01BF-4D34-B4D3-21BE80905AA8}">
      <dgm:prSet/>
      <dgm:spPr/>
      <dgm:t>
        <a:bodyPr/>
        <a:lstStyle/>
        <a:p>
          <a:endParaRPr lang="en-US"/>
        </a:p>
      </dgm:t>
    </dgm:pt>
    <dgm:pt modelId="{94A1B140-1F9D-4876-A5BD-749F02D786D9}" type="pres">
      <dgm:prSet presAssocID="{2C267078-00A6-4C1D-BD55-6724B64DA9CA}" presName="Name0" presStyleCnt="0">
        <dgm:presLayoutVars>
          <dgm:dir/>
          <dgm:resizeHandles val="exact"/>
        </dgm:presLayoutVars>
      </dgm:prSet>
      <dgm:spPr/>
    </dgm:pt>
    <dgm:pt modelId="{6408FC7C-FA67-4241-B14D-ED0B43C005B9}" type="pres">
      <dgm:prSet presAssocID="{075E2C1C-8B92-46B5-9A59-1DEE7731F6B6}" presName="node" presStyleLbl="node1" presStyleIdx="0" presStyleCnt="7">
        <dgm:presLayoutVars>
          <dgm:bulletEnabled val="1"/>
        </dgm:presLayoutVars>
      </dgm:prSet>
      <dgm:spPr/>
    </dgm:pt>
    <dgm:pt modelId="{BFEC78EA-8D4D-4F05-B1CA-D939F14E5F2E}" type="pres">
      <dgm:prSet presAssocID="{1873C61D-DB2A-41B5-9ED4-8359AFB2336D}" presName="sibTrans" presStyleLbl="sibTrans1D1" presStyleIdx="0" presStyleCnt="6"/>
      <dgm:spPr/>
    </dgm:pt>
    <dgm:pt modelId="{FAA182A3-5CF8-4FBC-8B7D-85ADCE1030CF}" type="pres">
      <dgm:prSet presAssocID="{1873C61D-DB2A-41B5-9ED4-8359AFB2336D}" presName="connectorText" presStyleLbl="sibTrans1D1" presStyleIdx="0" presStyleCnt="6"/>
      <dgm:spPr/>
    </dgm:pt>
    <dgm:pt modelId="{9739DD9C-142E-4442-8B48-3B65DE8A8F53}" type="pres">
      <dgm:prSet presAssocID="{5C3B4EC8-265A-466E-9198-76596B66B7B5}" presName="node" presStyleLbl="node1" presStyleIdx="1" presStyleCnt="7">
        <dgm:presLayoutVars>
          <dgm:bulletEnabled val="1"/>
        </dgm:presLayoutVars>
      </dgm:prSet>
      <dgm:spPr/>
    </dgm:pt>
    <dgm:pt modelId="{F88E7B57-F7C9-49A9-999D-0DA39D5B2C99}" type="pres">
      <dgm:prSet presAssocID="{C993074C-524D-4372-BF27-0C659963CC37}" presName="sibTrans" presStyleLbl="sibTrans1D1" presStyleIdx="1" presStyleCnt="6"/>
      <dgm:spPr/>
    </dgm:pt>
    <dgm:pt modelId="{B7E75B9C-239E-4BA8-AFF2-FC2FA813AA51}" type="pres">
      <dgm:prSet presAssocID="{C993074C-524D-4372-BF27-0C659963CC37}" presName="connectorText" presStyleLbl="sibTrans1D1" presStyleIdx="1" presStyleCnt="6"/>
      <dgm:spPr/>
    </dgm:pt>
    <dgm:pt modelId="{37579B39-BB94-48C9-8BA0-A7F2765AEB6E}" type="pres">
      <dgm:prSet presAssocID="{48A97927-AC96-4F52-B29B-7359540B1692}" presName="node" presStyleLbl="node1" presStyleIdx="2" presStyleCnt="7">
        <dgm:presLayoutVars>
          <dgm:bulletEnabled val="1"/>
        </dgm:presLayoutVars>
      </dgm:prSet>
      <dgm:spPr/>
    </dgm:pt>
    <dgm:pt modelId="{B9BBB2E1-2D06-472C-94E0-4BB3107073F6}" type="pres">
      <dgm:prSet presAssocID="{02D2375F-DEFF-4F90-BAF3-3B37540B0600}" presName="sibTrans" presStyleLbl="sibTrans1D1" presStyleIdx="2" presStyleCnt="6"/>
      <dgm:spPr/>
    </dgm:pt>
    <dgm:pt modelId="{5E891904-DDE0-436A-B5E5-6ABF25E14B10}" type="pres">
      <dgm:prSet presAssocID="{02D2375F-DEFF-4F90-BAF3-3B37540B0600}" presName="connectorText" presStyleLbl="sibTrans1D1" presStyleIdx="2" presStyleCnt="6"/>
      <dgm:spPr/>
    </dgm:pt>
    <dgm:pt modelId="{494DB6CE-D72B-4614-9BDC-EC9A661F2218}" type="pres">
      <dgm:prSet presAssocID="{D92CC9BD-69BF-435F-8E12-8A36F887357B}" presName="node" presStyleLbl="node1" presStyleIdx="3" presStyleCnt="7">
        <dgm:presLayoutVars>
          <dgm:bulletEnabled val="1"/>
        </dgm:presLayoutVars>
      </dgm:prSet>
      <dgm:spPr/>
    </dgm:pt>
    <dgm:pt modelId="{B6771D93-FF70-441D-99EC-4D54D0B15675}" type="pres">
      <dgm:prSet presAssocID="{12F54E06-6825-40EB-9576-CE33121C31FB}" presName="sibTrans" presStyleLbl="sibTrans1D1" presStyleIdx="3" presStyleCnt="6"/>
      <dgm:spPr/>
    </dgm:pt>
    <dgm:pt modelId="{2B1067FC-4331-4439-8186-0F964A4DECC9}" type="pres">
      <dgm:prSet presAssocID="{12F54E06-6825-40EB-9576-CE33121C31FB}" presName="connectorText" presStyleLbl="sibTrans1D1" presStyleIdx="3" presStyleCnt="6"/>
      <dgm:spPr/>
    </dgm:pt>
    <dgm:pt modelId="{1811F7F2-2670-4070-946C-609DDC6A94C3}" type="pres">
      <dgm:prSet presAssocID="{3833C0B9-F4FE-4ED6-8CFD-C313D8974655}" presName="node" presStyleLbl="node1" presStyleIdx="4" presStyleCnt="7">
        <dgm:presLayoutVars>
          <dgm:bulletEnabled val="1"/>
        </dgm:presLayoutVars>
      </dgm:prSet>
      <dgm:spPr/>
    </dgm:pt>
    <dgm:pt modelId="{B6AF7C7A-BEC4-4063-A473-25B0D3FDD67E}" type="pres">
      <dgm:prSet presAssocID="{7B7669DB-DCF5-4FCE-96BA-48390918062D}" presName="sibTrans" presStyleLbl="sibTrans1D1" presStyleIdx="4" presStyleCnt="6"/>
      <dgm:spPr/>
    </dgm:pt>
    <dgm:pt modelId="{6F751584-A8D5-417A-BCEF-FF1E969C91F9}" type="pres">
      <dgm:prSet presAssocID="{7B7669DB-DCF5-4FCE-96BA-48390918062D}" presName="connectorText" presStyleLbl="sibTrans1D1" presStyleIdx="4" presStyleCnt="6"/>
      <dgm:spPr/>
    </dgm:pt>
    <dgm:pt modelId="{9F37AB29-B31E-47B4-9C4C-B68CFCC7B060}" type="pres">
      <dgm:prSet presAssocID="{DE866419-DBFE-4ADA-8C9D-8BCB4742D2CC}" presName="node" presStyleLbl="node1" presStyleIdx="5" presStyleCnt="7">
        <dgm:presLayoutVars>
          <dgm:bulletEnabled val="1"/>
        </dgm:presLayoutVars>
      </dgm:prSet>
      <dgm:spPr/>
    </dgm:pt>
    <dgm:pt modelId="{20BF2DED-689A-41C2-BFFA-DF54C27E5748}" type="pres">
      <dgm:prSet presAssocID="{82FBCB51-64D3-42C7-9531-867F739745C1}" presName="sibTrans" presStyleLbl="sibTrans1D1" presStyleIdx="5" presStyleCnt="6"/>
      <dgm:spPr/>
    </dgm:pt>
    <dgm:pt modelId="{329C7981-30C8-4EF0-BE24-C6379B9CAF21}" type="pres">
      <dgm:prSet presAssocID="{82FBCB51-64D3-42C7-9531-867F739745C1}" presName="connectorText" presStyleLbl="sibTrans1D1" presStyleIdx="5" presStyleCnt="6"/>
      <dgm:spPr/>
    </dgm:pt>
    <dgm:pt modelId="{1B718CF3-7E56-450A-855E-6E2B5CFA99D0}" type="pres">
      <dgm:prSet presAssocID="{B706ED86-B700-47C5-8DC9-DA7B83661075}" presName="node" presStyleLbl="node1" presStyleIdx="6" presStyleCnt="7">
        <dgm:presLayoutVars>
          <dgm:bulletEnabled val="1"/>
        </dgm:presLayoutVars>
      </dgm:prSet>
      <dgm:spPr/>
    </dgm:pt>
  </dgm:ptLst>
  <dgm:cxnLst>
    <dgm:cxn modelId="{C437B30B-D22E-459A-9737-7CA5EF60AEE5}" srcId="{2C267078-00A6-4C1D-BD55-6724B64DA9CA}" destId="{48A97927-AC96-4F52-B29B-7359540B1692}" srcOrd="2" destOrd="0" parTransId="{19D1B28D-8D88-4614-A043-06CF43139357}" sibTransId="{02D2375F-DEFF-4F90-BAF3-3B37540B0600}"/>
    <dgm:cxn modelId="{47F8170F-B454-4308-8AC3-0502E8C21CAC}" type="presOf" srcId="{DE866419-DBFE-4ADA-8C9D-8BCB4742D2CC}" destId="{9F37AB29-B31E-47B4-9C4C-B68CFCC7B060}" srcOrd="0" destOrd="0" presId="urn:microsoft.com/office/officeart/2016/7/layout/RepeatingBendingProcessNew"/>
    <dgm:cxn modelId="{CD03B812-6324-4943-9777-A5007A64C4F3}" type="presOf" srcId="{7B7669DB-DCF5-4FCE-96BA-48390918062D}" destId="{B6AF7C7A-BEC4-4063-A473-25B0D3FDD67E}" srcOrd="0" destOrd="0" presId="urn:microsoft.com/office/officeart/2016/7/layout/RepeatingBendingProcessNew"/>
    <dgm:cxn modelId="{E8B66616-2310-49ED-BBC3-FFBF94023355}" type="presOf" srcId="{075E2C1C-8B92-46B5-9A59-1DEE7731F6B6}" destId="{6408FC7C-FA67-4241-B14D-ED0B43C005B9}" srcOrd="0" destOrd="0" presId="urn:microsoft.com/office/officeart/2016/7/layout/RepeatingBendingProcessNew"/>
    <dgm:cxn modelId="{40E39B17-6769-491D-B8A5-ED66744C6C16}" type="presOf" srcId="{02D2375F-DEFF-4F90-BAF3-3B37540B0600}" destId="{5E891904-DDE0-436A-B5E5-6ABF25E14B10}" srcOrd="1" destOrd="0" presId="urn:microsoft.com/office/officeart/2016/7/layout/RepeatingBendingProcessNew"/>
    <dgm:cxn modelId="{9A2FE823-E974-4EF4-ACC3-28503EBC95FB}" type="presOf" srcId="{02D2375F-DEFF-4F90-BAF3-3B37540B0600}" destId="{B9BBB2E1-2D06-472C-94E0-4BB3107073F6}" srcOrd="0" destOrd="0" presId="urn:microsoft.com/office/officeart/2016/7/layout/RepeatingBendingProcessNew"/>
    <dgm:cxn modelId="{F3210624-D972-421D-A415-A15CE1EBF442}" type="presOf" srcId="{12F54E06-6825-40EB-9576-CE33121C31FB}" destId="{B6771D93-FF70-441D-99EC-4D54D0B15675}" srcOrd="0" destOrd="0" presId="urn:microsoft.com/office/officeart/2016/7/layout/RepeatingBendingProcessNew"/>
    <dgm:cxn modelId="{20393324-0518-4A2A-A3CE-F702C187B055}" type="presOf" srcId="{5C3B4EC8-265A-466E-9198-76596B66B7B5}" destId="{9739DD9C-142E-4442-8B48-3B65DE8A8F53}" srcOrd="0" destOrd="0" presId="urn:microsoft.com/office/officeart/2016/7/layout/RepeatingBendingProcessNew"/>
    <dgm:cxn modelId="{918B2330-D6A5-4092-97B0-70D38CB1A709}" srcId="{2C267078-00A6-4C1D-BD55-6724B64DA9CA}" destId="{3833C0B9-F4FE-4ED6-8CFD-C313D8974655}" srcOrd="4" destOrd="0" parTransId="{BD17D0DE-7A50-4720-9CDB-A4D512F4967D}" sibTransId="{7B7669DB-DCF5-4FCE-96BA-48390918062D}"/>
    <dgm:cxn modelId="{314E8E3E-65FF-4A91-A5E2-E4E179C2C9C0}" type="presOf" srcId="{12F54E06-6825-40EB-9576-CE33121C31FB}" destId="{2B1067FC-4331-4439-8186-0F964A4DECC9}" srcOrd="1" destOrd="0" presId="urn:microsoft.com/office/officeart/2016/7/layout/RepeatingBendingProcessNew"/>
    <dgm:cxn modelId="{26D0BA40-3FA8-4F88-AFA0-75DF7C2230BE}" type="presOf" srcId="{82FBCB51-64D3-42C7-9531-867F739745C1}" destId="{329C7981-30C8-4EF0-BE24-C6379B9CAF21}" srcOrd="1" destOrd="0" presId="urn:microsoft.com/office/officeart/2016/7/layout/RepeatingBendingProcessNew"/>
    <dgm:cxn modelId="{88734A4C-0CCC-4669-B1C9-E84A67C40370}" srcId="{2C267078-00A6-4C1D-BD55-6724B64DA9CA}" destId="{D92CC9BD-69BF-435F-8E12-8A36F887357B}" srcOrd="3" destOrd="0" parTransId="{105A8E77-D915-48D0-8743-71D874746133}" sibTransId="{12F54E06-6825-40EB-9576-CE33121C31FB}"/>
    <dgm:cxn modelId="{F2648856-1ED3-42CA-B856-C960D1BAF6CA}" srcId="{2C267078-00A6-4C1D-BD55-6724B64DA9CA}" destId="{075E2C1C-8B92-46B5-9A59-1DEE7731F6B6}" srcOrd="0" destOrd="0" parTransId="{50A15F9D-7B15-48F6-91AB-38082CA7FC51}" sibTransId="{1873C61D-DB2A-41B5-9ED4-8359AFB2336D}"/>
    <dgm:cxn modelId="{5AA19979-06A8-4712-8918-B73F77956E53}" type="presOf" srcId="{B706ED86-B700-47C5-8DC9-DA7B83661075}" destId="{1B718CF3-7E56-450A-855E-6E2B5CFA99D0}" srcOrd="0" destOrd="0" presId="urn:microsoft.com/office/officeart/2016/7/layout/RepeatingBendingProcessNew"/>
    <dgm:cxn modelId="{31360C91-ED57-47E4-8392-9D6017996BEB}" type="presOf" srcId="{C993074C-524D-4372-BF27-0C659963CC37}" destId="{B7E75B9C-239E-4BA8-AFF2-FC2FA813AA51}" srcOrd="1" destOrd="0" presId="urn:microsoft.com/office/officeart/2016/7/layout/RepeatingBendingProcessNew"/>
    <dgm:cxn modelId="{71CA789E-B7DE-4120-AD67-ABC0B9D49EC1}" type="presOf" srcId="{7B7669DB-DCF5-4FCE-96BA-48390918062D}" destId="{6F751584-A8D5-417A-BCEF-FF1E969C91F9}" srcOrd="1" destOrd="0" presId="urn:microsoft.com/office/officeart/2016/7/layout/RepeatingBendingProcessNew"/>
    <dgm:cxn modelId="{FE92D2A0-06D6-43CE-81ED-183B0E847441}" srcId="{2C267078-00A6-4C1D-BD55-6724B64DA9CA}" destId="{5C3B4EC8-265A-466E-9198-76596B66B7B5}" srcOrd="1" destOrd="0" parTransId="{DCD33541-F12B-4BC2-BF23-0EBD801468A2}" sibTransId="{C993074C-524D-4372-BF27-0C659963CC37}"/>
    <dgm:cxn modelId="{6C303DA3-B88A-4AC6-87F3-D6D904101A7C}" type="presOf" srcId="{1873C61D-DB2A-41B5-9ED4-8359AFB2336D}" destId="{FAA182A3-5CF8-4FBC-8B7D-85ADCE1030CF}" srcOrd="1" destOrd="0" presId="urn:microsoft.com/office/officeart/2016/7/layout/RepeatingBendingProcessNew"/>
    <dgm:cxn modelId="{1CE70AC1-5638-4DE8-9B38-D5CBDCF7D7B1}" type="presOf" srcId="{1873C61D-DB2A-41B5-9ED4-8359AFB2336D}" destId="{BFEC78EA-8D4D-4F05-B1CA-D939F14E5F2E}" srcOrd="0" destOrd="0" presId="urn:microsoft.com/office/officeart/2016/7/layout/RepeatingBendingProcessNew"/>
    <dgm:cxn modelId="{CDC2ADCF-967C-4C85-969E-A51F0D4515C5}" type="presOf" srcId="{2C267078-00A6-4C1D-BD55-6724B64DA9CA}" destId="{94A1B140-1F9D-4876-A5BD-749F02D786D9}" srcOrd="0" destOrd="0" presId="urn:microsoft.com/office/officeart/2016/7/layout/RepeatingBendingProcessNew"/>
    <dgm:cxn modelId="{67D560D7-1465-4499-8A11-5424EADDA889}" srcId="{2C267078-00A6-4C1D-BD55-6724B64DA9CA}" destId="{DE866419-DBFE-4ADA-8C9D-8BCB4742D2CC}" srcOrd="5" destOrd="0" parTransId="{D1086CA7-E2A8-4484-84C1-9CFC6E057E1B}" sibTransId="{82FBCB51-64D3-42C7-9531-867F739745C1}"/>
    <dgm:cxn modelId="{A90489DB-90D8-4CE2-8FCA-2132BA914065}" type="presOf" srcId="{3833C0B9-F4FE-4ED6-8CFD-C313D8974655}" destId="{1811F7F2-2670-4070-946C-609DDC6A94C3}" srcOrd="0" destOrd="0" presId="urn:microsoft.com/office/officeart/2016/7/layout/RepeatingBendingProcessNew"/>
    <dgm:cxn modelId="{809261E3-A5CC-4E42-A9C7-D29115134929}" type="presOf" srcId="{82FBCB51-64D3-42C7-9531-867F739745C1}" destId="{20BF2DED-689A-41C2-BFFA-DF54C27E5748}" srcOrd="0" destOrd="0" presId="urn:microsoft.com/office/officeart/2016/7/layout/RepeatingBendingProcessNew"/>
    <dgm:cxn modelId="{51C173ED-82E0-40A7-B4E1-5BC9C22CB498}" type="presOf" srcId="{D92CC9BD-69BF-435F-8E12-8A36F887357B}" destId="{494DB6CE-D72B-4614-9BDC-EC9A661F2218}" srcOrd="0" destOrd="0" presId="urn:microsoft.com/office/officeart/2016/7/layout/RepeatingBendingProcessNew"/>
    <dgm:cxn modelId="{C1C60AF2-01BF-4D34-B4D3-21BE80905AA8}" srcId="{2C267078-00A6-4C1D-BD55-6724B64DA9CA}" destId="{B706ED86-B700-47C5-8DC9-DA7B83661075}" srcOrd="6" destOrd="0" parTransId="{DB77BB44-E628-4579-BB72-048830295B6D}" sibTransId="{04EE2DC1-0FA1-4FC2-9E8E-DC0CE43A1FCA}"/>
    <dgm:cxn modelId="{0CE3CBF9-1B99-4AE4-B8D2-19050AD213B1}" type="presOf" srcId="{C993074C-524D-4372-BF27-0C659963CC37}" destId="{F88E7B57-F7C9-49A9-999D-0DA39D5B2C99}" srcOrd="0" destOrd="0" presId="urn:microsoft.com/office/officeart/2016/7/layout/RepeatingBendingProcessNew"/>
    <dgm:cxn modelId="{0B9556FC-5593-4601-9ACD-309F3311706D}" type="presOf" srcId="{48A97927-AC96-4F52-B29B-7359540B1692}" destId="{37579B39-BB94-48C9-8BA0-A7F2765AEB6E}" srcOrd="0" destOrd="0" presId="urn:microsoft.com/office/officeart/2016/7/layout/RepeatingBendingProcessNew"/>
    <dgm:cxn modelId="{49E522D7-05B4-4059-8C73-2E88A6664F11}" type="presParOf" srcId="{94A1B140-1F9D-4876-A5BD-749F02D786D9}" destId="{6408FC7C-FA67-4241-B14D-ED0B43C005B9}" srcOrd="0" destOrd="0" presId="urn:microsoft.com/office/officeart/2016/7/layout/RepeatingBendingProcessNew"/>
    <dgm:cxn modelId="{378AF00B-A513-42E7-B19A-B177B682524A}" type="presParOf" srcId="{94A1B140-1F9D-4876-A5BD-749F02D786D9}" destId="{BFEC78EA-8D4D-4F05-B1CA-D939F14E5F2E}" srcOrd="1" destOrd="0" presId="urn:microsoft.com/office/officeart/2016/7/layout/RepeatingBendingProcessNew"/>
    <dgm:cxn modelId="{21457105-C671-43CA-A706-D42ACD2FF8DD}" type="presParOf" srcId="{BFEC78EA-8D4D-4F05-B1CA-D939F14E5F2E}" destId="{FAA182A3-5CF8-4FBC-8B7D-85ADCE1030CF}" srcOrd="0" destOrd="0" presId="urn:microsoft.com/office/officeart/2016/7/layout/RepeatingBendingProcessNew"/>
    <dgm:cxn modelId="{BB370861-4739-4647-86F9-33C16E552819}" type="presParOf" srcId="{94A1B140-1F9D-4876-A5BD-749F02D786D9}" destId="{9739DD9C-142E-4442-8B48-3B65DE8A8F53}" srcOrd="2" destOrd="0" presId="urn:microsoft.com/office/officeart/2016/7/layout/RepeatingBendingProcessNew"/>
    <dgm:cxn modelId="{427E0C6C-B2A9-424F-9FD8-4785E7F3EA34}" type="presParOf" srcId="{94A1B140-1F9D-4876-A5BD-749F02D786D9}" destId="{F88E7B57-F7C9-49A9-999D-0DA39D5B2C99}" srcOrd="3" destOrd="0" presId="urn:microsoft.com/office/officeart/2016/7/layout/RepeatingBendingProcessNew"/>
    <dgm:cxn modelId="{45646463-E55D-40D6-9891-926008828DAC}" type="presParOf" srcId="{F88E7B57-F7C9-49A9-999D-0DA39D5B2C99}" destId="{B7E75B9C-239E-4BA8-AFF2-FC2FA813AA51}" srcOrd="0" destOrd="0" presId="urn:microsoft.com/office/officeart/2016/7/layout/RepeatingBendingProcessNew"/>
    <dgm:cxn modelId="{8DF06588-1765-48EB-A684-1C06CF8CF391}" type="presParOf" srcId="{94A1B140-1F9D-4876-A5BD-749F02D786D9}" destId="{37579B39-BB94-48C9-8BA0-A7F2765AEB6E}" srcOrd="4" destOrd="0" presId="urn:microsoft.com/office/officeart/2016/7/layout/RepeatingBendingProcessNew"/>
    <dgm:cxn modelId="{99A64BAD-6312-480E-8B5C-037FFB479248}" type="presParOf" srcId="{94A1B140-1F9D-4876-A5BD-749F02D786D9}" destId="{B9BBB2E1-2D06-472C-94E0-4BB3107073F6}" srcOrd="5" destOrd="0" presId="urn:microsoft.com/office/officeart/2016/7/layout/RepeatingBendingProcessNew"/>
    <dgm:cxn modelId="{DE4BBEB1-3BB9-4F4E-98DD-FB167300819B}" type="presParOf" srcId="{B9BBB2E1-2D06-472C-94E0-4BB3107073F6}" destId="{5E891904-DDE0-436A-B5E5-6ABF25E14B10}" srcOrd="0" destOrd="0" presId="urn:microsoft.com/office/officeart/2016/7/layout/RepeatingBendingProcessNew"/>
    <dgm:cxn modelId="{388B728F-56A9-4354-B300-AD0766D500D9}" type="presParOf" srcId="{94A1B140-1F9D-4876-A5BD-749F02D786D9}" destId="{494DB6CE-D72B-4614-9BDC-EC9A661F2218}" srcOrd="6" destOrd="0" presId="urn:microsoft.com/office/officeart/2016/7/layout/RepeatingBendingProcessNew"/>
    <dgm:cxn modelId="{298C1167-4D15-4567-B8D3-E99AB8CC639A}" type="presParOf" srcId="{94A1B140-1F9D-4876-A5BD-749F02D786D9}" destId="{B6771D93-FF70-441D-99EC-4D54D0B15675}" srcOrd="7" destOrd="0" presId="urn:microsoft.com/office/officeart/2016/7/layout/RepeatingBendingProcessNew"/>
    <dgm:cxn modelId="{F0A6A95A-086B-421B-B64D-A7203F6E604F}" type="presParOf" srcId="{B6771D93-FF70-441D-99EC-4D54D0B15675}" destId="{2B1067FC-4331-4439-8186-0F964A4DECC9}" srcOrd="0" destOrd="0" presId="urn:microsoft.com/office/officeart/2016/7/layout/RepeatingBendingProcessNew"/>
    <dgm:cxn modelId="{1589103B-9385-4AEF-85C7-41B06EBB5ABB}" type="presParOf" srcId="{94A1B140-1F9D-4876-A5BD-749F02D786D9}" destId="{1811F7F2-2670-4070-946C-609DDC6A94C3}" srcOrd="8" destOrd="0" presId="urn:microsoft.com/office/officeart/2016/7/layout/RepeatingBendingProcessNew"/>
    <dgm:cxn modelId="{925184EE-F67D-4CF9-8EBF-A13E8665DC16}" type="presParOf" srcId="{94A1B140-1F9D-4876-A5BD-749F02D786D9}" destId="{B6AF7C7A-BEC4-4063-A473-25B0D3FDD67E}" srcOrd="9" destOrd="0" presId="urn:microsoft.com/office/officeart/2016/7/layout/RepeatingBendingProcessNew"/>
    <dgm:cxn modelId="{AD8DD086-5EDB-49D8-9F1A-4E0EDA1A5C5D}" type="presParOf" srcId="{B6AF7C7A-BEC4-4063-A473-25B0D3FDD67E}" destId="{6F751584-A8D5-417A-BCEF-FF1E969C91F9}" srcOrd="0" destOrd="0" presId="urn:microsoft.com/office/officeart/2016/7/layout/RepeatingBendingProcessNew"/>
    <dgm:cxn modelId="{56284F52-4726-4EA1-8149-C5AA5F85B75E}" type="presParOf" srcId="{94A1B140-1F9D-4876-A5BD-749F02D786D9}" destId="{9F37AB29-B31E-47B4-9C4C-B68CFCC7B060}" srcOrd="10" destOrd="0" presId="urn:microsoft.com/office/officeart/2016/7/layout/RepeatingBendingProcessNew"/>
    <dgm:cxn modelId="{6A3F0C8D-1550-4CDC-8B97-608E1919B5DE}" type="presParOf" srcId="{94A1B140-1F9D-4876-A5BD-749F02D786D9}" destId="{20BF2DED-689A-41C2-BFFA-DF54C27E5748}" srcOrd="11" destOrd="0" presId="urn:microsoft.com/office/officeart/2016/7/layout/RepeatingBendingProcessNew"/>
    <dgm:cxn modelId="{50991D51-451F-46A0-AA56-97D8D0DC5C88}" type="presParOf" srcId="{20BF2DED-689A-41C2-BFFA-DF54C27E5748}" destId="{329C7981-30C8-4EF0-BE24-C6379B9CAF21}" srcOrd="0" destOrd="0" presId="urn:microsoft.com/office/officeart/2016/7/layout/RepeatingBendingProcessNew"/>
    <dgm:cxn modelId="{773C7BCB-DAF7-464B-A649-C2F5A0A37A2A}" type="presParOf" srcId="{94A1B140-1F9D-4876-A5BD-749F02D786D9}" destId="{1B718CF3-7E56-450A-855E-6E2B5CFA99D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76D5B7-DB4C-41C9-BF05-F1C1A75FAD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AB97B1-B88E-4485-9294-24F02272F67C}">
      <dgm:prSet/>
      <dgm:spPr/>
      <dgm:t>
        <a:bodyPr/>
        <a:lstStyle/>
        <a:p>
          <a:r>
            <a:rPr lang="en-US"/>
            <a:t>Python</a:t>
          </a:r>
        </a:p>
      </dgm:t>
    </dgm:pt>
    <dgm:pt modelId="{7211748B-C357-444D-995E-ED251B9BACED}" type="parTrans" cxnId="{4BCF001B-3FC4-4162-8CD4-11E2F4C99B12}">
      <dgm:prSet/>
      <dgm:spPr/>
      <dgm:t>
        <a:bodyPr/>
        <a:lstStyle/>
        <a:p>
          <a:endParaRPr lang="en-US"/>
        </a:p>
      </dgm:t>
    </dgm:pt>
    <dgm:pt modelId="{14DCC5BE-E313-4132-92BB-87863B6E86D0}" type="sibTrans" cxnId="{4BCF001B-3FC4-4162-8CD4-11E2F4C99B12}">
      <dgm:prSet/>
      <dgm:spPr/>
      <dgm:t>
        <a:bodyPr/>
        <a:lstStyle/>
        <a:p>
          <a:endParaRPr lang="en-US"/>
        </a:p>
      </dgm:t>
    </dgm:pt>
    <dgm:pt modelId="{3302A203-BA04-4967-BA51-3F7ACECF6F1E}">
      <dgm:prSet/>
      <dgm:spPr/>
      <dgm:t>
        <a:bodyPr/>
        <a:lstStyle/>
        <a:p>
          <a:r>
            <a:rPr lang="en-US"/>
            <a:t>Matlab</a:t>
          </a:r>
        </a:p>
      </dgm:t>
    </dgm:pt>
    <dgm:pt modelId="{5C8294FC-2B49-4829-87BB-4A252B0FE111}" type="parTrans" cxnId="{3ABF3E3D-D79E-4046-BA37-9D292A15626F}">
      <dgm:prSet/>
      <dgm:spPr/>
      <dgm:t>
        <a:bodyPr/>
        <a:lstStyle/>
        <a:p>
          <a:endParaRPr lang="en-US"/>
        </a:p>
      </dgm:t>
    </dgm:pt>
    <dgm:pt modelId="{9DB53172-58B6-495D-8DB5-CB40DF7C0C94}" type="sibTrans" cxnId="{3ABF3E3D-D79E-4046-BA37-9D292A15626F}">
      <dgm:prSet/>
      <dgm:spPr/>
      <dgm:t>
        <a:bodyPr/>
        <a:lstStyle/>
        <a:p>
          <a:endParaRPr lang="en-US"/>
        </a:p>
      </dgm:t>
    </dgm:pt>
    <dgm:pt modelId="{249D6F1A-E45F-449D-B6F9-01E3338ECB73}" type="pres">
      <dgm:prSet presAssocID="{6576D5B7-DB4C-41C9-BF05-F1C1A75FAD7C}" presName="root" presStyleCnt="0">
        <dgm:presLayoutVars>
          <dgm:dir/>
          <dgm:resizeHandles val="exact"/>
        </dgm:presLayoutVars>
      </dgm:prSet>
      <dgm:spPr/>
    </dgm:pt>
    <dgm:pt modelId="{4D9B8C63-53BE-4F8B-8EAB-6790C6B6E080}" type="pres">
      <dgm:prSet presAssocID="{1CAB97B1-B88E-4485-9294-24F02272F67C}" presName="compNode" presStyleCnt="0"/>
      <dgm:spPr/>
    </dgm:pt>
    <dgm:pt modelId="{DAC7A467-F4B8-436E-91CF-B97CFD4EF0AC}" type="pres">
      <dgm:prSet presAssocID="{1CAB97B1-B88E-4485-9294-24F02272F67C}" presName="bgRect" presStyleLbl="bgShp" presStyleIdx="0" presStyleCnt="2"/>
      <dgm:spPr/>
    </dgm:pt>
    <dgm:pt modelId="{56ED33E7-5C9D-4D6A-8BF9-FE1B718D1F25}" type="pres">
      <dgm:prSet presAssocID="{1CAB97B1-B88E-4485-9294-24F02272F6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67B8ACE-36AF-4C90-A36A-BCEE827E0FB0}" type="pres">
      <dgm:prSet presAssocID="{1CAB97B1-B88E-4485-9294-24F02272F67C}" presName="spaceRect" presStyleCnt="0"/>
      <dgm:spPr/>
    </dgm:pt>
    <dgm:pt modelId="{BF944387-06E1-48F3-B269-D6999648B76D}" type="pres">
      <dgm:prSet presAssocID="{1CAB97B1-B88E-4485-9294-24F02272F67C}" presName="parTx" presStyleLbl="revTx" presStyleIdx="0" presStyleCnt="2">
        <dgm:presLayoutVars>
          <dgm:chMax val="0"/>
          <dgm:chPref val="0"/>
        </dgm:presLayoutVars>
      </dgm:prSet>
      <dgm:spPr/>
    </dgm:pt>
    <dgm:pt modelId="{ED3C51F9-6140-4EE8-88DD-5D3EFD69496C}" type="pres">
      <dgm:prSet presAssocID="{14DCC5BE-E313-4132-92BB-87863B6E86D0}" presName="sibTrans" presStyleCnt="0"/>
      <dgm:spPr/>
    </dgm:pt>
    <dgm:pt modelId="{79AFFC3C-B128-44CA-886C-178DE56A49EA}" type="pres">
      <dgm:prSet presAssocID="{3302A203-BA04-4967-BA51-3F7ACECF6F1E}" presName="compNode" presStyleCnt="0"/>
      <dgm:spPr/>
    </dgm:pt>
    <dgm:pt modelId="{CE37323E-9B43-45FD-A54D-0FBE3942BBEC}" type="pres">
      <dgm:prSet presAssocID="{3302A203-BA04-4967-BA51-3F7ACECF6F1E}" presName="bgRect" presStyleLbl="bgShp" presStyleIdx="1" presStyleCnt="2"/>
      <dgm:spPr/>
    </dgm:pt>
    <dgm:pt modelId="{A160E59D-0D9F-4F75-8A89-765A2DA6B230}" type="pres">
      <dgm:prSet presAssocID="{3302A203-BA04-4967-BA51-3F7ACECF6F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EE09BC-AA46-4B42-A20F-80C2B8DA730C}" type="pres">
      <dgm:prSet presAssocID="{3302A203-BA04-4967-BA51-3F7ACECF6F1E}" presName="spaceRect" presStyleCnt="0"/>
      <dgm:spPr/>
    </dgm:pt>
    <dgm:pt modelId="{A78C803A-F415-4DA4-A077-79AF57F13942}" type="pres">
      <dgm:prSet presAssocID="{3302A203-BA04-4967-BA51-3F7ACECF6F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CF001B-3FC4-4162-8CD4-11E2F4C99B12}" srcId="{6576D5B7-DB4C-41C9-BF05-F1C1A75FAD7C}" destId="{1CAB97B1-B88E-4485-9294-24F02272F67C}" srcOrd="0" destOrd="0" parTransId="{7211748B-C357-444D-995E-ED251B9BACED}" sibTransId="{14DCC5BE-E313-4132-92BB-87863B6E86D0}"/>
    <dgm:cxn modelId="{3ABF3E3D-D79E-4046-BA37-9D292A15626F}" srcId="{6576D5B7-DB4C-41C9-BF05-F1C1A75FAD7C}" destId="{3302A203-BA04-4967-BA51-3F7ACECF6F1E}" srcOrd="1" destOrd="0" parTransId="{5C8294FC-2B49-4829-87BB-4A252B0FE111}" sibTransId="{9DB53172-58B6-495D-8DB5-CB40DF7C0C94}"/>
    <dgm:cxn modelId="{F37F0D64-582A-4FBB-B88A-A8F82CFAC1F3}" type="presOf" srcId="{6576D5B7-DB4C-41C9-BF05-F1C1A75FAD7C}" destId="{249D6F1A-E45F-449D-B6F9-01E3338ECB73}" srcOrd="0" destOrd="0" presId="urn:microsoft.com/office/officeart/2018/2/layout/IconVerticalSolidList"/>
    <dgm:cxn modelId="{2CA6D5C1-6FDE-4885-8C9B-E2F0F9A14B41}" type="presOf" srcId="{3302A203-BA04-4967-BA51-3F7ACECF6F1E}" destId="{A78C803A-F415-4DA4-A077-79AF57F13942}" srcOrd="0" destOrd="0" presId="urn:microsoft.com/office/officeart/2018/2/layout/IconVerticalSolidList"/>
    <dgm:cxn modelId="{D0494CCA-93C8-4097-ABF6-B055CEE9C45B}" type="presOf" srcId="{1CAB97B1-B88E-4485-9294-24F02272F67C}" destId="{BF944387-06E1-48F3-B269-D6999648B76D}" srcOrd="0" destOrd="0" presId="urn:microsoft.com/office/officeart/2018/2/layout/IconVerticalSolidList"/>
    <dgm:cxn modelId="{8C831585-42A3-4F51-B3D2-3D38BF8674B4}" type="presParOf" srcId="{249D6F1A-E45F-449D-B6F9-01E3338ECB73}" destId="{4D9B8C63-53BE-4F8B-8EAB-6790C6B6E080}" srcOrd="0" destOrd="0" presId="urn:microsoft.com/office/officeart/2018/2/layout/IconVerticalSolidList"/>
    <dgm:cxn modelId="{AD95AE5A-B1F2-47F9-A36A-20453D2B4714}" type="presParOf" srcId="{4D9B8C63-53BE-4F8B-8EAB-6790C6B6E080}" destId="{DAC7A467-F4B8-436E-91CF-B97CFD4EF0AC}" srcOrd="0" destOrd="0" presId="urn:microsoft.com/office/officeart/2018/2/layout/IconVerticalSolidList"/>
    <dgm:cxn modelId="{4B7B236D-DECE-4465-8EA9-D8E41058E5A8}" type="presParOf" srcId="{4D9B8C63-53BE-4F8B-8EAB-6790C6B6E080}" destId="{56ED33E7-5C9D-4D6A-8BF9-FE1B718D1F25}" srcOrd="1" destOrd="0" presId="urn:microsoft.com/office/officeart/2018/2/layout/IconVerticalSolidList"/>
    <dgm:cxn modelId="{5BBD7054-329B-4879-ADE2-7318E0153694}" type="presParOf" srcId="{4D9B8C63-53BE-4F8B-8EAB-6790C6B6E080}" destId="{A67B8ACE-36AF-4C90-A36A-BCEE827E0FB0}" srcOrd="2" destOrd="0" presId="urn:microsoft.com/office/officeart/2018/2/layout/IconVerticalSolidList"/>
    <dgm:cxn modelId="{C930E9F6-E876-42FC-AB44-7CBA6C9E301A}" type="presParOf" srcId="{4D9B8C63-53BE-4F8B-8EAB-6790C6B6E080}" destId="{BF944387-06E1-48F3-B269-D6999648B76D}" srcOrd="3" destOrd="0" presId="urn:microsoft.com/office/officeart/2018/2/layout/IconVerticalSolidList"/>
    <dgm:cxn modelId="{89B8862C-81A6-467E-BAC8-ECB2CE886AEA}" type="presParOf" srcId="{249D6F1A-E45F-449D-B6F9-01E3338ECB73}" destId="{ED3C51F9-6140-4EE8-88DD-5D3EFD69496C}" srcOrd="1" destOrd="0" presId="urn:microsoft.com/office/officeart/2018/2/layout/IconVerticalSolidList"/>
    <dgm:cxn modelId="{B67DDC38-88E9-49E8-8F17-FAEE0FD5B34B}" type="presParOf" srcId="{249D6F1A-E45F-449D-B6F9-01E3338ECB73}" destId="{79AFFC3C-B128-44CA-886C-178DE56A49EA}" srcOrd="2" destOrd="0" presId="urn:microsoft.com/office/officeart/2018/2/layout/IconVerticalSolidList"/>
    <dgm:cxn modelId="{63A3BC59-1677-462B-AED2-03A5775DF681}" type="presParOf" srcId="{79AFFC3C-B128-44CA-886C-178DE56A49EA}" destId="{CE37323E-9B43-45FD-A54D-0FBE3942BBEC}" srcOrd="0" destOrd="0" presId="urn:microsoft.com/office/officeart/2018/2/layout/IconVerticalSolidList"/>
    <dgm:cxn modelId="{B4E7EB64-760D-4881-8FC1-FD0389BC1373}" type="presParOf" srcId="{79AFFC3C-B128-44CA-886C-178DE56A49EA}" destId="{A160E59D-0D9F-4F75-8A89-765A2DA6B230}" srcOrd="1" destOrd="0" presId="urn:microsoft.com/office/officeart/2018/2/layout/IconVerticalSolidList"/>
    <dgm:cxn modelId="{879B4521-28D6-4487-A311-61D99C0D165E}" type="presParOf" srcId="{79AFFC3C-B128-44CA-886C-178DE56A49EA}" destId="{14EE09BC-AA46-4B42-A20F-80C2B8DA730C}" srcOrd="2" destOrd="0" presId="urn:microsoft.com/office/officeart/2018/2/layout/IconVerticalSolidList"/>
    <dgm:cxn modelId="{AF7D52D0-9234-4C98-8FC8-EFDF6A0AF0BB}" type="presParOf" srcId="{79AFFC3C-B128-44CA-886C-178DE56A49EA}" destId="{A78C803A-F415-4DA4-A077-79AF57F139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DE5AA-8237-40D3-A09C-BED5877A527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035449-336F-4E78-BB2E-0977394BD777}">
      <dgm:prSet/>
      <dgm:spPr/>
      <dgm:t>
        <a:bodyPr/>
        <a:lstStyle/>
        <a:p>
          <a:r>
            <a:rPr lang="en-US"/>
            <a:t>Tidy Data</a:t>
          </a:r>
        </a:p>
      </dgm:t>
    </dgm:pt>
    <dgm:pt modelId="{BAC5364B-1D82-4FA3-9B5A-4B4A674618B0}" type="parTrans" cxnId="{26BCA85B-EA8F-40CC-A32C-74A8A0859FC7}">
      <dgm:prSet/>
      <dgm:spPr/>
      <dgm:t>
        <a:bodyPr/>
        <a:lstStyle/>
        <a:p>
          <a:endParaRPr lang="en-US"/>
        </a:p>
      </dgm:t>
    </dgm:pt>
    <dgm:pt modelId="{7CD076BE-3D8C-4BDF-B9A2-86024399C72F}" type="sibTrans" cxnId="{26BCA85B-EA8F-40CC-A32C-74A8A0859FC7}">
      <dgm:prSet/>
      <dgm:spPr/>
      <dgm:t>
        <a:bodyPr/>
        <a:lstStyle/>
        <a:p>
          <a:endParaRPr lang="en-US"/>
        </a:p>
      </dgm:t>
    </dgm:pt>
    <dgm:pt modelId="{C71094AF-09C8-4EA4-8244-109F25557182}">
      <dgm:prSet/>
      <dgm:spPr/>
      <dgm:t>
        <a:bodyPr/>
        <a:lstStyle/>
        <a:p>
          <a:r>
            <a:rPr lang="en-US"/>
            <a:t>Untidy Data</a:t>
          </a:r>
        </a:p>
      </dgm:t>
    </dgm:pt>
    <dgm:pt modelId="{AE552367-E3B1-4158-99A9-25ED8DA0D003}" type="parTrans" cxnId="{3AECEB1F-0EE1-4F71-AA55-F57304F6F227}">
      <dgm:prSet/>
      <dgm:spPr/>
      <dgm:t>
        <a:bodyPr/>
        <a:lstStyle/>
        <a:p>
          <a:endParaRPr lang="en-US"/>
        </a:p>
      </dgm:t>
    </dgm:pt>
    <dgm:pt modelId="{942D4598-381B-4D82-B14B-3B72F131C6DD}" type="sibTrans" cxnId="{3AECEB1F-0EE1-4F71-AA55-F57304F6F227}">
      <dgm:prSet/>
      <dgm:spPr/>
      <dgm:t>
        <a:bodyPr/>
        <a:lstStyle/>
        <a:p>
          <a:endParaRPr lang="en-US"/>
        </a:p>
      </dgm:t>
    </dgm:pt>
    <dgm:pt modelId="{9FE14E75-EDF2-4700-9F27-18719FDB0967}">
      <dgm:prSet/>
      <dgm:spPr/>
      <dgm:t>
        <a:bodyPr/>
        <a:lstStyle/>
        <a:p>
          <a:r>
            <a:rPr lang="bg-BG"/>
            <a:t>Корелационен анализ</a:t>
          </a:r>
          <a:endParaRPr lang="en-US"/>
        </a:p>
      </dgm:t>
    </dgm:pt>
    <dgm:pt modelId="{27C382D7-FB9A-4E76-9137-699F3C0DAD7B}" type="parTrans" cxnId="{619BDFB1-DC22-40AA-AE0B-7EF1D9172F96}">
      <dgm:prSet/>
      <dgm:spPr/>
      <dgm:t>
        <a:bodyPr/>
        <a:lstStyle/>
        <a:p>
          <a:endParaRPr lang="en-US"/>
        </a:p>
      </dgm:t>
    </dgm:pt>
    <dgm:pt modelId="{36E075BB-B569-4D32-9C28-26D7C5778AD0}" type="sibTrans" cxnId="{619BDFB1-DC22-40AA-AE0B-7EF1D9172F96}">
      <dgm:prSet/>
      <dgm:spPr/>
      <dgm:t>
        <a:bodyPr/>
        <a:lstStyle/>
        <a:p>
          <a:endParaRPr lang="en-US"/>
        </a:p>
      </dgm:t>
    </dgm:pt>
    <dgm:pt modelId="{FAD53E57-9959-48D5-A58C-83D08203E06D}" type="pres">
      <dgm:prSet presAssocID="{95BDE5AA-8237-40D3-A09C-BED5877A5273}" presName="outerComposite" presStyleCnt="0">
        <dgm:presLayoutVars>
          <dgm:chMax val="5"/>
          <dgm:dir/>
          <dgm:resizeHandles val="exact"/>
        </dgm:presLayoutVars>
      </dgm:prSet>
      <dgm:spPr/>
    </dgm:pt>
    <dgm:pt modelId="{CBDB0D87-1217-418F-92ED-30735E215019}" type="pres">
      <dgm:prSet presAssocID="{95BDE5AA-8237-40D3-A09C-BED5877A5273}" presName="dummyMaxCanvas" presStyleCnt="0">
        <dgm:presLayoutVars/>
      </dgm:prSet>
      <dgm:spPr/>
    </dgm:pt>
    <dgm:pt modelId="{C0CC56DC-50C9-4D5D-83BA-9179E6153ACF}" type="pres">
      <dgm:prSet presAssocID="{95BDE5AA-8237-40D3-A09C-BED5877A5273}" presName="ThreeNodes_1" presStyleLbl="node1" presStyleIdx="0" presStyleCnt="3">
        <dgm:presLayoutVars>
          <dgm:bulletEnabled val="1"/>
        </dgm:presLayoutVars>
      </dgm:prSet>
      <dgm:spPr/>
    </dgm:pt>
    <dgm:pt modelId="{0D9DFBF8-C294-4CFF-9CBD-DE72D192F05A}" type="pres">
      <dgm:prSet presAssocID="{95BDE5AA-8237-40D3-A09C-BED5877A5273}" presName="ThreeNodes_2" presStyleLbl="node1" presStyleIdx="1" presStyleCnt="3">
        <dgm:presLayoutVars>
          <dgm:bulletEnabled val="1"/>
        </dgm:presLayoutVars>
      </dgm:prSet>
      <dgm:spPr/>
    </dgm:pt>
    <dgm:pt modelId="{F8348C0D-3D2E-4A79-89E0-1892951BAC58}" type="pres">
      <dgm:prSet presAssocID="{95BDE5AA-8237-40D3-A09C-BED5877A5273}" presName="ThreeNodes_3" presStyleLbl="node1" presStyleIdx="2" presStyleCnt="3">
        <dgm:presLayoutVars>
          <dgm:bulletEnabled val="1"/>
        </dgm:presLayoutVars>
      </dgm:prSet>
      <dgm:spPr/>
    </dgm:pt>
    <dgm:pt modelId="{BD1DD6E6-1B65-459C-A22A-C6CD9B41A312}" type="pres">
      <dgm:prSet presAssocID="{95BDE5AA-8237-40D3-A09C-BED5877A5273}" presName="ThreeConn_1-2" presStyleLbl="fgAccFollowNode1" presStyleIdx="0" presStyleCnt="2">
        <dgm:presLayoutVars>
          <dgm:bulletEnabled val="1"/>
        </dgm:presLayoutVars>
      </dgm:prSet>
      <dgm:spPr/>
    </dgm:pt>
    <dgm:pt modelId="{49A872D8-12D3-4C10-A4DE-6D52FE72190F}" type="pres">
      <dgm:prSet presAssocID="{95BDE5AA-8237-40D3-A09C-BED5877A5273}" presName="ThreeConn_2-3" presStyleLbl="fgAccFollowNode1" presStyleIdx="1" presStyleCnt="2">
        <dgm:presLayoutVars>
          <dgm:bulletEnabled val="1"/>
        </dgm:presLayoutVars>
      </dgm:prSet>
      <dgm:spPr/>
    </dgm:pt>
    <dgm:pt modelId="{831C2DEE-7D0C-4331-90E1-7126AD2CF5FD}" type="pres">
      <dgm:prSet presAssocID="{95BDE5AA-8237-40D3-A09C-BED5877A5273}" presName="ThreeNodes_1_text" presStyleLbl="node1" presStyleIdx="2" presStyleCnt="3">
        <dgm:presLayoutVars>
          <dgm:bulletEnabled val="1"/>
        </dgm:presLayoutVars>
      </dgm:prSet>
      <dgm:spPr/>
    </dgm:pt>
    <dgm:pt modelId="{DFC67F46-B455-40A0-96C5-D98195847FF7}" type="pres">
      <dgm:prSet presAssocID="{95BDE5AA-8237-40D3-A09C-BED5877A5273}" presName="ThreeNodes_2_text" presStyleLbl="node1" presStyleIdx="2" presStyleCnt="3">
        <dgm:presLayoutVars>
          <dgm:bulletEnabled val="1"/>
        </dgm:presLayoutVars>
      </dgm:prSet>
      <dgm:spPr/>
    </dgm:pt>
    <dgm:pt modelId="{FA13A619-B571-415D-BA59-3A92124A0F97}" type="pres">
      <dgm:prSet presAssocID="{95BDE5AA-8237-40D3-A09C-BED5877A527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0D0571D-19A8-464C-A3A8-BFE21E3FF72D}" type="presOf" srcId="{7CD076BE-3D8C-4BDF-B9A2-86024399C72F}" destId="{BD1DD6E6-1B65-459C-A22A-C6CD9B41A312}" srcOrd="0" destOrd="0" presId="urn:microsoft.com/office/officeart/2005/8/layout/vProcess5"/>
    <dgm:cxn modelId="{3AECEB1F-0EE1-4F71-AA55-F57304F6F227}" srcId="{95BDE5AA-8237-40D3-A09C-BED5877A5273}" destId="{C71094AF-09C8-4EA4-8244-109F25557182}" srcOrd="1" destOrd="0" parTransId="{AE552367-E3B1-4158-99A9-25ED8DA0D003}" sibTransId="{942D4598-381B-4D82-B14B-3B72F131C6DD}"/>
    <dgm:cxn modelId="{3E5E182B-E322-42E2-A4D2-9FABD570C8E5}" type="presOf" srcId="{C71094AF-09C8-4EA4-8244-109F25557182}" destId="{DFC67F46-B455-40A0-96C5-D98195847FF7}" srcOrd="1" destOrd="0" presId="urn:microsoft.com/office/officeart/2005/8/layout/vProcess5"/>
    <dgm:cxn modelId="{55694E2E-D62B-4662-BD5C-0E69DB882ED5}" type="presOf" srcId="{C71094AF-09C8-4EA4-8244-109F25557182}" destId="{0D9DFBF8-C294-4CFF-9CBD-DE72D192F05A}" srcOrd="0" destOrd="0" presId="urn:microsoft.com/office/officeart/2005/8/layout/vProcess5"/>
    <dgm:cxn modelId="{6657743D-BA15-41FB-811B-5B4065C5CCE6}" type="presOf" srcId="{9FE14E75-EDF2-4700-9F27-18719FDB0967}" destId="{FA13A619-B571-415D-BA59-3A92124A0F97}" srcOrd="1" destOrd="0" presId="urn:microsoft.com/office/officeart/2005/8/layout/vProcess5"/>
    <dgm:cxn modelId="{26BCA85B-EA8F-40CC-A32C-74A8A0859FC7}" srcId="{95BDE5AA-8237-40D3-A09C-BED5877A5273}" destId="{BD035449-336F-4E78-BB2E-0977394BD777}" srcOrd="0" destOrd="0" parTransId="{BAC5364B-1D82-4FA3-9B5A-4B4A674618B0}" sibTransId="{7CD076BE-3D8C-4BDF-B9A2-86024399C72F}"/>
    <dgm:cxn modelId="{D682A081-0E90-4E0D-A097-F15E71C330A0}" type="presOf" srcId="{9FE14E75-EDF2-4700-9F27-18719FDB0967}" destId="{F8348C0D-3D2E-4A79-89E0-1892951BAC58}" srcOrd="0" destOrd="0" presId="urn:microsoft.com/office/officeart/2005/8/layout/vProcess5"/>
    <dgm:cxn modelId="{DA65B094-421F-4AD7-963A-02737BD9F103}" type="presOf" srcId="{BD035449-336F-4E78-BB2E-0977394BD777}" destId="{831C2DEE-7D0C-4331-90E1-7126AD2CF5FD}" srcOrd="1" destOrd="0" presId="urn:microsoft.com/office/officeart/2005/8/layout/vProcess5"/>
    <dgm:cxn modelId="{DB383098-16E7-416E-96C8-B15314F6CFCD}" type="presOf" srcId="{95BDE5AA-8237-40D3-A09C-BED5877A5273}" destId="{FAD53E57-9959-48D5-A58C-83D08203E06D}" srcOrd="0" destOrd="0" presId="urn:microsoft.com/office/officeart/2005/8/layout/vProcess5"/>
    <dgm:cxn modelId="{619BDFB1-DC22-40AA-AE0B-7EF1D9172F96}" srcId="{95BDE5AA-8237-40D3-A09C-BED5877A5273}" destId="{9FE14E75-EDF2-4700-9F27-18719FDB0967}" srcOrd="2" destOrd="0" parTransId="{27C382D7-FB9A-4E76-9137-699F3C0DAD7B}" sibTransId="{36E075BB-B569-4D32-9C28-26D7C5778AD0}"/>
    <dgm:cxn modelId="{ABF81FD7-C37C-4601-9914-F8583279262D}" type="presOf" srcId="{BD035449-336F-4E78-BB2E-0977394BD777}" destId="{C0CC56DC-50C9-4D5D-83BA-9179E6153ACF}" srcOrd="0" destOrd="0" presId="urn:microsoft.com/office/officeart/2005/8/layout/vProcess5"/>
    <dgm:cxn modelId="{6B274DEE-ADA3-4F15-A5EF-5684260862DB}" type="presOf" srcId="{942D4598-381B-4D82-B14B-3B72F131C6DD}" destId="{49A872D8-12D3-4C10-A4DE-6D52FE72190F}" srcOrd="0" destOrd="0" presId="urn:microsoft.com/office/officeart/2005/8/layout/vProcess5"/>
    <dgm:cxn modelId="{E20FED98-FE40-40C7-BCCB-A864CFEB4614}" type="presParOf" srcId="{FAD53E57-9959-48D5-A58C-83D08203E06D}" destId="{CBDB0D87-1217-418F-92ED-30735E215019}" srcOrd="0" destOrd="0" presId="urn:microsoft.com/office/officeart/2005/8/layout/vProcess5"/>
    <dgm:cxn modelId="{8620D826-C33E-440D-97B5-84B09E37F63E}" type="presParOf" srcId="{FAD53E57-9959-48D5-A58C-83D08203E06D}" destId="{C0CC56DC-50C9-4D5D-83BA-9179E6153ACF}" srcOrd="1" destOrd="0" presId="urn:microsoft.com/office/officeart/2005/8/layout/vProcess5"/>
    <dgm:cxn modelId="{BDAAC56B-8D13-4EC4-9D02-9C3E3F03CE6F}" type="presParOf" srcId="{FAD53E57-9959-48D5-A58C-83D08203E06D}" destId="{0D9DFBF8-C294-4CFF-9CBD-DE72D192F05A}" srcOrd="2" destOrd="0" presId="urn:microsoft.com/office/officeart/2005/8/layout/vProcess5"/>
    <dgm:cxn modelId="{D42035DD-DB78-4312-A9DE-3C306968243B}" type="presParOf" srcId="{FAD53E57-9959-48D5-A58C-83D08203E06D}" destId="{F8348C0D-3D2E-4A79-89E0-1892951BAC58}" srcOrd="3" destOrd="0" presId="urn:microsoft.com/office/officeart/2005/8/layout/vProcess5"/>
    <dgm:cxn modelId="{A5CBA683-CEC8-401D-9089-ADBA16865160}" type="presParOf" srcId="{FAD53E57-9959-48D5-A58C-83D08203E06D}" destId="{BD1DD6E6-1B65-459C-A22A-C6CD9B41A312}" srcOrd="4" destOrd="0" presId="urn:microsoft.com/office/officeart/2005/8/layout/vProcess5"/>
    <dgm:cxn modelId="{A7830345-9823-4CCB-A802-6445814ADD9D}" type="presParOf" srcId="{FAD53E57-9959-48D5-A58C-83D08203E06D}" destId="{49A872D8-12D3-4C10-A4DE-6D52FE72190F}" srcOrd="5" destOrd="0" presId="urn:microsoft.com/office/officeart/2005/8/layout/vProcess5"/>
    <dgm:cxn modelId="{433E5987-6104-4C2A-8EC9-AFE98996891D}" type="presParOf" srcId="{FAD53E57-9959-48D5-A58C-83D08203E06D}" destId="{831C2DEE-7D0C-4331-90E1-7126AD2CF5FD}" srcOrd="6" destOrd="0" presId="urn:microsoft.com/office/officeart/2005/8/layout/vProcess5"/>
    <dgm:cxn modelId="{A8BDA29B-8D9A-4018-A230-544DE75AD047}" type="presParOf" srcId="{FAD53E57-9959-48D5-A58C-83D08203E06D}" destId="{DFC67F46-B455-40A0-96C5-D98195847FF7}" srcOrd="7" destOrd="0" presId="urn:microsoft.com/office/officeart/2005/8/layout/vProcess5"/>
    <dgm:cxn modelId="{A6B8D3F0-ED83-4A12-A615-83F779F663BE}" type="presParOf" srcId="{FAD53E57-9959-48D5-A58C-83D08203E06D}" destId="{FA13A619-B571-415D-BA59-3A92124A0F9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1916F-7DB7-4DB8-8B76-860EA1DA7C5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19C234-2E8C-4168-A4B2-EE8F4E99401C}">
      <dgm:prSet/>
      <dgm:spPr/>
      <dgm:t>
        <a:bodyPr/>
        <a:lstStyle/>
        <a:p>
          <a:r>
            <a:rPr lang="bg-BG"/>
            <a:t>Желание</a:t>
          </a:r>
          <a:endParaRPr lang="en-US"/>
        </a:p>
      </dgm:t>
    </dgm:pt>
    <dgm:pt modelId="{D7E23CAA-951A-4D6E-AD13-9577999E7C96}" type="parTrans" cxnId="{67578A4E-94B7-491E-AE04-49982F950082}">
      <dgm:prSet/>
      <dgm:spPr/>
      <dgm:t>
        <a:bodyPr/>
        <a:lstStyle/>
        <a:p>
          <a:endParaRPr lang="en-US"/>
        </a:p>
      </dgm:t>
    </dgm:pt>
    <dgm:pt modelId="{D92F76B5-4FD0-4E87-83B5-66CA7BCD0F66}" type="sibTrans" cxnId="{67578A4E-94B7-491E-AE04-49982F950082}">
      <dgm:prSet/>
      <dgm:spPr/>
      <dgm:t>
        <a:bodyPr/>
        <a:lstStyle/>
        <a:p>
          <a:endParaRPr lang="en-US"/>
        </a:p>
      </dgm:t>
    </dgm:pt>
    <dgm:pt modelId="{F511F70E-6F1B-4053-90D0-52E00678FB96}">
      <dgm:prSet/>
      <dgm:spPr/>
      <dgm:t>
        <a:bodyPr/>
        <a:lstStyle/>
        <a:p>
          <a:r>
            <a:rPr lang="bg-BG"/>
            <a:t>Упоритост</a:t>
          </a:r>
          <a:endParaRPr lang="en-US"/>
        </a:p>
      </dgm:t>
    </dgm:pt>
    <dgm:pt modelId="{1DA46E1A-7D5F-4A79-93B2-EE8D11C328A0}" type="parTrans" cxnId="{22091BA3-8F98-41D0-9166-8DE5C062C50A}">
      <dgm:prSet/>
      <dgm:spPr/>
      <dgm:t>
        <a:bodyPr/>
        <a:lstStyle/>
        <a:p>
          <a:endParaRPr lang="en-US"/>
        </a:p>
      </dgm:t>
    </dgm:pt>
    <dgm:pt modelId="{7854CEB3-FF7B-4296-AAFD-A9442E78EF85}" type="sibTrans" cxnId="{22091BA3-8F98-41D0-9166-8DE5C062C50A}">
      <dgm:prSet/>
      <dgm:spPr/>
      <dgm:t>
        <a:bodyPr/>
        <a:lstStyle/>
        <a:p>
          <a:endParaRPr lang="en-US"/>
        </a:p>
      </dgm:t>
    </dgm:pt>
    <dgm:pt modelId="{D05FEF7F-BB19-461C-B1F6-9A63C94734DD}">
      <dgm:prSet/>
      <dgm:spPr/>
      <dgm:t>
        <a:bodyPr/>
        <a:lstStyle/>
        <a:p>
          <a:r>
            <a:rPr lang="bg-BG"/>
            <a:t>Мотивация</a:t>
          </a:r>
          <a:endParaRPr lang="en-US"/>
        </a:p>
      </dgm:t>
    </dgm:pt>
    <dgm:pt modelId="{DFA910E7-1EC3-4E17-B97E-4D6AE8E0FAA6}" type="parTrans" cxnId="{C6C8FD71-6B24-40F8-953D-26F0EFB335A3}">
      <dgm:prSet/>
      <dgm:spPr/>
      <dgm:t>
        <a:bodyPr/>
        <a:lstStyle/>
        <a:p>
          <a:endParaRPr lang="en-US"/>
        </a:p>
      </dgm:t>
    </dgm:pt>
    <dgm:pt modelId="{005197C3-1394-4D2C-9510-B94A4032D4BF}" type="sibTrans" cxnId="{C6C8FD71-6B24-40F8-953D-26F0EFB335A3}">
      <dgm:prSet/>
      <dgm:spPr/>
      <dgm:t>
        <a:bodyPr/>
        <a:lstStyle/>
        <a:p>
          <a:endParaRPr lang="en-US"/>
        </a:p>
      </dgm:t>
    </dgm:pt>
    <dgm:pt modelId="{FEDF053A-3AF3-4554-91DD-381241167A02}">
      <dgm:prSet/>
      <dgm:spPr/>
      <dgm:t>
        <a:bodyPr/>
        <a:lstStyle/>
        <a:p>
          <a:r>
            <a:rPr lang="bg-BG"/>
            <a:t>Цел</a:t>
          </a:r>
          <a:endParaRPr lang="en-US"/>
        </a:p>
      </dgm:t>
    </dgm:pt>
    <dgm:pt modelId="{95CD1C7A-25CD-4155-BCFA-D5320E401232}" type="parTrans" cxnId="{74059E83-004E-418A-B210-F37E90389511}">
      <dgm:prSet/>
      <dgm:spPr/>
      <dgm:t>
        <a:bodyPr/>
        <a:lstStyle/>
        <a:p>
          <a:endParaRPr lang="en-US"/>
        </a:p>
      </dgm:t>
    </dgm:pt>
    <dgm:pt modelId="{591F2883-A0F3-498C-88EC-86C0C151B69C}" type="sibTrans" cxnId="{74059E83-004E-418A-B210-F37E90389511}">
      <dgm:prSet/>
      <dgm:spPr/>
      <dgm:t>
        <a:bodyPr/>
        <a:lstStyle/>
        <a:p>
          <a:endParaRPr lang="en-US"/>
        </a:p>
      </dgm:t>
    </dgm:pt>
    <dgm:pt modelId="{BF34FE23-E114-434A-AE7B-E0357D94AEE6}" type="pres">
      <dgm:prSet presAssocID="{D851916F-7DB7-4DB8-8B76-860EA1DA7C50}" presName="matrix" presStyleCnt="0">
        <dgm:presLayoutVars>
          <dgm:chMax val="1"/>
          <dgm:dir/>
          <dgm:resizeHandles val="exact"/>
        </dgm:presLayoutVars>
      </dgm:prSet>
      <dgm:spPr/>
    </dgm:pt>
    <dgm:pt modelId="{9E44AC45-112D-4864-82D2-52BA2634C2E4}" type="pres">
      <dgm:prSet presAssocID="{D851916F-7DB7-4DB8-8B76-860EA1DA7C50}" presName="diamond" presStyleLbl="bgShp" presStyleIdx="0" presStyleCnt="1"/>
      <dgm:spPr/>
    </dgm:pt>
    <dgm:pt modelId="{290ACF9E-3191-4E2E-8F6B-EF7D3A1948FA}" type="pres">
      <dgm:prSet presAssocID="{D851916F-7DB7-4DB8-8B76-860EA1DA7C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CEFBB6A-0B3D-4E63-8824-0C0200F6331E}" type="pres">
      <dgm:prSet presAssocID="{D851916F-7DB7-4DB8-8B76-860EA1DA7C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40ADE43-3CAD-4DD0-9EAE-4CDAFDAF4020}" type="pres">
      <dgm:prSet presAssocID="{D851916F-7DB7-4DB8-8B76-860EA1DA7C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F345C-CF76-442C-91CC-9721AC1ECBE3}" type="pres">
      <dgm:prSet presAssocID="{D851916F-7DB7-4DB8-8B76-860EA1DA7C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89570C-A6FF-43ED-B2DD-50677AFFC422}" type="presOf" srcId="{D851916F-7DB7-4DB8-8B76-860EA1DA7C50}" destId="{BF34FE23-E114-434A-AE7B-E0357D94AEE6}" srcOrd="0" destOrd="0" presId="urn:microsoft.com/office/officeart/2005/8/layout/matrix3"/>
    <dgm:cxn modelId="{C9A4B30E-9591-4403-A970-2A866720C5EA}" type="presOf" srcId="{F511F70E-6F1B-4053-90D0-52E00678FB96}" destId="{3CEFBB6A-0B3D-4E63-8824-0C0200F6331E}" srcOrd="0" destOrd="0" presId="urn:microsoft.com/office/officeart/2005/8/layout/matrix3"/>
    <dgm:cxn modelId="{D6B39325-4887-40F1-AC17-75370F7BDA22}" type="presOf" srcId="{D05FEF7F-BB19-461C-B1F6-9A63C94734DD}" destId="{740ADE43-3CAD-4DD0-9EAE-4CDAFDAF4020}" srcOrd="0" destOrd="0" presId="urn:microsoft.com/office/officeart/2005/8/layout/matrix3"/>
    <dgm:cxn modelId="{D57A9B27-768C-4B8E-B31A-82558A160BAB}" type="presOf" srcId="{FEDF053A-3AF3-4554-91DD-381241167A02}" destId="{98DF345C-CF76-442C-91CC-9721AC1ECBE3}" srcOrd="0" destOrd="0" presId="urn:microsoft.com/office/officeart/2005/8/layout/matrix3"/>
    <dgm:cxn modelId="{67578A4E-94B7-491E-AE04-49982F950082}" srcId="{D851916F-7DB7-4DB8-8B76-860EA1DA7C50}" destId="{F319C234-2E8C-4168-A4B2-EE8F4E99401C}" srcOrd="0" destOrd="0" parTransId="{D7E23CAA-951A-4D6E-AD13-9577999E7C96}" sibTransId="{D92F76B5-4FD0-4E87-83B5-66CA7BCD0F66}"/>
    <dgm:cxn modelId="{C6C8FD71-6B24-40F8-953D-26F0EFB335A3}" srcId="{D851916F-7DB7-4DB8-8B76-860EA1DA7C50}" destId="{D05FEF7F-BB19-461C-B1F6-9A63C94734DD}" srcOrd="2" destOrd="0" parTransId="{DFA910E7-1EC3-4E17-B97E-4D6AE8E0FAA6}" sibTransId="{005197C3-1394-4D2C-9510-B94A4032D4BF}"/>
    <dgm:cxn modelId="{44E86756-7AA3-4966-AEAA-54F1CF240BF3}" type="presOf" srcId="{F319C234-2E8C-4168-A4B2-EE8F4E99401C}" destId="{290ACF9E-3191-4E2E-8F6B-EF7D3A1948FA}" srcOrd="0" destOrd="0" presId="urn:microsoft.com/office/officeart/2005/8/layout/matrix3"/>
    <dgm:cxn modelId="{74059E83-004E-418A-B210-F37E90389511}" srcId="{D851916F-7DB7-4DB8-8B76-860EA1DA7C50}" destId="{FEDF053A-3AF3-4554-91DD-381241167A02}" srcOrd="3" destOrd="0" parTransId="{95CD1C7A-25CD-4155-BCFA-D5320E401232}" sibTransId="{591F2883-A0F3-498C-88EC-86C0C151B69C}"/>
    <dgm:cxn modelId="{22091BA3-8F98-41D0-9166-8DE5C062C50A}" srcId="{D851916F-7DB7-4DB8-8B76-860EA1DA7C50}" destId="{F511F70E-6F1B-4053-90D0-52E00678FB96}" srcOrd="1" destOrd="0" parTransId="{1DA46E1A-7D5F-4A79-93B2-EE8D11C328A0}" sibTransId="{7854CEB3-FF7B-4296-AAFD-A9442E78EF85}"/>
    <dgm:cxn modelId="{E1AB63CE-D424-49D3-BD99-AB12392AC54C}" type="presParOf" srcId="{BF34FE23-E114-434A-AE7B-E0357D94AEE6}" destId="{9E44AC45-112D-4864-82D2-52BA2634C2E4}" srcOrd="0" destOrd="0" presId="urn:microsoft.com/office/officeart/2005/8/layout/matrix3"/>
    <dgm:cxn modelId="{778770F8-0486-4B90-8A7F-310219AEB7DD}" type="presParOf" srcId="{BF34FE23-E114-434A-AE7B-E0357D94AEE6}" destId="{290ACF9E-3191-4E2E-8F6B-EF7D3A1948FA}" srcOrd="1" destOrd="0" presId="urn:microsoft.com/office/officeart/2005/8/layout/matrix3"/>
    <dgm:cxn modelId="{EE488FF8-ACA5-4C88-B27B-4085A78D26CE}" type="presParOf" srcId="{BF34FE23-E114-434A-AE7B-E0357D94AEE6}" destId="{3CEFBB6A-0B3D-4E63-8824-0C0200F6331E}" srcOrd="2" destOrd="0" presId="urn:microsoft.com/office/officeart/2005/8/layout/matrix3"/>
    <dgm:cxn modelId="{E6157E3C-1994-4455-9357-3AB4D4F47ED1}" type="presParOf" srcId="{BF34FE23-E114-434A-AE7B-E0357D94AEE6}" destId="{740ADE43-3CAD-4DD0-9EAE-4CDAFDAF4020}" srcOrd="3" destOrd="0" presId="urn:microsoft.com/office/officeart/2005/8/layout/matrix3"/>
    <dgm:cxn modelId="{7AB5E804-6BEB-4CD3-B758-8540EAA15FAD}" type="presParOf" srcId="{BF34FE23-E114-434A-AE7B-E0357D94AEE6}" destId="{98DF345C-CF76-442C-91CC-9721AC1ECBE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5B28C-B71F-4860-87CB-044023A429A5}">
      <dsp:nvSpPr>
        <dsp:cNvPr id="0" name=""/>
        <dsp:cNvSpPr/>
      </dsp:nvSpPr>
      <dsp:spPr>
        <a:xfrm>
          <a:off x="0" y="415032"/>
          <a:ext cx="69103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AE454-8412-42A8-A2D2-40DF783C41EF}">
      <dsp:nvSpPr>
        <dsp:cNvPr id="0" name=""/>
        <dsp:cNvSpPr/>
      </dsp:nvSpPr>
      <dsp:spPr>
        <a:xfrm>
          <a:off x="345519" y="90312"/>
          <a:ext cx="483727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Въведение</a:t>
          </a:r>
          <a:endParaRPr lang="en-US" sz="2200" kern="1200"/>
        </a:p>
      </dsp:txBody>
      <dsp:txXfrm>
        <a:off x="377222" y="122015"/>
        <a:ext cx="4773864" cy="586034"/>
      </dsp:txXfrm>
    </dsp:sp>
    <dsp:sp modelId="{70957FD6-10DB-4AC8-BD74-19069228B0FF}">
      <dsp:nvSpPr>
        <dsp:cNvPr id="0" name=""/>
        <dsp:cNvSpPr/>
      </dsp:nvSpPr>
      <dsp:spPr>
        <a:xfrm>
          <a:off x="0" y="1412952"/>
          <a:ext cx="69103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D755E-E539-4264-9347-411C28CC4725}">
      <dsp:nvSpPr>
        <dsp:cNvPr id="0" name=""/>
        <dsp:cNvSpPr/>
      </dsp:nvSpPr>
      <dsp:spPr>
        <a:xfrm>
          <a:off x="345519" y="1088232"/>
          <a:ext cx="483727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Нормативни източници</a:t>
          </a:r>
          <a:endParaRPr lang="en-US" sz="2200" kern="1200"/>
        </a:p>
      </dsp:txBody>
      <dsp:txXfrm>
        <a:off x="377222" y="1119935"/>
        <a:ext cx="4773864" cy="586034"/>
      </dsp:txXfrm>
    </dsp:sp>
    <dsp:sp modelId="{DF591284-D991-4BC4-A128-DBD3E99D84E3}">
      <dsp:nvSpPr>
        <dsp:cNvPr id="0" name=""/>
        <dsp:cNvSpPr/>
      </dsp:nvSpPr>
      <dsp:spPr>
        <a:xfrm>
          <a:off x="0" y="2410872"/>
          <a:ext cx="69103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52C3B-16E1-46B8-B8A9-5F58F5EE7743}">
      <dsp:nvSpPr>
        <dsp:cNvPr id="0" name=""/>
        <dsp:cNvSpPr/>
      </dsp:nvSpPr>
      <dsp:spPr>
        <a:xfrm>
          <a:off x="345519" y="2086152"/>
          <a:ext cx="483727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Ненормативни източници</a:t>
          </a:r>
          <a:endParaRPr lang="en-US" sz="2200" kern="1200"/>
        </a:p>
      </dsp:txBody>
      <dsp:txXfrm>
        <a:off x="377222" y="2117855"/>
        <a:ext cx="4773864" cy="586034"/>
      </dsp:txXfrm>
    </dsp:sp>
    <dsp:sp modelId="{5AF82EE1-837C-4114-B92B-4BDAC76C0E4C}">
      <dsp:nvSpPr>
        <dsp:cNvPr id="0" name=""/>
        <dsp:cNvSpPr/>
      </dsp:nvSpPr>
      <dsp:spPr>
        <a:xfrm>
          <a:off x="0" y="3408792"/>
          <a:ext cx="69103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624B9-B535-4C18-8C0E-1D46A8CBD1C2}">
      <dsp:nvSpPr>
        <dsp:cNvPr id="0" name=""/>
        <dsp:cNvSpPr/>
      </dsp:nvSpPr>
      <dsp:spPr>
        <a:xfrm>
          <a:off x="345519" y="3084072"/>
          <a:ext cx="483727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Самото решение</a:t>
          </a:r>
          <a:endParaRPr lang="en-US" sz="2200" kern="1200"/>
        </a:p>
      </dsp:txBody>
      <dsp:txXfrm>
        <a:off x="377222" y="3115775"/>
        <a:ext cx="4773864" cy="586034"/>
      </dsp:txXfrm>
    </dsp:sp>
    <dsp:sp modelId="{C13C0D26-9971-4942-A721-AE430C347BA9}">
      <dsp:nvSpPr>
        <dsp:cNvPr id="0" name=""/>
        <dsp:cNvSpPr/>
      </dsp:nvSpPr>
      <dsp:spPr>
        <a:xfrm>
          <a:off x="0" y="4406712"/>
          <a:ext cx="69103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99ABF-EB1D-4B13-9012-B73060DEF98D}">
      <dsp:nvSpPr>
        <dsp:cNvPr id="0" name=""/>
        <dsp:cNvSpPr/>
      </dsp:nvSpPr>
      <dsp:spPr>
        <a:xfrm>
          <a:off x="345519" y="4081992"/>
          <a:ext cx="483727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Заключение</a:t>
          </a:r>
          <a:endParaRPr lang="en-US" sz="2200" kern="1200"/>
        </a:p>
      </dsp:txBody>
      <dsp:txXfrm>
        <a:off x="377222" y="4113695"/>
        <a:ext cx="477386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A097-CF0E-44D0-A116-B4C6D1C56094}">
      <dsp:nvSpPr>
        <dsp:cNvPr id="0" name=""/>
        <dsp:cNvSpPr/>
      </dsp:nvSpPr>
      <dsp:spPr>
        <a:xfrm>
          <a:off x="0" y="4252987"/>
          <a:ext cx="6797675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Заповеди за определяне на датите за провеждане на държавните зрелостни изпити</a:t>
          </a:r>
          <a:endParaRPr lang="en-US" sz="2500" kern="1200"/>
        </a:p>
      </dsp:txBody>
      <dsp:txXfrm>
        <a:off x="0" y="4252987"/>
        <a:ext cx="6797675" cy="1395925"/>
      </dsp:txXfrm>
    </dsp:sp>
    <dsp:sp modelId="{CF1031B2-3284-4EA6-844C-3DF9D93BB784}">
      <dsp:nvSpPr>
        <dsp:cNvPr id="0" name=""/>
        <dsp:cNvSpPr/>
      </dsp:nvSpPr>
      <dsp:spPr>
        <a:xfrm rot="10800000">
          <a:off x="0" y="2126993"/>
          <a:ext cx="6797675" cy="2146933"/>
        </a:xfrm>
        <a:prstGeom prst="upArrowCallout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Наредби</a:t>
          </a:r>
          <a:endParaRPr lang="en-US" sz="2500" kern="1200"/>
        </a:p>
      </dsp:txBody>
      <dsp:txXfrm rot="-10800000">
        <a:off x="0" y="2126993"/>
        <a:ext cx="6797675" cy="753573"/>
      </dsp:txXfrm>
    </dsp:sp>
    <dsp:sp modelId="{21B290D9-F578-44A3-8637-61B816EC1BBA}">
      <dsp:nvSpPr>
        <dsp:cNvPr id="0" name=""/>
        <dsp:cNvSpPr/>
      </dsp:nvSpPr>
      <dsp:spPr>
        <a:xfrm>
          <a:off x="3319" y="2880566"/>
          <a:ext cx="2263678" cy="6419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/>
            <a:t>За учебно изпитните програми за държавните зрелостни изпити</a:t>
          </a:r>
          <a:endParaRPr lang="en-US" sz="1200" kern="1200"/>
        </a:p>
      </dsp:txBody>
      <dsp:txXfrm>
        <a:off x="3319" y="2880566"/>
        <a:ext cx="2263678" cy="641933"/>
      </dsp:txXfrm>
    </dsp:sp>
    <dsp:sp modelId="{5E682DB2-6713-4A63-A532-D4CC794AA806}">
      <dsp:nvSpPr>
        <dsp:cNvPr id="0" name=""/>
        <dsp:cNvSpPr/>
      </dsp:nvSpPr>
      <dsp:spPr>
        <a:xfrm>
          <a:off x="2266998" y="2880566"/>
          <a:ext cx="2263678" cy="641933"/>
        </a:xfrm>
        <a:prstGeom prst="rect">
          <a:avLst/>
        </a:prstGeom>
        <a:solidFill>
          <a:schemeClr val="accent2">
            <a:tint val="40000"/>
            <a:alpha val="90000"/>
            <a:hueOff val="397068"/>
            <a:satOff val="1196"/>
            <a:lumOff val="34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97068"/>
              <a:satOff val="1196"/>
              <a:lumOff val="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/>
            <a:t>За организацията и провеждането на държавните зрелостни изпити</a:t>
          </a:r>
          <a:endParaRPr lang="en-US" sz="1200" kern="1200"/>
        </a:p>
      </dsp:txBody>
      <dsp:txXfrm>
        <a:off x="2266998" y="2880566"/>
        <a:ext cx="2263678" cy="641933"/>
      </dsp:txXfrm>
    </dsp:sp>
    <dsp:sp modelId="{DE924560-4C26-44E4-839A-A3B2F1E16F76}">
      <dsp:nvSpPr>
        <dsp:cNvPr id="0" name=""/>
        <dsp:cNvSpPr/>
      </dsp:nvSpPr>
      <dsp:spPr>
        <a:xfrm>
          <a:off x="4530676" y="2880566"/>
          <a:ext cx="2263678" cy="641933"/>
        </a:xfrm>
        <a:prstGeom prst="rect">
          <a:avLst/>
        </a:prstGeom>
        <a:solidFill>
          <a:schemeClr val="accent2">
            <a:tint val="40000"/>
            <a:alpha val="90000"/>
            <a:hueOff val="794136"/>
            <a:satOff val="2391"/>
            <a:lumOff val="69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794136"/>
              <a:satOff val="2391"/>
              <a:lumOff val="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З</a:t>
          </a:r>
          <a:r>
            <a:rPr lang="ru-RU" sz="1200" b="0" i="0" kern="1200"/>
            <a:t>а оценяване на резултатите от обучението на учениците</a:t>
          </a:r>
          <a:endParaRPr lang="en-US" sz="1200" kern="1200"/>
        </a:p>
      </dsp:txBody>
      <dsp:txXfrm>
        <a:off x="4530676" y="2880566"/>
        <a:ext cx="2263678" cy="641933"/>
      </dsp:txXfrm>
    </dsp:sp>
    <dsp:sp modelId="{C729A4F1-0DB7-431B-AB2B-114414619550}">
      <dsp:nvSpPr>
        <dsp:cNvPr id="0" name=""/>
        <dsp:cNvSpPr/>
      </dsp:nvSpPr>
      <dsp:spPr>
        <a:xfrm rot="10800000">
          <a:off x="0" y="998"/>
          <a:ext cx="6797675" cy="2146933"/>
        </a:xfrm>
        <a:prstGeom prst="upArrowCallou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Закони</a:t>
          </a:r>
          <a:endParaRPr lang="en-US" sz="2500" kern="1200"/>
        </a:p>
      </dsp:txBody>
      <dsp:txXfrm rot="-10800000">
        <a:off x="0" y="998"/>
        <a:ext cx="6797675" cy="753573"/>
      </dsp:txXfrm>
    </dsp:sp>
    <dsp:sp modelId="{D6889CC8-1750-4C43-A044-155E2E38F87B}">
      <dsp:nvSpPr>
        <dsp:cNvPr id="0" name=""/>
        <dsp:cNvSpPr/>
      </dsp:nvSpPr>
      <dsp:spPr>
        <a:xfrm>
          <a:off x="0" y="754572"/>
          <a:ext cx="3398837" cy="641933"/>
        </a:xfrm>
        <a:prstGeom prst="rect">
          <a:avLst/>
        </a:prstGeom>
        <a:solidFill>
          <a:schemeClr val="accent2">
            <a:tint val="40000"/>
            <a:alpha val="90000"/>
            <a:hueOff val="1191203"/>
            <a:satOff val="3587"/>
            <a:lumOff val="104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91203"/>
              <a:satOff val="3587"/>
              <a:lumOff val="1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Закон за достъп до обществена информация</a:t>
          </a:r>
          <a:endParaRPr lang="en-US" sz="1200" kern="1200"/>
        </a:p>
      </dsp:txBody>
      <dsp:txXfrm>
        <a:off x="0" y="754572"/>
        <a:ext cx="3398837" cy="641933"/>
      </dsp:txXfrm>
    </dsp:sp>
    <dsp:sp modelId="{0157A573-6B28-4BA5-A357-6E9054DEE002}">
      <dsp:nvSpPr>
        <dsp:cNvPr id="0" name=""/>
        <dsp:cNvSpPr/>
      </dsp:nvSpPr>
      <dsp:spPr>
        <a:xfrm>
          <a:off x="3398837" y="754572"/>
          <a:ext cx="3398837" cy="641933"/>
        </a:xfrm>
        <a:prstGeom prst="rect">
          <a:avLst/>
        </a:prstGeom>
        <a:solidFill>
          <a:schemeClr val="accent2">
            <a:tint val="40000"/>
            <a:alpha val="90000"/>
            <a:hueOff val="1588271"/>
            <a:satOff val="4783"/>
            <a:lumOff val="138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88271"/>
              <a:satOff val="4783"/>
              <a:lumOff val="1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/>
            <a:t>Закон за предучилищното и училищното образование</a:t>
          </a:r>
          <a:endParaRPr lang="en-US" sz="1200" kern="1200"/>
        </a:p>
      </dsp:txBody>
      <dsp:txXfrm>
        <a:off x="3398837" y="754572"/>
        <a:ext cx="3398837" cy="641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F6962-7B18-44FE-A2A6-C6D7C147719C}">
      <dsp:nvSpPr>
        <dsp:cNvPr id="0" name=""/>
        <dsp:cNvSpPr/>
      </dsp:nvSpPr>
      <dsp:spPr>
        <a:xfrm>
          <a:off x="0" y="2116836"/>
          <a:ext cx="67976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9FCDB-E5DA-4D85-AF44-9B1B5472BE93}">
      <dsp:nvSpPr>
        <dsp:cNvPr id="0" name=""/>
        <dsp:cNvSpPr/>
      </dsp:nvSpPr>
      <dsp:spPr>
        <a:xfrm>
          <a:off x="339883" y="1910196"/>
          <a:ext cx="4758372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/>
            <a:t>Министерство за образование и наука(МОН)</a:t>
          </a:r>
          <a:endParaRPr lang="en-US" sz="1400" kern="1200"/>
        </a:p>
      </dsp:txBody>
      <dsp:txXfrm>
        <a:off x="360058" y="1930371"/>
        <a:ext cx="4718022" cy="372930"/>
      </dsp:txXfrm>
    </dsp:sp>
    <dsp:sp modelId="{B60D752C-DF8D-4520-A7D7-A6BA4B1C4A5F}">
      <dsp:nvSpPr>
        <dsp:cNvPr id="0" name=""/>
        <dsp:cNvSpPr/>
      </dsp:nvSpPr>
      <dsp:spPr>
        <a:xfrm>
          <a:off x="0" y="2751876"/>
          <a:ext cx="67976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822290"/>
              <a:satOff val="17171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FBDE8-B515-4C35-8293-C178CB0D846B}">
      <dsp:nvSpPr>
        <dsp:cNvPr id="0" name=""/>
        <dsp:cNvSpPr/>
      </dsp:nvSpPr>
      <dsp:spPr>
        <a:xfrm>
          <a:off x="339883" y="2545235"/>
          <a:ext cx="4758372" cy="413280"/>
        </a:xfrm>
        <a:prstGeom prst="roundRect">
          <a:avLst/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/>
            <a:t>Национална агенция за оценяване и акредитация(НАОА)</a:t>
          </a:r>
          <a:endParaRPr lang="en-US" sz="1400" kern="1200"/>
        </a:p>
      </dsp:txBody>
      <dsp:txXfrm>
        <a:off x="360058" y="2565410"/>
        <a:ext cx="4718022" cy="372930"/>
      </dsp:txXfrm>
    </dsp:sp>
    <dsp:sp modelId="{36529665-A5EF-4A43-A7B5-21688443DC08}">
      <dsp:nvSpPr>
        <dsp:cNvPr id="0" name=""/>
        <dsp:cNvSpPr/>
      </dsp:nvSpPr>
      <dsp:spPr>
        <a:xfrm>
          <a:off x="0" y="3386916"/>
          <a:ext cx="67976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644580"/>
              <a:satOff val="34343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81EED-086A-4A23-AC82-700157825935}">
      <dsp:nvSpPr>
        <dsp:cNvPr id="0" name=""/>
        <dsp:cNvSpPr/>
      </dsp:nvSpPr>
      <dsp:spPr>
        <a:xfrm>
          <a:off x="339883" y="3180276"/>
          <a:ext cx="4758372" cy="413280"/>
        </a:xfrm>
        <a:prstGeom prst="roundRect">
          <a:avLst/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/>
            <a:t>Училищата</a:t>
          </a:r>
          <a:endParaRPr lang="en-US" sz="1400" kern="1200"/>
        </a:p>
      </dsp:txBody>
      <dsp:txXfrm>
        <a:off x="360058" y="3200451"/>
        <a:ext cx="4718022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C78EA-8D4D-4F05-B1CA-D939F14E5F2E}">
      <dsp:nvSpPr>
        <dsp:cNvPr id="0" name=""/>
        <dsp:cNvSpPr/>
      </dsp:nvSpPr>
      <dsp:spPr>
        <a:xfrm>
          <a:off x="1997657" y="824840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0218" y="868266"/>
        <a:ext cx="22932" cy="4586"/>
      </dsp:txXfrm>
    </dsp:sp>
    <dsp:sp modelId="{6408FC7C-FA67-4241-B14D-ED0B43C005B9}">
      <dsp:nvSpPr>
        <dsp:cNvPr id="0" name=""/>
        <dsp:cNvSpPr/>
      </dsp:nvSpPr>
      <dsp:spPr>
        <a:xfrm>
          <a:off x="5297" y="272312"/>
          <a:ext cx="1994159" cy="1196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Добри практики</a:t>
          </a:r>
          <a:endParaRPr lang="en-US" sz="2100" kern="1200"/>
        </a:p>
      </dsp:txBody>
      <dsp:txXfrm>
        <a:off x="5297" y="272312"/>
        <a:ext cx="1994159" cy="1196495"/>
      </dsp:txXfrm>
    </dsp:sp>
    <dsp:sp modelId="{F88E7B57-F7C9-49A9-999D-0DA39D5B2C99}">
      <dsp:nvSpPr>
        <dsp:cNvPr id="0" name=""/>
        <dsp:cNvSpPr/>
      </dsp:nvSpPr>
      <dsp:spPr>
        <a:xfrm>
          <a:off x="4450473" y="824840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5">
              <a:hueOff val="328916"/>
              <a:satOff val="6869"/>
              <a:lumOff val="-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3035" y="868266"/>
        <a:ext cx="22932" cy="4586"/>
      </dsp:txXfrm>
    </dsp:sp>
    <dsp:sp modelId="{9739DD9C-142E-4442-8B48-3B65DE8A8F53}">
      <dsp:nvSpPr>
        <dsp:cNvPr id="0" name=""/>
        <dsp:cNvSpPr/>
      </dsp:nvSpPr>
      <dsp:spPr>
        <a:xfrm>
          <a:off x="2458113" y="272312"/>
          <a:ext cx="1994159" cy="1196495"/>
        </a:xfrm>
        <a:prstGeom prst="rect">
          <a:avLst/>
        </a:prstGeom>
        <a:solidFill>
          <a:schemeClr val="accent5">
            <a:hueOff val="274097"/>
            <a:satOff val="5724"/>
            <a:lumOff val="-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Почистване на данните</a:t>
          </a:r>
          <a:endParaRPr lang="en-US" sz="2100" kern="1200"/>
        </a:p>
      </dsp:txBody>
      <dsp:txXfrm>
        <a:off x="2458113" y="272312"/>
        <a:ext cx="1994159" cy="1196495"/>
      </dsp:txXfrm>
    </dsp:sp>
    <dsp:sp modelId="{B9BBB2E1-2D06-472C-94E0-4BB3107073F6}">
      <dsp:nvSpPr>
        <dsp:cNvPr id="0" name=""/>
        <dsp:cNvSpPr/>
      </dsp:nvSpPr>
      <dsp:spPr>
        <a:xfrm>
          <a:off x="1002377" y="1467007"/>
          <a:ext cx="4905632" cy="428056"/>
        </a:xfrm>
        <a:custGeom>
          <a:avLst/>
          <a:gdLst/>
          <a:ahLst/>
          <a:cxnLst/>
          <a:rect l="0" t="0" r="0" b="0"/>
          <a:pathLst>
            <a:path>
              <a:moveTo>
                <a:pt x="4905632" y="0"/>
              </a:moveTo>
              <a:lnTo>
                <a:pt x="4905632" y="231128"/>
              </a:lnTo>
              <a:lnTo>
                <a:pt x="0" y="231128"/>
              </a:lnTo>
              <a:lnTo>
                <a:pt x="0" y="428056"/>
              </a:lnTo>
            </a:path>
          </a:pathLst>
        </a:custGeom>
        <a:noFill/>
        <a:ln w="12700" cap="flat" cmpd="sng" algn="ctr">
          <a:solidFill>
            <a:schemeClr val="accent5">
              <a:hueOff val="657832"/>
              <a:satOff val="13737"/>
              <a:lumOff val="-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017" y="1678743"/>
        <a:ext cx="246351" cy="4586"/>
      </dsp:txXfrm>
    </dsp:sp>
    <dsp:sp modelId="{37579B39-BB94-48C9-8BA0-A7F2765AEB6E}">
      <dsp:nvSpPr>
        <dsp:cNvPr id="0" name=""/>
        <dsp:cNvSpPr/>
      </dsp:nvSpPr>
      <dsp:spPr>
        <a:xfrm>
          <a:off x="4910929" y="272312"/>
          <a:ext cx="1994159" cy="1196495"/>
        </a:xfrm>
        <a:prstGeom prst="rect">
          <a:avLst/>
        </a:prstGeom>
        <a:solidFill>
          <a:schemeClr val="accent5">
            <a:hueOff val="548193"/>
            <a:satOff val="11448"/>
            <a:lumOff val="-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Преобразуване на данните</a:t>
          </a:r>
          <a:endParaRPr lang="en-US" sz="2100" kern="1200"/>
        </a:p>
      </dsp:txBody>
      <dsp:txXfrm>
        <a:off x="4910929" y="272312"/>
        <a:ext cx="1994159" cy="1196495"/>
      </dsp:txXfrm>
    </dsp:sp>
    <dsp:sp modelId="{B6771D93-FF70-441D-99EC-4D54D0B15675}">
      <dsp:nvSpPr>
        <dsp:cNvPr id="0" name=""/>
        <dsp:cNvSpPr/>
      </dsp:nvSpPr>
      <dsp:spPr>
        <a:xfrm>
          <a:off x="1997657" y="2479992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5">
              <a:hueOff val="986748"/>
              <a:satOff val="20606"/>
              <a:lumOff val="-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0218" y="2523419"/>
        <a:ext cx="22932" cy="4586"/>
      </dsp:txXfrm>
    </dsp:sp>
    <dsp:sp modelId="{494DB6CE-D72B-4614-9BDC-EC9A661F2218}">
      <dsp:nvSpPr>
        <dsp:cNvPr id="0" name=""/>
        <dsp:cNvSpPr/>
      </dsp:nvSpPr>
      <dsp:spPr>
        <a:xfrm>
          <a:off x="5297" y="1927464"/>
          <a:ext cx="1994159" cy="1196495"/>
        </a:xfrm>
        <a:prstGeom prst="rect">
          <a:avLst/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Обвързване на данните с история</a:t>
          </a:r>
          <a:endParaRPr lang="en-US" sz="2100" kern="1200"/>
        </a:p>
      </dsp:txBody>
      <dsp:txXfrm>
        <a:off x="5297" y="1927464"/>
        <a:ext cx="1994159" cy="1196495"/>
      </dsp:txXfrm>
    </dsp:sp>
    <dsp:sp modelId="{B6AF7C7A-BEC4-4063-A473-25B0D3FDD67E}">
      <dsp:nvSpPr>
        <dsp:cNvPr id="0" name=""/>
        <dsp:cNvSpPr/>
      </dsp:nvSpPr>
      <dsp:spPr>
        <a:xfrm>
          <a:off x="4450473" y="2479992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5">
              <a:hueOff val="1315664"/>
              <a:satOff val="27474"/>
              <a:lumOff val="-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3035" y="2523419"/>
        <a:ext cx="22932" cy="4586"/>
      </dsp:txXfrm>
    </dsp:sp>
    <dsp:sp modelId="{1811F7F2-2670-4070-946C-609DDC6A94C3}">
      <dsp:nvSpPr>
        <dsp:cNvPr id="0" name=""/>
        <dsp:cNvSpPr/>
      </dsp:nvSpPr>
      <dsp:spPr>
        <a:xfrm>
          <a:off x="2458113" y="1927464"/>
          <a:ext cx="1994159" cy="1196495"/>
        </a:xfrm>
        <a:prstGeom prst="rect">
          <a:avLst/>
        </a:prstGeom>
        <a:solidFill>
          <a:schemeClr val="accent5">
            <a:hueOff val="1096387"/>
            <a:satOff val="22895"/>
            <a:lumOff val="-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Визуализация на данните</a:t>
          </a:r>
          <a:endParaRPr lang="en-US" sz="2100" kern="1200"/>
        </a:p>
      </dsp:txBody>
      <dsp:txXfrm>
        <a:off x="2458113" y="1927464"/>
        <a:ext cx="1994159" cy="1196495"/>
      </dsp:txXfrm>
    </dsp:sp>
    <dsp:sp modelId="{20BF2DED-689A-41C2-BFFA-DF54C27E5748}">
      <dsp:nvSpPr>
        <dsp:cNvPr id="0" name=""/>
        <dsp:cNvSpPr/>
      </dsp:nvSpPr>
      <dsp:spPr>
        <a:xfrm>
          <a:off x="1002377" y="3122160"/>
          <a:ext cx="4905632" cy="428056"/>
        </a:xfrm>
        <a:custGeom>
          <a:avLst/>
          <a:gdLst/>
          <a:ahLst/>
          <a:cxnLst/>
          <a:rect l="0" t="0" r="0" b="0"/>
          <a:pathLst>
            <a:path>
              <a:moveTo>
                <a:pt x="4905632" y="0"/>
              </a:moveTo>
              <a:lnTo>
                <a:pt x="4905632" y="231128"/>
              </a:lnTo>
              <a:lnTo>
                <a:pt x="0" y="231128"/>
              </a:lnTo>
              <a:lnTo>
                <a:pt x="0" y="428056"/>
              </a:lnTo>
            </a:path>
          </a:pathLst>
        </a:custGeom>
        <a:noFill/>
        <a:ln w="12700" cap="flat" cmpd="sng" algn="ctr">
          <a:solidFill>
            <a:schemeClr val="accent5">
              <a:hueOff val="1644580"/>
              <a:satOff val="34343"/>
              <a:lumOff val="-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017" y="3333895"/>
        <a:ext cx="246351" cy="4586"/>
      </dsp:txXfrm>
    </dsp:sp>
    <dsp:sp modelId="{9F37AB29-B31E-47B4-9C4C-B68CFCC7B060}">
      <dsp:nvSpPr>
        <dsp:cNvPr id="0" name=""/>
        <dsp:cNvSpPr/>
      </dsp:nvSpPr>
      <dsp:spPr>
        <a:xfrm>
          <a:off x="4910929" y="1927464"/>
          <a:ext cx="1994159" cy="1196495"/>
        </a:xfrm>
        <a:prstGeom prst="rect">
          <a:avLst/>
        </a:prstGeom>
        <a:solidFill>
          <a:schemeClr val="accent5">
            <a:hueOff val="1370483"/>
            <a:satOff val="28619"/>
            <a:lumOff val="-16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Опознаване на публиката</a:t>
          </a:r>
          <a:endParaRPr lang="en-US" sz="2100" kern="1200"/>
        </a:p>
      </dsp:txBody>
      <dsp:txXfrm>
        <a:off x="4910929" y="1927464"/>
        <a:ext cx="1994159" cy="1196495"/>
      </dsp:txXfrm>
    </dsp:sp>
    <dsp:sp modelId="{1B718CF3-7E56-450A-855E-6E2B5CFA99D0}">
      <dsp:nvSpPr>
        <dsp:cNvPr id="0" name=""/>
        <dsp:cNvSpPr/>
      </dsp:nvSpPr>
      <dsp:spPr>
        <a:xfrm>
          <a:off x="5297" y="3582617"/>
          <a:ext cx="1994159" cy="1196495"/>
        </a:xfrm>
        <a:prstGeom prst="rect">
          <a:avLst/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Предоставяне на контекст</a:t>
          </a:r>
          <a:endParaRPr lang="en-US" sz="2100" kern="1200"/>
        </a:p>
      </dsp:txBody>
      <dsp:txXfrm>
        <a:off x="5297" y="3582617"/>
        <a:ext cx="1994159" cy="1196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7A467-F4B8-436E-91CF-B97CFD4EF0AC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D33E7-5C9D-4D6A-8BF9-FE1B718D1F25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44387-06E1-48F3-B269-D6999648B76D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</a:t>
          </a:r>
        </a:p>
      </dsp:txBody>
      <dsp:txXfrm>
        <a:off x="1957694" y="918110"/>
        <a:ext cx="4839980" cy="1694973"/>
      </dsp:txXfrm>
    </dsp:sp>
    <dsp:sp modelId="{CE37323E-9B43-45FD-A54D-0FBE3942BBEC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0E59D-0D9F-4F75-8A89-765A2DA6B230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C803A-F415-4DA4-A077-79AF57F13942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Matlab</a:t>
          </a:r>
        </a:p>
      </dsp:txBody>
      <dsp:txXfrm>
        <a:off x="1957694" y="3036827"/>
        <a:ext cx="4839980" cy="1694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C56DC-50C9-4D5D-83BA-9179E6153ACF}">
      <dsp:nvSpPr>
        <dsp:cNvPr id="0" name=""/>
        <dsp:cNvSpPr/>
      </dsp:nvSpPr>
      <dsp:spPr>
        <a:xfrm>
          <a:off x="0" y="0"/>
          <a:ext cx="9265405" cy="1085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Tidy Data</a:t>
          </a:r>
        </a:p>
      </dsp:txBody>
      <dsp:txXfrm>
        <a:off x="31801" y="31801"/>
        <a:ext cx="8093772" cy="1022170"/>
      </dsp:txXfrm>
    </dsp:sp>
    <dsp:sp modelId="{0D9DFBF8-C294-4CFF-9CBD-DE72D192F05A}">
      <dsp:nvSpPr>
        <dsp:cNvPr id="0" name=""/>
        <dsp:cNvSpPr/>
      </dsp:nvSpPr>
      <dsp:spPr>
        <a:xfrm>
          <a:off x="817535" y="1266734"/>
          <a:ext cx="9265405" cy="108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Untidy Data</a:t>
          </a:r>
        </a:p>
      </dsp:txBody>
      <dsp:txXfrm>
        <a:off x="849336" y="1298535"/>
        <a:ext cx="7678515" cy="1022170"/>
      </dsp:txXfrm>
    </dsp:sp>
    <dsp:sp modelId="{F8348C0D-3D2E-4A79-89E0-1892951BAC58}">
      <dsp:nvSpPr>
        <dsp:cNvPr id="0" name=""/>
        <dsp:cNvSpPr/>
      </dsp:nvSpPr>
      <dsp:spPr>
        <a:xfrm>
          <a:off x="1635071" y="2533469"/>
          <a:ext cx="9265405" cy="10857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700" kern="1200"/>
            <a:t>Корелационен анализ</a:t>
          </a:r>
          <a:endParaRPr lang="en-US" sz="4700" kern="1200"/>
        </a:p>
      </dsp:txBody>
      <dsp:txXfrm>
        <a:off x="1666872" y="2565270"/>
        <a:ext cx="7678515" cy="1022170"/>
      </dsp:txXfrm>
    </dsp:sp>
    <dsp:sp modelId="{BD1DD6E6-1B65-459C-A22A-C6CD9B41A312}">
      <dsp:nvSpPr>
        <dsp:cNvPr id="0" name=""/>
        <dsp:cNvSpPr/>
      </dsp:nvSpPr>
      <dsp:spPr>
        <a:xfrm>
          <a:off x="8559653" y="823377"/>
          <a:ext cx="705752" cy="7057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18447" y="823377"/>
        <a:ext cx="388164" cy="531078"/>
      </dsp:txXfrm>
    </dsp:sp>
    <dsp:sp modelId="{49A872D8-12D3-4C10-A4DE-6D52FE72190F}">
      <dsp:nvSpPr>
        <dsp:cNvPr id="0" name=""/>
        <dsp:cNvSpPr/>
      </dsp:nvSpPr>
      <dsp:spPr>
        <a:xfrm>
          <a:off x="9377189" y="2082873"/>
          <a:ext cx="705752" cy="7057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35983" y="2082873"/>
        <a:ext cx="388164" cy="531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4AC45-112D-4864-82D2-52BA2634C2E4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ACF9E-3191-4E2E-8F6B-EF7D3A1948FA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Желание</a:t>
          </a:r>
          <a:endParaRPr lang="en-US" sz="2500" kern="1200"/>
        </a:p>
      </dsp:txBody>
      <dsp:txXfrm>
        <a:off x="1505536" y="576055"/>
        <a:ext cx="1777715" cy="1777715"/>
      </dsp:txXfrm>
    </dsp:sp>
    <dsp:sp modelId="{3CEFBB6A-0B3D-4E63-8824-0C0200F6331E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Упоритост</a:t>
          </a:r>
          <a:endParaRPr lang="en-US" sz="2500" kern="1200"/>
        </a:p>
      </dsp:txBody>
      <dsp:txXfrm>
        <a:off x="3627134" y="576055"/>
        <a:ext cx="1777715" cy="1777715"/>
      </dsp:txXfrm>
    </dsp:sp>
    <dsp:sp modelId="{740ADE43-3CAD-4DD0-9EAE-4CDAFDAF4020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Мотивация</a:t>
          </a:r>
          <a:endParaRPr lang="en-US" sz="2500" kern="1200"/>
        </a:p>
      </dsp:txBody>
      <dsp:txXfrm>
        <a:off x="1505536" y="2697653"/>
        <a:ext cx="1777715" cy="1777715"/>
      </dsp:txXfrm>
    </dsp:sp>
    <dsp:sp modelId="{98DF345C-CF76-442C-91CC-9721AC1ECBE3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Цел</a:t>
          </a:r>
          <a:endParaRPr lang="en-US" sz="2500" kern="1200"/>
        </a:p>
      </dsp:txBody>
      <dsp:txXfrm>
        <a:off x="3627134" y="2697653"/>
        <a:ext cx="1777715" cy="177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7926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4623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247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8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455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93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417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133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4474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941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48A083-655D-4E6F-93F6-EFB0B90E86B6}" type="datetimeFigureOut">
              <a:rPr lang="mk-MK" smtClean="0"/>
              <a:t>21.11.2022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AD6580-0FD7-4281-B5BF-861AA78674A5}" type="slidenum">
              <a:rPr lang="mk-MK" smtClean="0"/>
              <a:t>‹#›</a:t>
            </a:fld>
            <a:endParaRPr lang="mk-M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E73DFC-07B5-4A54-BDC7-05F4F7380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52D55-A8B2-47B1-88F4-8C8598F75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3A367D-6F15-3D62-C79A-C834090CD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pPr algn="ctr"/>
            <a:r>
              <a:rPr lang="mk-M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storytelling- Linked data</a:t>
            </a:r>
            <a:br>
              <a:rPr lang="mk-M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Социално-правни аспекти на софтуерното инженерство</a:t>
            </a:r>
            <a:b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2022/23 зимен семестър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mk-M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54E77-8BCF-E1C9-384B-69C866D02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Изработен от: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Мария Симеонова 855361 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Анастасия Якимовска 855362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Ивана Дончевска 855364 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Валерия Стояновска 855365</a:t>
            </a:r>
            <a:endParaRPr lang="mk-MK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Йордан Оле Глигоров 855366</a:t>
            </a:r>
            <a:endParaRPr lang="mk-MK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mk-MK" sz="600" dirty="0"/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05F07F96-ECE0-E006-58E1-AA0F902D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0589F6-D422-4ACC-832A-91A0D9573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D2251-D9A6-4387-98F9-DD5BBE98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47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73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36B7FEAB-9233-B9ED-0901-51FC37B43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3" y="640080"/>
            <a:ext cx="436120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Rectangle 2081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675630B-689B-7022-177D-AA5FF67F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640080"/>
            <a:ext cx="422608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1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3106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9" name="Rectangle 3108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11" name="Straight Connector 3110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3" name="Rectangle 3112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DB0DF9B1-B579-5EB7-AB20-EBB5FFEB4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8"/>
          <a:stretch/>
        </p:blipFill>
        <p:spPr bwMode="auto">
          <a:xfrm>
            <a:off x="504220" y="523684"/>
            <a:ext cx="11183560" cy="45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15" name="Straight Connector 3114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9" name="Rectangle 3118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472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9BBC6C-1066-2D5B-FBD0-7A907A02E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94" y="1855378"/>
            <a:ext cx="11139412" cy="25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98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61F7B6-B740-8F5F-10B0-89DB7C8674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95" y="2163068"/>
            <a:ext cx="10916463" cy="24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2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2E954A68-16B3-7EE2-A8D1-96D22A3A1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786614"/>
            <a:ext cx="10916463" cy="24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9" name="Straight Connector 6158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32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734644-0E49-44BA-2093-366C076315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759320"/>
            <a:ext cx="10916463" cy="248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385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D3054A-BDDF-BF05-F481-794350D4D9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822" y="576072"/>
            <a:ext cx="9875520" cy="48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73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91E95-7625-CB25-FD16-567FD36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56EA9-6816-6C46-0D83-9C5C81C3A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06014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81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BF50F83-FCE5-EFE3-B04C-A6BEFFB2F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28083" b="1566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38E14E-E1FC-6114-5024-9825F3F7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Благодарим</a:t>
            </a:r>
            <a:r>
              <a:rPr lang="en-US" dirty="0"/>
              <a:t>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вниманието</a:t>
            </a:r>
            <a:r>
              <a:rPr lang="en-US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B78D-FA68-F2C8-DE73-A9C750C7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/>
              <a:t>Въпроси</a:t>
            </a:r>
            <a:r>
              <a:rPr lang="en-US" dirty="0"/>
              <a:t>?</a:t>
            </a:r>
          </a:p>
        </p:txBody>
      </p: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36886924-9C7E-4890-8C5E-9D449C595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8">
            <a:extLst>
              <a:ext uri="{FF2B5EF4-FFF2-40B4-BE49-F238E27FC236}">
                <a16:creationId xmlns:a16="http://schemas.microsoft.com/office/drawing/2014/main" id="{504147A3-C177-493F-AFE0-5842E4EFF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5CF44-6DDC-47A0-B8F5-6D06FFFA8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1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4C5FA-0598-4E30-321E-6BC003CA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Съдържание:</a:t>
            </a:r>
            <a:endParaRPr lang="mk-MK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6676B86-CB4E-FF7E-842C-1765D591A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5016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0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803BE-0613-6D3C-2125-2C1CEE1E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Въведение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Person with idea with solid fill">
            <a:extLst>
              <a:ext uri="{FF2B5EF4-FFF2-40B4-BE49-F238E27FC236}">
                <a16:creationId xmlns:a16="http://schemas.microsoft.com/office/drawing/2014/main" id="{AEE57BDA-8E4D-D80A-FB24-78F292EC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4471-BEA8-354C-64FA-2F236CB0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Segoe UI Historic" panose="020B0502040204020203" pitchFamily="34" charset="0"/>
              </a:rPr>
              <a:t>Дистанционното обучение оказа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bg-BG" b="0" i="0" dirty="0">
                <a:effectLst/>
                <a:latin typeface="Segoe UI Historic" panose="020B0502040204020203" pitchFamily="34" charset="0"/>
              </a:rPr>
              <a:t>ли</a:t>
            </a:r>
            <a:r>
              <a:rPr lang="ru-RU" b="0" i="0" dirty="0">
                <a:effectLst/>
                <a:latin typeface="Segoe UI Historic" panose="020B0502040204020203" pitchFamily="34" charset="0"/>
              </a:rPr>
              <a:t> голямо влияние връз усвояване на знанията на учениците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b="0" i="0" dirty="0">
                <a:effectLst/>
                <a:latin typeface="Segoe UI Historic" panose="020B0502040204020203" pitchFamily="34" charset="0"/>
              </a:rPr>
              <a:t>Р</a:t>
            </a:r>
            <a:r>
              <a:rPr lang="ru-RU" b="0" i="0" dirty="0">
                <a:effectLst/>
                <a:latin typeface="Segoe UI Historic" panose="020B0502040204020203" pitchFamily="34" charset="0"/>
              </a:rPr>
              <a:t>азгледано чрез резултатите от ДЗИ?</a:t>
            </a:r>
            <a:endParaRPr lang="mk-M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4752F-5F1A-8F5D-9ABE-84427105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mk-MK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Нормативни източници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83B88C6-1B5C-EEA9-CC1C-3B7A28145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4285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6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53955-BA7C-E103-6572-111BF9D9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bg-BG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Отговорни институции</a:t>
            </a:r>
            <a:endParaRPr lang="mk-MK" sz="3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C5591-813E-A1F7-638E-0A8BF824A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8173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83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C9262-BEFB-4590-4483-07C4230E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bg-BG" sz="4100">
                <a:latin typeface="Times New Roman" panose="02020603050405020304" pitchFamily="18" charset="0"/>
                <a:cs typeface="Times New Roman" panose="02020603050405020304" pitchFamily="18" charset="0"/>
              </a:rPr>
              <a:t>Ненормативни източници</a:t>
            </a:r>
            <a:endParaRPr lang="mk-MK" sz="4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2780A0-E860-C19A-57D3-9C77E3215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75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6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074F1-154F-26F3-3C83-7AD5E9C0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bg-BG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mk-MK" sz="3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242E7-1C35-6472-2924-3C13B0890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05924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43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117FFB-7D4E-4D52-B166-D05F9553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03EC7C-6902-4F27-A200-527BA6DD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B1C72-351A-4E50-ADCF-6CA38D439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1932EB-370B-6FAB-ADB9-C537972C8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50748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52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DB2570-18BA-D1A1-94B2-D8D0044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Самото решение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FF90A3-893D-FDA2-A9C9-A5DC2970E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39105"/>
            <a:ext cx="6912217" cy="34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3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261</TotalTime>
  <Words>185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 Historic</vt:lpstr>
      <vt:lpstr>Times New Roman</vt:lpstr>
      <vt:lpstr>Wingdings</vt:lpstr>
      <vt:lpstr>Retrospect</vt:lpstr>
      <vt:lpstr>Data storytelling- Linked data Проект по Социално-правни аспекти на софтуерното инженерство 2022/23 зимен семестър </vt:lpstr>
      <vt:lpstr>Съдържание:</vt:lpstr>
      <vt:lpstr>Въведение</vt:lpstr>
      <vt:lpstr>Нормативни източници</vt:lpstr>
      <vt:lpstr>Отговорни институции</vt:lpstr>
      <vt:lpstr>Ненормативни източници</vt:lpstr>
      <vt:lpstr>Технологии</vt:lpstr>
      <vt:lpstr>PowerPoint Presentation</vt:lpstr>
      <vt:lpstr>Самото 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storytelling- Linked data Проект по Социално-правни аспекти на софтуерното инженерство 2021/22 зимен семестър </dc:title>
  <dc:creator>Ivana Donchevska</dc:creator>
  <cp:lastModifiedBy>Ivana Donchevska</cp:lastModifiedBy>
  <cp:revision>4</cp:revision>
  <dcterms:created xsi:type="dcterms:W3CDTF">2022-11-21T18:10:42Z</dcterms:created>
  <dcterms:modified xsi:type="dcterms:W3CDTF">2022-11-21T22:32:13Z</dcterms:modified>
</cp:coreProperties>
</file>