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F7D863A-1471-6023-7825-792566B4B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Igra „Vješalo”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9FB639FA-5D94-687A-93BC-7418B2525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962011"/>
          </a:xfrm>
        </p:spPr>
        <p:txBody>
          <a:bodyPr>
            <a:normAutofit/>
          </a:bodyPr>
          <a:lstStyle/>
          <a:p>
            <a:r>
              <a:rPr lang="hr-HR" dirty="0"/>
              <a:t>Projekt 9.11.2022.</a:t>
            </a:r>
          </a:p>
          <a:p>
            <a:r>
              <a:rPr lang="hr-HR" dirty="0"/>
              <a:t>Eva Antolović, Ana </a:t>
            </a:r>
            <a:r>
              <a:rPr lang="hr-HR" dirty="0" err="1"/>
              <a:t>Kostanić</a:t>
            </a:r>
            <a:r>
              <a:rPr lang="hr-HR" dirty="0"/>
              <a:t>, Marta Kozina, Marija Šporčić i Marija Topić, 3. d</a:t>
            </a:r>
          </a:p>
        </p:txBody>
      </p:sp>
    </p:spTree>
    <p:extLst>
      <p:ext uri="{BB962C8B-B14F-4D97-AF65-F5344CB8AC3E}">
        <p14:creationId xmlns:p14="http://schemas.microsoft.com/office/powerpoint/2010/main" val="153912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168FC53-B554-E43F-F10E-027F495149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Tko čini naš tim?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55F22EE8-72CC-7607-0452-14AA1CA0DB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58512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E2D87F9-C2E6-5F7F-3D6B-09F95CCA4E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Vrijeme potrebno?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44C35689-72E7-7E0F-D137-2432F1C468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96513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B8D6C16-2DCC-19FC-930A-C61DCB432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Zahtjevi naručitelja i jesu li ispunjeni?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8947E955-B1E4-4104-0722-796D55BA09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40632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D26FF03-D388-D889-8EF0-09F2788D5E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Provedeni testovi – da/ne?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392B3D29-F21F-DFBD-4BB5-B113155496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6398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894D57F-57C1-9BA0-3B6A-86DC3F6CAC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Strategija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6CBCD14F-DD4F-BD91-8DBF-246009F8A8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22636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90E2761-C9B6-F18B-4110-3BEA8A64E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3092335"/>
            <a:ext cx="10572000" cy="1327863"/>
          </a:xfrm>
        </p:spPr>
        <p:txBody>
          <a:bodyPr/>
          <a:lstStyle/>
          <a:p>
            <a:r>
              <a:rPr lang="hr-HR" dirty="0"/>
              <a:t>https://github.com/marijasporcic/Vjesalo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38B4998E-1F26-5B47-C152-FF3DB426C5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38765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270C34B-5F13-2E27-9A56-21243A25B7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Q&amp;A s developerima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A02A497B-F51C-1929-DA3C-EBD18B5120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02868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AD540FC-5F21-F33C-3060-2D256671A6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Hvala na pozornosti!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946F2FF1-1A05-57B3-73EA-F7906B9973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13426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a citiranj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TM03457503[[fn=Za citiranje]]</Template>
  <TotalTime>33</TotalTime>
  <Words>66</Words>
  <Application>Microsoft Office PowerPoint</Application>
  <PresentationFormat>Široki zaslon</PresentationFormat>
  <Paragraphs>11</Paragraphs>
  <Slides>9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2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Za citiranje</vt:lpstr>
      <vt:lpstr>Igra „Vješalo”</vt:lpstr>
      <vt:lpstr>Tko čini naš tim?</vt:lpstr>
      <vt:lpstr>Vrijeme potrebno?</vt:lpstr>
      <vt:lpstr>Zahtjevi naručitelja i jesu li ispunjeni?</vt:lpstr>
      <vt:lpstr>Provedeni testovi – da/ne?</vt:lpstr>
      <vt:lpstr>Strategija</vt:lpstr>
      <vt:lpstr>https://github.com/marijasporcic/Vjesalo</vt:lpstr>
      <vt:lpstr>Q&amp;A s developerima</vt:lpstr>
      <vt:lpstr>Hvala na pozornosti!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Igra „Vješalo”</dc:title>
  <dc:creator>Marija Topić</dc:creator>
  <cp:lastModifiedBy>Marija Topić</cp:lastModifiedBy>
  <cp:revision>1</cp:revision>
  <dcterms:created xsi:type="dcterms:W3CDTF">2022-11-08T22:17:36Z</dcterms:created>
  <dcterms:modified xsi:type="dcterms:W3CDTF">2022-11-08T22:51:03Z</dcterms:modified>
</cp:coreProperties>
</file>