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68123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68123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66812311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66812311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932ce1d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932ce1d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6681231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6681231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230a58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230a5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6812311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6812311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230a58a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230a58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32ce1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932ce1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32ce1d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32ce1d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32ce1d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32ce1d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32ce1d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32ce1d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932ce1d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932ce1d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1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Broken Authentication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244650" y="3191025"/>
            <a:ext cx="43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demo (and how to prevent it)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319775" y="1038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Brute force application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(Random) Timeout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2FA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Account </a:t>
            </a:r>
            <a:r>
              <a:rPr lang="en-GB"/>
              <a:t>disabled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Captcha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Ook belangrijk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lang="en-GB"/>
              <a:t>Monitor server logs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554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Einde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Zijn er nog vragen?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ctrTitle"/>
          </p:nvPr>
        </p:nvSpPr>
        <p:spPr>
          <a:xfrm>
            <a:off x="3112950" y="1092050"/>
            <a:ext cx="5796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Charts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&amp;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Broken Authentication</a:t>
            </a:r>
            <a:endParaRPr sz="3800"/>
          </a:p>
        </p:txBody>
      </p: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1157725" y="4701100"/>
            <a:ext cx="5942700" cy="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Door: Marijn Degen, Stefan oude Lohuis, Suleiman Obeid en Ruud Mulleman</a:t>
            </a:r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297500" y="522525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Charts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1297500" y="1035700"/>
            <a:ext cx="70389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Wanneer gebruik je charts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Hoe vind je de juiste chart voor jouw data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 gebruiken frameworks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Chart.js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amCharts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D3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Demo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React + Chart.js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Razor + FusionCharts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63" y="1083700"/>
            <a:ext cx="3332925" cy="199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250" y="170550"/>
            <a:ext cx="3012150" cy="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875" y="3144977"/>
            <a:ext cx="3332901" cy="195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5100" y="3144975"/>
            <a:ext cx="3321863" cy="19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1174" y="114950"/>
            <a:ext cx="1664293" cy="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6875" y="1035689"/>
            <a:ext cx="3332900" cy="168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77375" y="2778423"/>
            <a:ext cx="3332901" cy="236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92275" y="3144975"/>
            <a:ext cx="3534695" cy="195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42825" y="307796"/>
            <a:ext cx="4002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99775" y="939450"/>
            <a:ext cx="3947100" cy="3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99588" y="2977560"/>
            <a:ext cx="3332901" cy="212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9500" y="855550"/>
            <a:ext cx="7038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Broken </a:t>
            </a:r>
            <a:r>
              <a:rPr lang="en-GB"/>
              <a:t>Authentication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46175" y="1509800"/>
            <a:ext cx="7897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Voorbeeld van een authenticatie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GB" sz="1600"/>
              <a:t>Wat bedoelen we met broken authenticatie?</a:t>
            </a:r>
            <a:endParaRPr sz="1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 flipH="1">
            <a:off x="767625" y="2432500"/>
            <a:ext cx="6357900" cy="25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16530" y="2632437"/>
            <a:ext cx="807900" cy="695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951375" y="2580708"/>
            <a:ext cx="18825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 need data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280355" y="2540768"/>
            <a:ext cx="536100" cy="17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931377" y="2800982"/>
            <a:ext cx="1942200" cy="26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Log-in First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125525" y="3161400"/>
            <a:ext cx="20751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Username / password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4474450" y="3990753"/>
            <a:ext cx="669000" cy="6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*LOGIN*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-U/</a:t>
            </a:r>
            <a:br>
              <a:rPr lang="en-GB" sz="1000"/>
            </a:br>
            <a:r>
              <a:rPr lang="en-GB" sz="1000"/>
              <a:t>-pwd</a:t>
            </a:r>
            <a:endParaRPr sz="1000"/>
          </a:p>
        </p:txBody>
      </p:sp>
      <p:sp>
        <p:nvSpPr>
          <p:cNvPr id="150" name="Google Shape;150;p14"/>
          <p:cNvSpPr/>
          <p:nvPr/>
        </p:nvSpPr>
        <p:spPr>
          <a:xfrm>
            <a:off x="4474455" y="2453875"/>
            <a:ext cx="627431" cy="1468457"/>
          </a:xfrm>
          <a:prstGeom prst="flowChartProcess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lt1"/>
                </a:solidFill>
              </a:rPr>
              <a:t>Web APP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4"/>
          <p:cNvSpPr/>
          <p:nvPr/>
        </p:nvSpPr>
        <p:spPr>
          <a:xfrm rot="189438">
            <a:off x="1988450" y="3557121"/>
            <a:ext cx="2369397" cy="30013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ID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342" y="543687"/>
            <a:ext cx="3748659" cy="14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25" y="2397561"/>
            <a:ext cx="6409000" cy="263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297500" y="865375"/>
            <a:ext cx="7038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Broken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901" y="1578650"/>
            <a:ext cx="4387105" cy="2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125" y="1578648"/>
            <a:ext cx="5278152" cy="2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8125" y="1546775"/>
            <a:ext cx="5655874" cy="2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904500" y="1546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Weak / default passwords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</a:t>
            </a:r>
            <a:r>
              <a:rPr lang="en-GB"/>
              <a:t>eak cryptography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90150" y="2401675"/>
            <a:ext cx="2256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van w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eak hashing algorithms: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SHA1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MD5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104075" y="3682075"/>
            <a:ext cx="2256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van sterk  hashing algorithm: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SHA-256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97500" y="87520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attacks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Credential stuffing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GB"/>
              <a:t>Brute force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50" y="2743825"/>
            <a:ext cx="4966799" cy="169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148825" y="2678700"/>
            <a:ext cx="3543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Gebruik hetzelfde bericht voor alle failed authenticaties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Beperk de failed Logins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Gebruik Secure Session Management</a:t>
            </a:r>
            <a:endParaRPr sz="1100"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97500" y="875200"/>
            <a:ext cx="7038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management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URL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Cookies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 mogelijkheden voor misbruik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Session Hijacking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Session ID URL Rewriting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Session Fixation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297500" y="924325"/>
            <a:ext cx="7038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Hijacking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66785"/>
            <a:ext cx="4572000" cy="407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297500" y="393750"/>
            <a:ext cx="70389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ID URL Rewriting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18" y="1567549"/>
            <a:ext cx="6793357" cy="35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75" y="944842"/>
            <a:ext cx="4694526" cy="154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Fixation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173" y="1222575"/>
            <a:ext cx="6126824" cy="3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misbruik tegen gaan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 vast </a:t>
            </a:r>
            <a:r>
              <a:rPr lang="en-GB"/>
              <a:t>hoe lang</a:t>
            </a:r>
            <a:r>
              <a:rPr lang="en-GB"/>
              <a:t> een session mag duren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Vervang en maak session IDs ongeldig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Stop Session IDs niet in URLs</a:t>
            </a: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5075"/>
            <a:ext cx="1104075" cy="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FFFFFF"/>
      </a:dk1>
      <a:lt1>
        <a:srgbClr val="12303A"/>
      </a:lt1>
      <a:dk2>
        <a:srgbClr val="D9D9D9"/>
      </a:dk2>
      <a:lt2>
        <a:srgbClr val="12303A"/>
      </a:lt2>
      <a:accent1>
        <a:srgbClr val="E53012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00FF0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