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1"/>
  </p:notesMasterIdLst>
  <p:handoutMasterIdLst>
    <p:handoutMasterId r:id="rId22"/>
  </p:handoutMasterIdLst>
  <p:sldIdLst>
    <p:sldId id="410" r:id="rId5"/>
    <p:sldId id="383" r:id="rId6"/>
    <p:sldId id="412" r:id="rId7"/>
    <p:sldId id="397" r:id="rId8"/>
    <p:sldId id="411" r:id="rId9"/>
    <p:sldId id="415" r:id="rId10"/>
    <p:sldId id="391" r:id="rId11"/>
    <p:sldId id="405" r:id="rId12"/>
    <p:sldId id="413" r:id="rId13"/>
    <p:sldId id="418" r:id="rId14"/>
    <p:sldId id="416" r:id="rId15"/>
    <p:sldId id="420" r:id="rId16"/>
    <p:sldId id="414" r:id="rId17"/>
    <p:sldId id="419" r:id="rId18"/>
    <p:sldId id="417" r:id="rId19"/>
    <p:sldId id="398" r:id="rId20"/>
  </p:sldIdLst>
  <p:sldSz cx="12192000" cy="6858000"/>
  <p:notesSz cx="6858000" cy="9144000"/>
  <p:defaultTextStyle>
    <a:defPPr rtl="0">
      <a:defRPr lang="nl-NL"/>
    </a:defPPr>
    <a:lvl1pPr marL="0" algn="l" defTabSz="914400" rtl="0" eaLnBrk="1" latinLnBrk="0" hangingPunct="1">
      <a:defRPr lang="nl-NL" sz="1800" kern="1200">
        <a:solidFill>
          <a:schemeClr val="tx1"/>
        </a:solidFill>
        <a:latin typeface="+mn-lt"/>
        <a:ea typeface="+mn-ea"/>
        <a:cs typeface="+mn-cs"/>
      </a:defRPr>
    </a:lvl1pPr>
    <a:lvl2pPr marL="457200" algn="l" defTabSz="914400" rtl="0" eaLnBrk="1" latinLnBrk="0" hangingPunct="1">
      <a:defRPr lang="nl-NL" sz="1800" kern="1200">
        <a:solidFill>
          <a:schemeClr val="tx1"/>
        </a:solidFill>
        <a:latin typeface="+mn-lt"/>
        <a:ea typeface="+mn-ea"/>
        <a:cs typeface="+mn-cs"/>
      </a:defRPr>
    </a:lvl2pPr>
    <a:lvl3pPr marL="914400" algn="l" defTabSz="914400" rtl="0" eaLnBrk="1" latinLnBrk="0" hangingPunct="1">
      <a:defRPr lang="nl-NL" sz="1800" kern="1200">
        <a:solidFill>
          <a:schemeClr val="tx1"/>
        </a:solidFill>
        <a:latin typeface="+mn-lt"/>
        <a:ea typeface="+mn-ea"/>
        <a:cs typeface="+mn-cs"/>
      </a:defRPr>
    </a:lvl3pPr>
    <a:lvl4pPr marL="1371600" algn="l" defTabSz="914400" rtl="0" eaLnBrk="1" latinLnBrk="0" hangingPunct="1">
      <a:defRPr lang="nl-NL" sz="1800" kern="1200">
        <a:solidFill>
          <a:schemeClr val="tx1"/>
        </a:solidFill>
        <a:latin typeface="+mn-lt"/>
        <a:ea typeface="+mn-ea"/>
        <a:cs typeface="+mn-cs"/>
      </a:defRPr>
    </a:lvl4pPr>
    <a:lvl5pPr marL="1828800" algn="l" defTabSz="914400" rtl="0" eaLnBrk="1" latinLnBrk="0" hangingPunct="1">
      <a:defRPr lang="nl-NL" sz="1800" kern="1200">
        <a:solidFill>
          <a:schemeClr val="tx1"/>
        </a:solidFill>
        <a:latin typeface="+mn-lt"/>
        <a:ea typeface="+mn-ea"/>
        <a:cs typeface="+mn-cs"/>
      </a:defRPr>
    </a:lvl5pPr>
    <a:lvl6pPr marL="2286000" algn="l" defTabSz="914400" rtl="0" eaLnBrk="1" latinLnBrk="0" hangingPunct="1">
      <a:defRPr lang="nl-NL" sz="1800" kern="1200">
        <a:solidFill>
          <a:schemeClr val="tx1"/>
        </a:solidFill>
        <a:latin typeface="+mn-lt"/>
        <a:ea typeface="+mn-ea"/>
        <a:cs typeface="+mn-cs"/>
      </a:defRPr>
    </a:lvl6pPr>
    <a:lvl7pPr marL="2743200" algn="l" defTabSz="914400" rtl="0" eaLnBrk="1" latinLnBrk="0" hangingPunct="1">
      <a:defRPr lang="nl-NL" sz="1800" kern="1200">
        <a:solidFill>
          <a:schemeClr val="tx1"/>
        </a:solidFill>
        <a:latin typeface="+mn-lt"/>
        <a:ea typeface="+mn-ea"/>
        <a:cs typeface="+mn-cs"/>
      </a:defRPr>
    </a:lvl7pPr>
    <a:lvl8pPr marL="3200400" algn="l" defTabSz="914400" rtl="0" eaLnBrk="1" latinLnBrk="0" hangingPunct="1">
      <a:defRPr lang="nl-NL" sz="1800" kern="1200">
        <a:solidFill>
          <a:schemeClr val="tx1"/>
        </a:solidFill>
        <a:latin typeface="+mn-lt"/>
        <a:ea typeface="+mn-ea"/>
        <a:cs typeface="+mn-cs"/>
      </a:defRPr>
    </a:lvl8pPr>
    <a:lvl9pPr marL="3657600" algn="l" defTabSz="914400" rtl="0" eaLnBrk="1" latinLnBrk="0" hangingPunct="1">
      <a:defRPr lang="nl-NL"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DB2873-8A98-4917-A1A5-D1163813572A}" v="2340" dt="2024-03-15T14:03:54.953"/>
    <p1510:client id="{CC8855D1-EE2C-4B5F-B1EB-0BD5ED7545DF}" v="1888" dt="2024-03-15T14:29:54.701"/>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jn Hazeveld Hazeveld (student)" userId="3073d007-c249-4430-b250-75c79731d3ee" providerId="ADAL" clId="{6FDB2873-8A98-4917-A1A5-D1163813572A}"/>
    <pc:docChg chg="undo redo custSel addSld delSld modSld sldOrd">
      <pc:chgData name="Marijn Hazeveld Hazeveld (student)" userId="3073d007-c249-4430-b250-75c79731d3ee" providerId="ADAL" clId="{6FDB2873-8A98-4917-A1A5-D1163813572A}" dt="2024-03-15T14:03:54.953" v="2454" actId="478"/>
      <pc:docMkLst>
        <pc:docMk/>
      </pc:docMkLst>
      <pc:sldChg chg="modSp mod">
        <pc:chgData name="Marijn Hazeveld Hazeveld (student)" userId="3073d007-c249-4430-b250-75c79731d3ee" providerId="ADAL" clId="{6FDB2873-8A98-4917-A1A5-D1163813572A}" dt="2024-03-15T09:29:05.924" v="194" actId="20577"/>
        <pc:sldMkLst>
          <pc:docMk/>
          <pc:sldMk cId="3346685798" sldId="383"/>
        </pc:sldMkLst>
        <pc:spChg chg="mod">
          <ac:chgData name="Marijn Hazeveld Hazeveld (student)" userId="3073d007-c249-4430-b250-75c79731d3ee" providerId="ADAL" clId="{6FDB2873-8A98-4917-A1A5-D1163813572A}" dt="2024-03-15T09:29:05.924" v="194" actId="20577"/>
          <ac:spMkLst>
            <pc:docMk/>
            <pc:sldMk cId="3346685798" sldId="383"/>
            <ac:spMk id="3" creationId="{3B8EBC2C-6DD7-5003-38EB-40753046FE8C}"/>
          </ac:spMkLst>
        </pc:spChg>
      </pc:sldChg>
      <pc:sldChg chg="addSp modSp mod ord">
        <pc:chgData name="Marijn Hazeveld Hazeveld (student)" userId="3073d007-c249-4430-b250-75c79731d3ee" providerId="ADAL" clId="{6FDB2873-8A98-4917-A1A5-D1163813572A}" dt="2024-03-15T14:02:33.317" v="2446"/>
        <pc:sldMkLst>
          <pc:docMk/>
          <pc:sldMk cId="3200312026" sldId="391"/>
        </pc:sldMkLst>
        <pc:spChg chg="add mod">
          <ac:chgData name="Marijn Hazeveld Hazeveld (student)" userId="3073d007-c249-4430-b250-75c79731d3ee" providerId="ADAL" clId="{6FDB2873-8A98-4917-A1A5-D1163813572A}" dt="2024-03-15T13:28:33.105" v="2305"/>
          <ac:spMkLst>
            <pc:docMk/>
            <pc:sldMk cId="3200312026" sldId="391"/>
            <ac:spMk id="2" creationId="{6DD195EC-47D4-D199-B63C-5BCEE351D663}"/>
          </ac:spMkLst>
        </pc:spChg>
        <pc:spChg chg="mod">
          <ac:chgData name="Marijn Hazeveld Hazeveld (student)" userId="3073d007-c249-4430-b250-75c79731d3ee" providerId="ADAL" clId="{6FDB2873-8A98-4917-A1A5-D1163813572A}" dt="2024-03-15T14:02:17.546" v="2441" actId="1076"/>
          <ac:spMkLst>
            <pc:docMk/>
            <pc:sldMk cId="3200312026" sldId="391"/>
            <ac:spMk id="3" creationId="{545D3755-C3E2-975E-DE68-CDECC4B526EC}"/>
          </ac:spMkLst>
        </pc:spChg>
        <pc:spChg chg="add mod">
          <ac:chgData name="Marijn Hazeveld Hazeveld (student)" userId="3073d007-c249-4430-b250-75c79731d3ee" providerId="ADAL" clId="{6FDB2873-8A98-4917-A1A5-D1163813572A}" dt="2024-03-15T13:44:44.650" v="2401" actId="255"/>
          <ac:spMkLst>
            <pc:docMk/>
            <pc:sldMk cId="3200312026" sldId="391"/>
            <ac:spMk id="4" creationId="{A9C001BA-D7D5-251C-9EF0-CBBBC650F120}"/>
          </ac:spMkLst>
        </pc:spChg>
        <pc:spChg chg="add mod">
          <ac:chgData name="Marijn Hazeveld Hazeveld (student)" userId="3073d007-c249-4430-b250-75c79731d3ee" providerId="ADAL" clId="{6FDB2873-8A98-4917-A1A5-D1163813572A}" dt="2024-03-15T14:02:33.317" v="2446"/>
          <ac:spMkLst>
            <pc:docMk/>
            <pc:sldMk cId="3200312026" sldId="391"/>
            <ac:spMk id="5" creationId="{BB6EB547-01E8-D365-14CB-910494A2EAE2}"/>
          </ac:spMkLst>
        </pc:spChg>
        <pc:spChg chg="add mod">
          <ac:chgData name="Marijn Hazeveld Hazeveld (student)" userId="3073d007-c249-4430-b250-75c79731d3ee" providerId="ADAL" clId="{6FDB2873-8A98-4917-A1A5-D1163813572A}" dt="2024-03-15T14:02:25.439" v="2443"/>
          <ac:spMkLst>
            <pc:docMk/>
            <pc:sldMk cId="3200312026" sldId="391"/>
            <ac:spMk id="6" creationId="{623403B6-D82D-B967-901E-A5F05325B36A}"/>
          </ac:spMkLst>
        </pc:spChg>
        <pc:spChg chg="mod">
          <ac:chgData name="Marijn Hazeveld Hazeveld (student)" userId="3073d007-c249-4430-b250-75c79731d3ee" providerId="ADAL" clId="{6FDB2873-8A98-4917-A1A5-D1163813572A}" dt="2024-03-15T09:29:29.877" v="199" actId="20577"/>
          <ac:spMkLst>
            <pc:docMk/>
            <pc:sldMk cId="3200312026" sldId="391"/>
            <ac:spMk id="7" creationId="{F70BD87D-F7DA-961B-4024-A354DC87D168}"/>
          </ac:spMkLst>
        </pc:spChg>
      </pc:sldChg>
      <pc:sldChg chg="addSp modSp mod">
        <pc:chgData name="Marijn Hazeveld Hazeveld (student)" userId="3073d007-c249-4430-b250-75c79731d3ee" providerId="ADAL" clId="{6FDB2873-8A98-4917-A1A5-D1163813572A}" dt="2024-03-15T13:39:08.662" v="2369" actId="20577"/>
        <pc:sldMkLst>
          <pc:docMk/>
          <pc:sldMk cId="2039059756" sldId="397"/>
        </pc:sldMkLst>
        <pc:spChg chg="add mod">
          <ac:chgData name="Marijn Hazeveld Hazeveld (student)" userId="3073d007-c249-4430-b250-75c79731d3ee" providerId="ADAL" clId="{6FDB2873-8A98-4917-A1A5-D1163813572A}" dt="2024-03-15T13:39:08.662" v="2369" actId="20577"/>
          <ac:spMkLst>
            <pc:docMk/>
            <pc:sldMk cId="2039059756" sldId="397"/>
            <ac:spMk id="2" creationId="{4072C5DC-D6D2-5135-457C-5ECE945CA869}"/>
          </ac:spMkLst>
        </pc:spChg>
        <pc:spChg chg="mod">
          <ac:chgData name="Marijn Hazeveld Hazeveld (student)" userId="3073d007-c249-4430-b250-75c79731d3ee" providerId="ADAL" clId="{6FDB2873-8A98-4917-A1A5-D1163813572A}" dt="2024-03-15T13:19:47.394" v="2263" actId="1076"/>
          <ac:spMkLst>
            <pc:docMk/>
            <pc:sldMk cId="2039059756" sldId="397"/>
            <ac:spMk id="9" creationId="{5AB6D40A-2A0A-AF3D-8CF7-3ECD37765637}"/>
          </ac:spMkLst>
        </pc:spChg>
        <pc:picChg chg="mod">
          <ac:chgData name="Marijn Hazeveld Hazeveld (student)" userId="3073d007-c249-4430-b250-75c79731d3ee" providerId="ADAL" clId="{6FDB2873-8A98-4917-A1A5-D1163813572A}" dt="2024-03-15T13:22:07.799" v="2267" actId="1076"/>
          <ac:picMkLst>
            <pc:docMk/>
            <pc:sldMk cId="2039059756" sldId="397"/>
            <ac:picMk id="8" creationId="{8CDF76D2-1F8B-1814-48B7-DDA16FC5A471}"/>
          </ac:picMkLst>
        </pc:picChg>
      </pc:sldChg>
      <pc:sldChg chg="addSp modSp mod">
        <pc:chgData name="Marijn Hazeveld Hazeveld (student)" userId="3073d007-c249-4430-b250-75c79731d3ee" providerId="ADAL" clId="{6FDB2873-8A98-4917-A1A5-D1163813572A}" dt="2024-03-15T13:47:31.682" v="2403" actId="20577"/>
        <pc:sldMkLst>
          <pc:docMk/>
          <pc:sldMk cId="4127695141" sldId="405"/>
        </pc:sldMkLst>
        <pc:spChg chg="add mod">
          <ac:chgData name="Marijn Hazeveld Hazeveld (student)" userId="3073d007-c249-4430-b250-75c79731d3ee" providerId="ADAL" clId="{6FDB2873-8A98-4917-A1A5-D1163813572A}" dt="2024-03-15T13:47:31.682" v="2403" actId="20577"/>
          <ac:spMkLst>
            <pc:docMk/>
            <pc:sldMk cId="4127695141" sldId="405"/>
            <ac:spMk id="2" creationId="{F3489EB9-7124-DCE0-B98C-DFEFB0A59C69}"/>
          </ac:spMkLst>
        </pc:spChg>
        <pc:spChg chg="mod">
          <ac:chgData name="Marijn Hazeveld Hazeveld (student)" userId="3073d007-c249-4430-b250-75c79731d3ee" providerId="ADAL" clId="{6FDB2873-8A98-4917-A1A5-D1163813572A}" dt="2024-03-15T13:25:24.362" v="2281"/>
          <ac:spMkLst>
            <pc:docMk/>
            <pc:sldMk cId="4127695141" sldId="405"/>
            <ac:spMk id="6" creationId="{76A9A9A7-F1D2-237D-AC72-E21A286F0A6F}"/>
          </ac:spMkLst>
        </pc:spChg>
        <pc:spChg chg="add mod">
          <ac:chgData name="Marijn Hazeveld Hazeveld (student)" userId="3073d007-c249-4430-b250-75c79731d3ee" providerId="ADAL" clId="{6FDB2873-8A98-4917-A1A5-D1163813572A}" dt="2024-03-15T13:26:11.627" v="2291"/>
          <ac:spMkLst>
            <pc:docMk/>
            <pc:sldMk cId="4127695141" sldId="405"/>
            <ac:spMk id="9" creationId="{082134A2-D49B-1C51-E4C5-F84EDEA74A6E}"/>
          </ac:spMkLst>
        </pc:spChg>
      </pc:sldChg>
      <pc:sldChg chg="addSp delSp modSp mod">
        <pc:chgData name="Marijn Hazeveld Hazeveld (student)" userId="3073d007-c249-4430-b250-75c79731d3ee" providerId="ADAL" clId="{6FDB2873-8A98-4917-A1A5-D1163813572A}" dt="2024-03-15T09:26:39.048" v="178" actId="1076"/>
        <pc:sldMkLst>
          <pc:docMk/>
          <pc:sldMk cId="3390304222" sldId="410"/>
        </pc:sldMkLst>
        <pc:spChg chg="add mod">
          <ac:chgData name="Marijn Hazeveld Hazeveld (student)" userId="3073d007-c249-4430-b250-75c79731d3ee" providerId="ADAL" clId="{6FDB2873-8A98-4917-A1A5-D1163813572A}" dt="2024-03-15T09:26:39.048" v="178" actId="1076"/>
          <ac:spMkLst>
            <pc:docMk/>
            <pc:sldMk cId="3390304222" sldId="410"/>
            <ac:spMk id="5" creationId="{6602C37E-987F-4A94-4EAB-43B88B043521}"/>
          </ac:spMkLst>
        </pc:spChg>
        <pc:picChg chg="add del">
          <ac:chgData name="Marijn Hazeveld Hazeveld (student)" userId="3073d007-c249-4430-b250-75c79731d3ee" providerId="ADAL" clId="{6FDB2873-8A98-4917-A1A5-D1163813572A}" dt="2024-03-15T09:25:15.479" v="122" actId="478"/>
          <ac:picMkLst>
            <pc:docMk/>
            <pc:sldMk cId="3390304222" sldId="410"/>
            <ac:picMk id="4" creationId="{C27FAD94-499A-B48D-06DE-42A6CCD2E127}"/>
          </ac:picMkLst>
        </pc:picChg>
      </pc:sldChg>
      <pc:sldChg chg="addSp modSp add mod ord">
        <pc:chgData name="Marijn Hazeveld Hazeveld (student)" userId="3073d007-c249-4430-b250-75c79731d3ee" providerId="ADAL" clId="{6FDB2873-8A98-4917-A1A5-D1163813572A}" dt="2024-03-15T14:00:18.643" v="2434" actId="1076"/>
        <pc:sldMkLst>
          <pc:docMk/>
          <pc:sldMk cId="2488266405" sldId="411"/>
        </pc:sldMkLst>
        <pc:spChg chg="mod">
          <ac:chgData name="Marijn Hazeveld Hazeveld (student)" userId="3073d007-c249-4430-b250-75c79731d3ee" providerId="ADAL" clId="{6FDB2873-8A98-4917-A1A5-D1163813572A}" dt="2024-03-13T12:48:06.238" v="57"/>
          <ac:spMkLst>
            <pc:docMk/>
            <pc:sldMk cId="2488266405" sldId="411"/>
            <ac:spMk id="3" creationId="{545D3755-C3E2-975E-DE68-CDECC4B526EC}"/>
          </ac:spMkLst>
        </pc:spChg>
        <pc:spChg chg="add mod">
          <ac:chgData name="Marijn Hazeveld Hazeveld (student)" userId="3073d007-c249-4430-b250-75c79731d3ee" providerId="ADAL" clId="{6FDB2873-8A98-4917-A1A5-D1163813572A}" dt="2024-03-15T13:50:56.946" v="2414" actId="113"/>
          <ac:spMkLst>
            <pc:docMk/>
            <pc:sldMk cId="2488266405" sldId="411"/>
            <ac:spMk id="6" creationId="{09FBC0DE-9AF4-1DA0-643A-CF454C43B68F}"/>
          </ac:spMkLst>
        </pc:spChg>
        <pc:spChg chg="mod">
          <ac:chgData name="Marijn Hazeveld Hazeveld (student)" userId="3073d007-c249-4430-b250-75c79731d3ee" providerId="ADAL" clId="{6FDB2873-8A98-4917-A1A5-D1163813572A}" dt="2024-03-15T13:48:44.961" v="2404" actId="20578"/>
          <ac:spMkLst>
            <pc:docMk/>
            <pc:sldMk cId="2488266405" sldId="411"/>
            <ac:spMk id="7" creationId="{F70BD87D-F7DA-961B-4024-A354DC87D168}"/>
          </ac:spMkLst>
        </pc:spChg>
        <pc:spChg chg="add mod">
          <ac:chgData name="Marijn Hazeveld Hazeveld (student)" userId="3073d007-c249-4430-b250-75c79731d3ee" providerId="ADAL" clId="{6FDB2873-8A98-4917-A1A5-D1163813572A}" dt="2024-03-15T14:00:18.643" v="2434" actId="1076"/>
          <ac:spMkLst>
            <pc:docMk/>
            <pc:sldMk cId="2488266405" sldId="411"/>
            <ac:spMk id="8" creationId="{63FB713B-F4EC-A703-F642-F7FCAF9E097F}"/>
          </ac:spMkLst>
        </pc:spChg>
        <pc:picChg chg="add mod">
          <ac:chgData name="Marijn Hazeveld Hazeveld (student)" userId="3073d007-c249-4430-b250-75c79731d3ee" providerId="ADAL" clId="{6FDB2873-8A98-4917-A1A5-D1163813572A}" dt="2024-03-15T11:36:45.428" v="2088" actId="14100"/>
          <ac:picMkLst>
            <pc:docMk/>
            <pc:sldMk cId="2488266405" sldId="411"/>
            <ac:picMk id="4" creationId="{D5E3F2E8-F1CE-7044-EFDF-C3653C27CA8C}"/>
          </ac:picMkLst>
        </pc:picChg>
        <pc:picChg chg="add mod">
          <ac:chgData name="Marijn Hazeveld Hazeveld (student)" userId="3073d007-c249-4430-b250-75c79731d3ee" providerId="ADAL" clId="{6FDB2873-8A98-4917-A1A5-D1163813572A}" dt="2024-03-15T11:38:17.890" v="2096" actId="1076"/>
          <ac:picMkLst>
            <pc:docMk/>
            <pc:sldMk cId="2488266405" sldId="411"/>
            <ac:picMk id="5" creationId="{612F06CC-8B76-0BF9-8BD9-71BF5E94FA9A}"/>
          </ac:picMkLst>
        </pc:picChg>
      </pc:sldChg>
      <pc:sldChg chg="new del">
        <pc:chgData name="Marijn Hazeveld Hazeveld (student)" userId="3073d007-c249-4430-b250-75c79731d3ee" providerId="ADAL" clId="{6FDB2873-8A98-4917-A1A5-D1163813572A}" dt="2024-03-15T09:25:08.582" v="120" actId="47"/>
        <pc:sldMkLst>
          <pc:docMk/>
          <pc:sldMk cId="2146196259" sldId="412"/>
        </pc:sldMkLst>
      </pc:sldChg>
      <pc:sldChg chg="addSp modSp mod">
        <pc:chgData name="Marijn Hazeveld Hazeveld (student)" userId="3073d007-c249-4430-b250-75c79731d3ee" providerId="ADAL" clId="{6FDB2873-8A98-4917-A1A5-D1163813572A}" dt="2024-03-15T14:03:16.533" v="2452"/>
        <pc:sldMkLst>
          <pc:docMk/>
          <pc:sldMk cId="475152251" sldId="413"/>
        </pc:sldMkLst>
        <pc:spChg chg="add mod">
          <ac:chgData name="Marijn Hazeveld Hazeveld (student)" userId="3073d007-c249-4430-b250-75c79731d3ee" providerId="ADAL" clId="{6FDB2873-8A98-4917-A1A5-D1163813572A}" dt="2024-03-15T13:31:33.575" v="2324" actId="20577"/>
          <ac:spMkLst>
            <pc:docMk/>
            <pc:sldMk cId="475152251" sldId="413"/>
            <ac:spMk id="2" creationId="{0B7FB855-482A-94CD-BCCA-1AD881B528AD}"/>
          </ac:spMkLst>
        </pc:spChg>
        <pc:spChg chg="add mod">
          <ac:chgData name="Marijn Hazeveld Hazeveld (student)" userId="3073d007-c249-4430-b250-75c79731d3ee" providerId="ADAL" clId="{6FDB2873-8A98-4917-A1A5-D1163813572A}" dt="2024-03-15T14:03:16.533" v="2452"/>
          <ac:spMkLst>
            <pc:docMk/>
            <pc:sldMk cId="475152251" sldId="413"/>
            <ac:spMk id="4" creationId="{5B76A4A4-B67C-8305-F188-265020ED90FE}"/>
          </ac:spMkLst>
        </pc:spChg>
        <pc:spChg chg="mod">
          <ac:chgData name="Marijn Hazeveld Hazeveld (student)" userId="3073d007-c249-4430-b250-75c79731d3ee" providerId="ADAL" clId="{6FDB2873-8A98-4917-A1A5-D1163813572A}" dt="2024-03-15T13:27:42.786" v="2298" actId="21"/>
          <ac:spMkLst>
            <pc:docMk/>
            <pc:sldMk cId="475152251" sldId="413"/>
            <ac:spMk id="7" creationId="{F70BD87D-F7DA-961B-4024-A354DC87D168}"/>
          </ac:spMkLst>
        </pc:spChg>
        <pc:picChg chg="mod">
          <ac:chgData name="Marijn Hazeveld Hazeveld (student)" userId="3073d007-c249-4430-b250-75c79731d3ee" providerId="ADAL" clId="{6FDB2873-8A98-4917-A1A5-D1163813572A}" dt="2024-03-15T13:24:41.128" v="2277" actId="167"/>
          <ac:picMkLst>
            <pc:docMk/>
            <pc:sldMk cId="475152251" sldId="413"/>
            <ac:picMk id="5124" creationId="{7B730FB1-E512-3F9A-A097-C22489BD3874}"/>
          </ac:picMkLst>
        </pc:picChg>
      </pc:sldChg>
      <pc:sldChg chg="addSp delSp modSp new mod">
        <pc:chgData name="Marijn Hazeveld Hazeveld (student)" userId="3073d007-c249-4430-b250-75c79731d3ee" providerId="ADAL" clId="{6FDB2873-8A98-4917-A1A5-D1163813572A}" dt="2024-03-15T13:58:37.948" v="2425" actId="20577"/>
        <pc:sldMkLst>
          <pc:docMk/>
          <pc:sldMk cId="4273655582" sldId="414"/>
        </pc:sldMkLst>
        <pc:spChg chg="mod">
          <ac:chgData name="Marijn Hazeveld Hazeveld (student)" userId="3073d007-c249-4430-b250-75c79731d3ee" providerId="ADAL" clId="{6FDB2873-8A98-4917-A1A5-D1163813572A}" dt="2024-03-15T10:22:41.420" v="231"/>
          <ac:spMkLst>
            <pc:docMk/>
            <pc:sldMk cId="4273655582" sldId="414"/>
            <ac:spMk id="2" creationId="{DCFA5C0A-BADD-2812-548A-4B81A811BD52}"/>
          </ac:spMkLst>
        </pc:spChg>
        <pc:spChg chg="add del mod">
          <ac:chgData name="Marijn Hazeveld Hazeveld (student)" userId="3073d007-c249-4430-b250-75c79731d3ee" providerId="ADAL" clId="{6FDB2873-8A98-4917-A1A5-D1163813572A}" dt="2024-03-15T13:58:37.948" v="2425" actId="20577"/>
          <ac:spMkLst>
            <pc:docMk/>
            <pc:sldMk cId="4273655582" sldId="414"/>
            <ac:spMk id="3" creationId="{0DE47BF7-ECFE-2B94-E30D-0F45A39501BB}"/>
          </ac:spMkLst>
        </pc:spChg>
        <pc:picChg chg="add mod">
          <ac:chgData name="Marijn Hazeveld Hazeveld (student)" userId="3073d007-c249-4430-b250-75c79731d3ee" providerId="ADAL" clId="{6FDB2873-8A98-4917-A1A5-D1163813572A}" dt="2024-03-15T10:22:52.736" v="238"/>
          <ac:picMkLst>
            <pc:docMk/>
            <pc:sldMk cId="4273655582" sldId="414"/>
            <ac:picMk id="5" creationId="{10073BBD-9976-5E39-07FA-7D2005A70EE2}"/>
          </ac:picMkLst>
        </pc:picChg>
        <pc:picChg chg="add mod">
          <ac:chgData name="Marijn Hazeveld Hazeveld (student)" userId="3073d007-c249-4430-b250-75c79731d3ee" providerId="ADAL" clId="{6FDB2873-8A98-4917-A1A5-D1163813572A}" dt="2024-03-15T10:22:52.190" v="236" actId="571"/>
          <ac:picMkLst>
            <pc:docMk/>
            <pc:sldMk cId="4273655582" sldId="414"/>
            <ac:picMk id="6" creationId="{974F1AF0-E75A-7AD5-B6A4-C14AFD75748D}"/>
          </ac:picMkLst>
        </pc:picChg>
        <pc:picChg chg="add mod">
          <ac:chgData name="Marijn Hazeveld Hazeveld (student)" userId="3073d007-c249-4430-b250-75c79731d3ee" providerId="ADAL" clId="{6FDB2873-8A98-4917-A1A5-D1163813572A}" dt="2024-03-15T10:21:43.021" v="223"/>
          <ac:picMkLst>
            <pc:docMk/>
            <pc:sldMk cId="4273655582" sldId="414"/>
            <ac:picMk id="1026" creationId="{4608F0AB-8125-4B8B-E6B9-6E8DC2E3F7D0}"/>
          </ac:picMkLst>
        </pc:picChg>
        <pc:picChg chg="add del">
          <ac:chgData name="Marijn Hazeveld Hazeveld (student)" userId="3073d007-c249-4430-b250-75c79731d3ee" providerId="ADAL" clId="{6FDB2873-8A98-4917-A1A5-D1163813572A}" dt="2024-03-15T10:21:51.204" v="226" actId="478"/>
          <ac:picMkLst>
            <pc:docMk/>
            <pc:sldMk cId="4273655582" sldId="414"/>
            <ac:picMk id="1028" creationId="{910153A7-EF07-5A65-1CC4-2EBB4759F9D5}"/>
          </ac:picMkLst>
        </pc:picChg>
        <pc:picChg chg="add del mod">
          <ac:chgData name="Marijn Hazeveld Hazeveld (student)" userId="3073d007-c249-4430-b250-75c79731d3ee" providerId="ADAL" clId="{6FDB2873-8A98-4917-A1A5-D1163813572A}" dt="2024-03-15T10:21:51.204" v="226" actId="478"/>
          <ac:picMkLst>
            <pc:docMk/>
            <pc:sldMk cId="4273655582" sldId="414"/>
            <ac:picMk id="1030" creationId="{83D860E3-1B2A-1CBE-D3A3-209030CB43AD}"/>
          </ac:picMkLst>
        </pc:picChg>
        <pc:picChg chg="add mod">
          <ac:chgData name="Marijn Hazeveld Hazeveld (student)" userId="3073d007-c249-4430-b250-75c79731d3ee" providerId="ADAL" clId="{6FDB2873-8A98-4917-A1A5-D1163813572A}" dt="2024-03-15T10:22:55.246" v="242" actId="1076"/>
          <ac:picMkLst>
            <pc:docMk/>
            <pc:sldMk cId="4273655582" sldId="414"/>
            <ac:picMk id="1032" creationId="{E1CCBAF5-256B-D54F-1559-9F0788FF7169}"/>
          </ac:picMkLst>
        </pc:picChg>
      </pc:sldChg>
      <pc:sldChg chg="new del">
        <pc:chgData name="Marijn Hazeveld Hazeveld (student)" userId="3073d007-c249-4430-b250-75c79731d3ee" providerId="ADAL" clId="{6FDB2873-8A98-4917-A1A5-D1163813572A}" dt="2024-03-15T10:34:36.578" v="400" actId="680"/>
        <pc:sldMkLst>
          <pc:docMk/>
          <pc:sldMk cId="566637984" sldId="415"/>
        </pc:sldMkLst>
      </pc:sldChg>
      <pc:sldChg chg="new">
        <pc:chgData name="Marijn Hazeveld Hazeveld (student)" userId="3073d007-c249-4430-b250-75c79731d3ee" providerId="ADAL" clId="{6FDB2873-8A98-4917-A1A5-D1163813572A}" dt="2024-03-15T11:19:45.976" v="1402" actId="680"/>
        <pc:sldMkLst>
          <pc:docMk/>
          <pc:sldMk cId="873823301" sldId="415"/>
        </pc:sldMkLst>
      </pc:sldChg>
      <pc:sldChg chg="addSp delSp modSp add mod ord">
        <pc:chgData name="Marijn Hazeveld Hazeveld (student)" userId="3073d007-c249-4430-b250-75c79731d3ee" providerId="ADAL" clId="{6FDB2873-8A98-4917-A1A5-D1163813572A}" dt="2024-03-15T13:59:07.187" v="2430"/>
        <pc:sldMkLst>
          <pc:docMk/>
          <pc:sldMk cId="1107838749" sldId="415"/>
        </pc:sldMkLst>
        <pc:spChg chg="mod">
          <ac:chgData name="Marijn Hazeveld Hazeveld (student)" userId="3073d007-c249-4430-b250-75c79731d3ee" providerId="ADAL" clId="{6FDB2873-8A98-4917-A1A5-D1163813572A}" dt="2024-03-15T11:35:47.743" v="2075" actId="20577"/>
          <ac:spMkLst>
            <pc:docMk/>
            <pc:sldMk cId="1107838749" sldId="415"/>
            <ac:spMk id="7" creationId="{F70BD87D-F7DA-961B-4024-A354DC87D168}"/>
          </ac:spMkLst>
        </pc:spChg>
        <pc:spChg chg="add mod">
          <ac:chgData name="Marijn Hazeveld Hazeveld (student)" userId="3073d007-c249-4430-b250-75c79731d3ee" providerId="ADAL" clId="{6FDB2873-8A98-4917-A1A5-D1163813572A}" dt="2024-03-15T13:43:12.657" v="2397" actId="255"/>
          <ac:spMkLst>
            <pc:docMk/>
            <pc:sldMk cId="1107838749" sldId="415"/>
            <ac:spMk id="8" creationId="{A221BBAE-ED09-5AF6-30F5-49FBB4A270BC}"/>
          </ac:spMkLst>
        </pc:spChg>
        <pc:spChg chg="add mod">
          <ac:chgData name="Marijn Hazeveld Hazeveld (student)" userId="3073d007-c249-4430-b250-75c79731d3ee" providerId="ADAL" clId="{6FDB2873-8A98-4917-A1A5-D1163813572A}" dt="2024-03-15T13:38:12.286" v="2362"/>
          <ac:spMkLst>
            <pc:docMk/>
            <pc:sldMk cId="1107838749" sldId="415"/>
            <ac:spMk id="9" creationId="{EB9BC4A6-7532-E79B-ED1B-3BF7C880034E}"/>
          </ac:spMkLst>
        </pc:spChg>
        <pc:spChg chg="add mod">
          <ac:chgData name="Marijn Hazeveld Hazeveld (student)" userId="3073d007-c249-4430-b250-75c79731d3ee" providerId="ADAL" clId="{6FDB2873-8A98-4917-A1A5-D1163813572A}" dt="2024-03-15T13:59:07.187" v="2430"/>
          <ac:spMkLst>
            <pc:docMk/>
            <pc:sldMk cId="1107838749" sldId="415"/>
            <ac:spMk id="10" creationId="{DAFDE38C-A49B-F119-3401-B8A4E225E2E8}"/>
          </ac:spMkLst>
        </pc:spChg>
        <pc:spChg chg="mod">
          <ac:chgData name="Marijn Hazeveld Hazeveld (student)" userId="3073d007-c249-4430-b250-75c79731d3ee" providerId="ADAL" clId="{6FDB2873-8A98-4917-A1A5-D1163813572A}" dt="2024-03-15T13:40:30.018" v="2381" actId="1076"/>
          <ac:spMkLst>
            <pc:docMk/>
            <pc:sldMk cId="1107838749" sldId="415"/>
            <ac:spMk id="20" creationId="{7E473402-19FD-A5B0-5CB6-E5F3926D3828}"/>
          </ac:spMkLst>
        </pc:spChg>
        <pc:spChg chg="mod">
          <ac:chgData name="Marijn Hazeveld Hazeveld (student)" userId="3073d007-c249-4430-b250-75c79731d3ee" providerId="ADAL" clId="{6FDB2873-8A98-4917-A1A5-D1163813572A}" dt="2024-03-15T13:40:30.018" v="2381" actId="1076"/>
          <ac:spMkLst>
            <pc:docMk/>
            <pc:sldMk cId="1107838749" sldId="415"/>
            <ac:spMk id="21" creationId="{879D1CAD-2EA2-9376-7B64-0C3AC590F651}"/>
          </ac:spMkLst>
        </pc:spChg>
        <pc:spChg chg="mod">
          <ac:chgData name="Marijn Hazeveld Hazeveld (student)" userId="3073d007-c249-4430-b250-75c79731d3ee" providerId="ADAL" clId="{6FDB2873-8A98-4917-A1A5-D1163813572A}" dt="2024-03-15T13:40:30.018" v="2381" actId="1076"/>
          <ac:spMkLst>
            <pc:docMk/>
            <pc:sldMk cId="1107838749" sldId="415"/>
            <ac:spMk id="22" creationId="{B16F8906-918C-BE0B-A4AB-6A1D48150AC7}"/>
          </ac:spMkLst>
        </pc:spChg>
        <pc:grpChg chg="mod">
          <ac:chgData name="Marijn Hazeveld Hazeveld (student)" userId="3073d007-c249-4430-b250-75c79731d3ee" providerId="ADAL" clId="{6FDB2873-8A98-4917-A1A5-D1163813572A}" dt="2024-03-15T13:40:30.018" v="2381" actId="1076"/>
          <ac:grpSpMkLst>
            <pc:docMk/>
            <pc:sldMk cId="1107838749" sldId="415"/>
            <ac:grpSpMk id="19" creationId="{C78CEA4F-D72A-C069-6A51-328B103CA0CA}"/>
          </ac:grpSpMkLst>
        </pc:grpChg>
        <pc:picChg chg="add del mod">
          <ac:chgData name="Marijn Hazeveld Hazeveld (student)" userId="3073d007-c249-4430-b250-75c79731d3ee" providerId="ADAL" clId="{6FDB2873-8A98-4917-A1A5-D1163813572A}" dt="2024-03-15T11:36:38.237" v="2085" actId="21"/>
          <ac:picMkLst>
            <pc:docMk/>
            <pc:sldMk cId="1107838749" sldId="415"/>
            <ac:picMk id="4" creationId="{D5E3F2E8-F1CE-7044-EFDF-C3653C27CA8C}"/>
          </ac:picMkLst>
        </pc:picChg>
        <pc:picChg chg="add mod">
          <ac:chgData name="Marijn Hazeveld Hazeveld (student)" userId="3073d007-c249-4430-b250-75c79731d3ee" providerId="ADAL" clId="{6FDB2873-8A98-4917-A1A5-D1163813572A}" dt="2024-03-15T11:44:36.199" v="2106" actId="1076"/>
          <ac:picMkLst>
            <pc:docMk/>
            <pc:sldMk cId="1107838749" sldId="415"/>
            <ac:picMk id="6" creationId="{E8D4A2CB-3AF0-CEDB-D6D9-25A418153216}"/>
          </ac:picMkLst>
        </pc:picChg>
        <pc:picChg chg="add mod">
          <ac:chgData name="Marijn Hazeveld Hazeveld (student)" userId="3073d007-c249-4430-b250-75c79731d3ee" providerId="ADAL" clId="{6FDB2873-8A98-4917-A1A5-D1163813572A}" dt="2024-03-15T11:39:52.692" v="2102" actId="1076"/>
          <ac:picMkLst>
            <pc:docMk/>
            <pc:sldMk cId="1107838749" sldId="415"/>
            <ac:picMk id="2050" creationId="{10AA118F-E3D8-1E7C-B35C-AAE7E4229CC6}"/>
          </ac:picMkLst>
        </pc:picChg>
      </pc:sldChg>
      <pc:sldChg chg="add del">
        <pc:chgData name="Marijn Hazeveld Hazeveld (student)" userId="3073d007-c249-4430-b250-75c79731d3ee" providerId="ADAL" clId="{6FDB2873-8A98-4917-A1A5-D1163813572A}" dt="2024-03-15T11:34:05.857" v="2066" actId="47"/>
        <pc:sldMkLst>
          <pc:docMk/>
          <pc:sldMk cId="3054153916" sldId="416"/>
        </pc:sldMkLst>
      </pc:sldChg>
      <pc:sldChg chg="addSp modSp mod">
        <pc:chgData name="Marijn Hazeveld Hazeveld (student)" userId="3073d007-c249-4430-b250-75c79731d3ee" providerId="ADAL" clId="{6FDB2873-8A98-4917-A1A5-D1163813572A}" dt="2024-03-15T13:39:51.769" v="2374" actId="1076"/>
        <pc:sldMkLst>
          <pc:docMk/>
          <pc:sldMk cId="3749718862" sldId="416"/>
        </pc:sldMkLst>
        <pc:spChg chg="add mod">
          <ac:chgData name="Marijn Hazeveld Hazeveld (student)" userId="3073d007-c249-4430-b250-75c79731d3ee" providerId="ADAL" clId="{6FDB2873-8A98-4917-A1A5-D1163813572A}" dt="2024-03-15T13:39:51.769" v="2374" actId="1076"/>
          <ac:spMkLst>
            <pc:docMk/>
            <pc:sldMk cId="3749718862" sldId="416"/>
            <ac:spMk id="2" creationId="{06B3FDAD-D761-9ED9-6636-43BB482DEE2E}"/>
          </ac:spMkLst>
        </pc:spChg>
      </pc:sldChg>
      <pc:sldChg chg="addSp delSp modSp mod">
        <pc:chgData name="Marijn Hazeveld Hazeveld (student)" userId="3073d007-c249-4430-b250-75c79731d3ee" providerId="ADAL" clId="{6FDB2873-8A98-4917-A1A5-D1163813572A}" dt="2024-03-15T14:03:54.953" v="2454" actId="478"/>
        <pc:sldMkLst>
          <pc:docMk/>
          <pc:sldMk cId="2507937821" sldId="418"/>
        </pc:sldMkLst>
        <pc:spChg chg="add mod">
          <ac:chgData name="Marijn Hazeveld Hazeveld (student)" userId="3073d007-c249-4430-b250-75c79731d3ee" providerId="ADAL" clId="{6FDB2873-8A98-4917-A1A5-D1163813572A}" dt="2024-03-15T13:57:30.788" v="2415" actId="1076"/>
          <ac:spMkLst>
            <pc:docMk/>
            <pc:sldMk cId="2507937821" sldId="418"/>
            <ac:spMk id="2" creationId="{A195A344-63F8-6145-7B4F-44AC018E9AC5}"/>
          </ac:spMkLst>
        </pc:spChg>
        <pc:spChg chg="add del mod">
          <ac:chgData name="Marijn Hazeveld Hazeveld (student)" userId="3073d007-c249-4430-b250-75c79731d3ee" providerId="ADAL" clId="{6FDB2873-8A98-4917-A1A5-D1163813572A}" dt="2024-03-15T14:03:54.953" v="2454" actId="478"/>
          <ac:spMkLst>
            <pc:docMk/>
            <pc:sldMk cId="2507937821" sldId="418"/>
            <ac:spMk id="5" creationId="{9863EDF2-42B3-64DB-B74F-D475CBD0635A}"/>
          </ac:spMkLst>
        </pc:spChg>
      </pc:sldChg>
    </pc:docChg>
  </pc:docChgLst>
  <pc:docChgLst>
    <pc:chgData name="Dylan Sealy (student)" userId="146a4dc8-7e2e-43f9-90ee-27f28f8e1a71" providerId="ADAL" clId="{CC8855D1-EE2C-4B5F-B1EB-0BD5ED7545DF}"/>
    <pc:docChg chg="undo redo custSel addSld delSld modSld sldOrd">
      <pc:chgData name="Dylan Sealy (student)" userId="146a4dc8-7e2e-43f9-90ee-27f28f8e1a71" providerId="ADAL" clId="{CC8855D1-EE2C-4B5F-B1EB-0BD5ED7545DF}" dt="2024-03-15T14:29:54.701" v="1839" actId="732"/>
      <pc:docMkLst>
        <pc:docMk/>
      </pc:docMkLst>
      <pc:sldChg chg="modSp mod">
        <pc:chgData name="Dylan Sealy (student)" userId="146a4dc8-7e2e-43f9-90ee-27f28f8e1a71" providerId="ADAL" clId="{CC8855D1-EE2C-4B5F-B1EB-0BD5ED7545DF}" dt="2024-03-15T14:26:53.896" v="1838" actId="20577"/>
        <pc:sldMkLst>
          <pc:docMk/>
          <pc:sldMk cId="3346685798" sldId="383"/>
        </pc:sldMkLst>
        <pc:spChg chg="mod">
          <ac:chgData name="Dylan Sealy (student)" userId="146a4dc8-7e2e-43f9-90ee-27f28f8e1a71" providerId="ADAL" clId="{CC8855D1-EE2C-4B5F-B1EB-0BD5ED7545DF}" dt="2024-03-15T14:26:53.896" v="1838" actId="20577"/>
          <ac:spMkLst>
            <pc:docMk/>
            <pc:sldMk cId="3346685798" sldId="383"/>
            <ac:spMk id="3" creationId="{3B8EBC2C-6DD7-5003-38EB-40753046FE8C}"/>
          </ac:spMkLst>
        </pc:spChg>
      </pc:sldChg>
      <pc:sldChg chg="del">
        <pc:chgData name="Dylan Sealy (student)" userId="146a4dc8-7e2e-43f9-90ee-27f28f8e1a71" providerId="ADAL" clId="{CC8855D1-EE2C-4B5F-B1EB-0BD5ED7545DF}" dt="2024-03-15T11:31:50.340" v="517" actId="47"/>
        <pc:sldMkLst>
          <pc:docMk/>
          <pc:sldMk cId="1440871986" sldId="389"/>
        </pc:sldMkLst>
      </pc:sldChg>
      <pc:sldChg chg="addSp modSp mod">
        <pc:chgData name="Dylan Sealy (student)" userId="146a4dc8-7e2e-43f9-90ee-27f28f8e1a71" providerId="ADAL" clId="{CC8855D1-EE2C-4B5F-B1EB-0BD5ED7545DF}" dt="2024-03-15T13:38:23.434" v="1538" actId="1076"/>
        <pc:sldMkLst>
          <pc:docMk/>
          <pc:sldMk cId="3200312026" sldId="391"/>
        </pc:sldMkLst>
        <pc:spChg chg="mod">
          <ac:chgData name="Dylan Sealy (student)" userId="146a4dc8-7e2e-43f9-90ee-27f28f8e1a71" providerId="ADAL" clId="{CC8855D1-EE2C-4B5F-B1EB-0BD5ED7545DF}" dt="2024-03-15T09:39:43.059" v="341"/>
          <ac:spMkLst>
            <pc:docMk/>
            <pc:sldMk cId="3200312026" sldId="391"/>
            <ac:spMk id="3" creationId="{545D3755-C3E2-975E-DE68-CDECC4B526EC}"/>
          </ac:spMkLst>
        </pc:spChg>
        <pc:spChg chg="mod">
          <ac:chgData name="Dylan Sealy (student)" userId="146a4dc8-7e2e-43f9-90ee-27f28f8e1a71" providerId="ADAL" clId="{CC8855D1-EE2C-4B5F-B1EB-0BD5ED7545DF}" dt="2024-03-15T09:47:13.668" v="506" actId="5793"/>
          <ac:spMkLst>
            <pc:docMk/>
            <pc:sldMk cId="3200312026" sldId="391"/>
            <ac:spMk id="7" creationId="{F70BD87D-F7DA-961B-4024-A354DC87D168}"/>
          </ac:spMkLst>
        </pc:spChg>
        <pc:spChg chg="mod">
          <ac:chgData name="Dylan Sealy (student)" userId="146a4dc8-7e2e-43f9-90ee-27f28f8e1a71" providerId="ADAL" clId="{CC8855D1-EE2C-4B5F-B1EB-0BD5ED7545DF}" dt="2024-03-15T13:38:23.434" v="1538" actId="1076"/>
          <ac:spMkLst>
            <pc:docMk/>
            <pc:sldMk cId="3200312026" sldId="391"/>
            <ac:spMk id="20" creationId="{7E473402-19FD-A5B0-5CB6-E5F3926D3828}"/>
          </ac:spMkLst>
        </pc:spChg>
        <pc:spChg chg="mod">
          <ac:chgData name="Dylan Sealy (student)" userId="146a4dc8-7e2e-43f9-90ee-27f28f8e1a71" providerId="ADAL" clId="{CC8855D1-EE2C-4B5F-B1EB-0BD5ED7545DF}" dt="2024-03-15T13:38:23.434" v="1538" actId="1076"/>
          <ac:spMkLst>
            <pc:docMk/>
            <pc:sldMk cId="3200312026" sldId="391"/>
            <ac:spMk id="21" creationId="{879D1CAD-2EA2-9376-7B64-0C3AC590F651}"/>
          </ac:spMkLst>
        </pc:spChg>
        <pc:spChg chg="mod">
          <ac:chgData name="Dylan Sealy (student)" userId="146a4dc8-7e2e-43f9-90ee-27f28f8e1a71" providerId="ADAL" clId="{CC8855D1-EE2C-4B5F-B1EB-0BD5ED7545DF}" dt="2024-03-15T13:38:23.434" v="1538" actId="1076"/>
          <ac:spMkLst>
            <pc:docMk/>
            <pc:sldMk cId="3200312026" sldId="391"/>
            <ac:spMk id="22" creationId="{B16F8906-918C-BE0B-A4AB-6A1D48150AC7}"/>
          </ac:spMkLst>
        </pc:spChg>
        <pc:grpChg chg="mod">
          <ac:chgData name="Dylan Sealy (student)" userId="146a4dc8-7e2e-43f9-90ee-27f28f8e1a71" providerId="ADAL" clId="{CC8855D1-EE2C-4B5F-B1EB-0BD5ED7545DF}" dt="2024-03-15T13:38:23.434" v="1538" actId="1076"/>
          <ac:grpSpMkLst>
            <pc:docMk/>
            <pc:sldMk cId="3200312026" sldId="391"/>
            <ac:grpSpMk id="19" creationId="{C78CEA4F-D72A-C069-6A51-328B103CA0CA}"/>
          </ac:grpSpMkLst>
        </pc:grpChg>
        <pc:picChg chg="add mod">
          <ac:chgData name="Dylan Sealy (student)" userId="146a4dc8-7e2e-43f9-90ee-27f28f8e1a71" providerId="ADAL" clId="{CC8855D1-EE2C-4B5F-B1EB-0BD5ED7545DF}" dt="2024-03-15T09:53:56.161" v="513" actId="1076"/>
          <ac:picMkLst>
            <pc:docMk/>
            <pc:sldMk cId="3200312026" sldId="391"/>
            <ac:picMk id="2050" creationId="{F261266D-1AAB-DE0D-4D57-5FD6531D9470}"/>
          </ac:picMkLst>
        </pc:picChg>
        <pc:picChg chg="add mod">
          <ac:chgData name="Dylan Sealy (student)" userId="146a4dc8-7e2e-43f9-90ee-27f28f8e1a71" providerId="ADAL" clId="{CC8855D1-EE2C-4B5F-B1EB-0BD5ED7545DF}" dt="2024-03-15T11:55:09.864" v="859" actId="1076"/>
          <ac:picMkLst>
            <pc:docMk/>
            <pc:sldMk cId="3200312026" sldId="391"/>
            <ac:picMk id="2052" creationId="{0A26A715-B256-C702-2610-55044BE9C5BD}"/>
          </ac:picMkLst>
        </pc:picChg>
        <pc:picChg chg="add mod">
          <ac:chgData name="Dylan Sealy (student)" userId="146a4dc8-7e2e-43f9-90ee-27f28f8e1a71" providerId="ADAL" clId="{CC8855D1-EE2C-4B5F-B1EB-0BD5ED7545DF}" dt="2024-03-15T11:55:17.144" v="860" actId="1076"/>
          <ac:picMkLst>
            <pc:docMk/>
            <pc:sldMk cId="3200312026" sldId="391"/>
            <ac:picMk id="2054" creationId="{33F72793-6FAE-C880-03DF-F7DAFAC23833}"/>
          </ac:picMkLst>
        </pc:picChg>
      </pc:sldChg>
      <pc:sldChg chg="addSp delSp modSp add del mod">
        <pc:chgData name="Dylan Sealy (student)" userId="146a4dc8-7e2e-43f9-90ee-27f28f8e1a71" providerId="ADAL" clId="{CC8855D1-EE2C-4B5F-B1EB-0BD5ED7545DF}" dt="2024-03-15T13:50:41.643" v="1547" actId="47"/>
        <pc:sldMkLst>
          <pc:docMk/>
          <pc:sldMk cId="2039059756" sldId="397"/>
        </pc:sldMkLst>
        <pc:spChg chg="del">
          <ac:chgData name="Dylan Sealy (student)" userId="146a4dc8-7e2e-43f9-90ee-27f28f8e1a71" providerId="ADAL" clId="{CC8855D1-EE2C-4B5F-B1EB-0BD5ED7545DF}" dt="2024-03-15T11:48:28.362" v="813" actId="478"/>
          <ac:spMkLst>
            <pc:docMk/>
            <pc:sldMk cId="2039059756" sldId="397"/>
            <ac:spMk id="3" creationId="{591442CD-A26D-1761-8CE7-8BC3075BB4ED}"/>
          </ac:spMkLst>
        </pc:spChg>
        <pc:spChg chg="add del mod">
          <ac:chgData name="Dylan Sealy (student)" userId="146a4dc8-7e2e-43f9-90ee-27f28f8e1a71" providerId="ADAL" clId="{CC8855D1-EE2C-4B5F-B1EB-0BD5ED7545DF}" dt="2024-03-15T11:48:31.233" v="814" actId="478"/>
          <ac:spMkLst>
            <pc:docMk/>
            <pc:sldMk cId="2039059756" sldId="397"/>
            <ac:spMk id="4" creationId="{CB42172C-CAFA-CC4E-CE2C-6162658D3336}"/>
          </ac:spMkLst>
        </pc:spChg>
        <pc:spChg chg="mod">
          <ac:chgData name="Dylan Sealy (student)" userId="146a4dc8-7e2e-43f9-90ee-27f28f8e1a71" providerId="ADAL" clId="{CC8855D1-EE2C-4B5F-B1EB-0BD5ED7545DF}" dt="2024-03-15T11:48:25.050" v="812" actId="20577"/>
          <ac:spMkLst>
            <pc:docMk/>
            <pc:sldMk cId="2039059756" sldId="397"/>
            <ac:spMk id="9" creationId="{5AB6D40A-2A0A-AF3D-8CF7-3ECD37765637}"/>
          </ac:spMkLst>
        </pc:spChg>
        <pc:picChg chg="add del mod modCrop">
          <ac:chgData name="Dylan Sealy (student)" userId="146a4dc8-7e2e-43f9-90ee-27f28f8e1a71" providerId="ADAL" clId="{CC8855D1-EE2C-4B5F-B1EB-0BD5ED7545DF}" dt="2024-03-15T13:21:38.774" v="1526" actId="478"/>
          <ac:picMkLst>
            <pc:docMk/>
            <pc:sldMk cId="2039059756" sldId="397"/>
            <ac:picMk id="6" creationId="{41580860-C259-F429-FB62-506312827B88}"/>
          </ac:picMkLst>
        </pc:picChg>
        <pc:picChg chg="add mod">
          <ac:chgData name="Dylan Sealy (student)" userId="146a4dc8-7e2e-43f9-90ee-27f28f8e1a71" providerId="ADAL" clId="{CC8855D1-EE2C-4B5F-B1EB-0BD5ED7545DF}" dt="2024-03-15T13:22:18.554" v="1536" actId="1076"/>
          <ac:picMkLst>
            <pc:docMk/>
            <pc:sldMk cId="2039059756" sldId="397"/>
            <ac:picMk id="8" creationId="{8CDF76D2-1F8B-1814-48B7-DDA16FC5A471}"/>
          </ac:picMkLst>
        </pc:picChg>
      </pc:sldChg>
      <pc:sldChg chg="addSp delSp modSp mod">
        <pc:chgData name="Dylan Sealy (student)" userId="146a4dc8-7e2e-43f9-90ee-27f28f8e1a71" providerId="ADAL" clId="{CC8855D1-EE2C-4B5F-B1EB-0BD5ED7545DF}" dt="2024-03-15T12:26:28.058" v="1088" actId="1036"/>
        <pc:sldMkLst>
          <pc:docMk/>
          <pc:sldMk cId="4261132419" sldId="398"/>
        </pc:sldMkLst>
        <pc:spChg chg="mod">
          <ac:chgData name="Dylan Sealy (student)" userId="146a4dc8-7e2e-43f9-90ee-27f28f8e1a71" providerId="ADAL" clId="{CC8855D1-EE2C-4B5F-B1EB-0BD5ED7545DF}" dt="2024-03-15T12:03:12.557" v="1049" actId="20577"/>
          <ac:spMkLst>
            <pc:docMk/>
            <pc:sldMk cId="4261132419" sldId="398"/>
            <ac:spMk id="2" creationId="{F810C1B7-6E4E-3DEE-50C0-1CA3B14303EE}"/>
          </ac:spMkLst>
        </pc:spChg>
        <pc:spChg chg="del">
          <ac:chgData name="Dylan Sealy (student)" userId="146a4dc8-7e2e-43f9-90ee-27f28f8e1a71" providerId="ADAL" clId="{CC8855D1-EE2C-4B5F-B1EB-0BD5ED7545DF}" dt="2024-03-15T09:38:25.087" v="339" actId="478"/>
          <ac:spMkLst>
            <pc:docMk/>
            <pc:sldMk cId="4261132419" sldId="398"/>
            <ac:spMk id="3" creationId="{8BE734F0-2DDD-AF70-F13D-F9E4C1929411}"/>
          </ac:spMkLst>
        </pc:spChg>
        <pc:spChg chg="add mod">
          <ac:chgData name="Dylan Sealy (student)" userId="146a4dc8-7e2e-43f9-90ee-27f28f8e1a71" providerId="ADAL" clId="{CC8855D1-EE2C-4B5F-B1EB-0BD5ED7545DF}" dt="2024-03-15T12:26:28.058" v="1088" actId="1036"/>
          <ac:spMkLst>
            <pc:docMk/>
            <pc:sldMk cId="4261132419" sldId="398"/>
            <ac:spMk id="5" creationId="{75A9472C-6556-4E38-B64E-339AC8311072}"/>
          </ac:spMkLst>
        </pc:spChg>
      </pc:sldChg>
      <pc:sldChg chg="addSp delSp modSp del mod">
        <pc:chgData name="Dylan Sealy (student)" userId="146a4dc8-7e2e-43f9-90ee-27f28f8e1a71" providerId="ADAL" clId="{CC8855D1-EE2C-4B5F-B1EB-0BD5ED7545DF}" dt="2024-03-15T12:50:49.932" v="1359" actId="47"/>
        <pc:sldMkLst>
          <pc:docMk/>
          <pc:sldMk cId="752428618" sldId="403"/>
        </pc:sldMkLst>
        <pc:spChg chg="mod">
          <ac:chgData name="Dylan Sealy (student)" userId="146a4dc8-7e2e-43f9-90ee-27f28f8e1a71" providerId="ADAL" clId="{CC8855D1-EE2C-4B5F-B1EB-0BD5ED7545DF}" dt="2024-03-15T12:32:35.358" v="1142" actId="20577"/>
          <ac:spMkLst>
            <pc:docMk/>
            <pc:sldMk cId="752428618" sldId="403"/>
            <ac:spMk id="3" creationId="{C7AB9C34-2B13-E66F-1053-2BA156F89425}"/>
          </ac:spMkLst>
        </pc:spChg>
        <pc:spChg chg="add mod">
          <ac:chgData name="Dylan Sealy (student)" userId="146a4dc8-7e2e-43f9-90ee-27f28f8e1a71" providerId="ADAL" clId="{CC8855D1-EE2C-4B5F-B1EB-0BD5ED7545DF}" dt="2024-03-15T12:50:12.627" v="1353" actId="478"/>
          <ac:spMkLst>
            <pc:docMk/>
            <pc:sldMk cId="752428618" sldId="403"/>
            <ac:spMk id="6" creationId="{9E9CFE2B-9C25-B6BC-0D23-0F8B55FE3FAB}"/>
          </ac:spMkLst>
        </pc:spChg>
        <pc:graphicFrameChg chg="add mod">
          <ac:chgData name="Dylan Sealy (student)" userId="146a4dc8-7e2e-43f9-90ee-27f28f8e1a71" providerId="ADAL" clId="{CC8855D1-EE2C-4B5F-B1EB-0BD5ED7545DF}" dt="2024-03-15T12:33:54.880" v="1163"/>
          <ac:graphicFrameMkLst>
            <pc:docMk/>
            <pc:sldMk cId="752428618" sldId="403"/>
            <ac:graphicFrameMk id="2" creationId="{B8A24E3A-34E3-180C-61C0-C620E10A8A81}"/>
          </ac:graphicFrameMkLst>
        </pc:graphicFrameChg>
        <pc:graphicFrameChg chg="del mod modGraphic">
          <ac:chgData name="Dylan Sealy (student)" userId="146a4dc8-7e2e-43f9-90ee-27f28f8e1a71" providerId="ADAL" clId="{CC8855D1-EE2C-4B5F-B1EB-0BD5ED7545DF}" dt="2024-03-15T12:50:12.627" v="1353" actId="478"/>
          <ac:graphicFrameMkLst>
            <pc:docMk/>
            <pc:sldMk cId="752428618" sldId="403"/>
            <ac:graphicFrameMk id="4" creationId="{4D1FB21E-CCFB-8E64-064C-DB8195F86847}"/>
          </ac:graphicFrameMkLst>
        </pc:graphicFrameChg>
      </pc:sldChg>
      <pc:sldChg chg="del">
        <pc:chgData name="Dylan Sealy (student)" userId="146a4dc8-7e2e-43f9-90ee-27f28f8e1a71" providerId="ADAL" clId="{CC8855D1-EE2C-4B5F-B1EB-0BD5ED7545DF}" dt="2024-03-15T11:32:21.892" v="524" actId="47"/>
        <pc:sldMkLst>
          <pc:docMk/>
          <pc:sldMk cId="1850768898" sldId="404"/>
        </pc:sldMkLst>
      </pc:sldChg>
      <pc:sldChg chg="addSp delSp modSp add del mod ord">
        <pc:chgData name="Dylan Sealy (student)" userId="146a4dc8-7e2e-43f9-90ee-27f28f8e1a71" providerId="ADAL" clId="{CC8855D1-EE2C-4B5F-B1EB-0BD5ED7545DF}" dt="2024-03-15T12:24:29.757" v="1069" actId="20577"/>
        <pc:sldMkLst>
          <pc:docMk/>
          <pc:sldMk cId="4127695141" sldId="405"/>
        </pc:sldMkLst>
        <pc:spChg chg="add del mod">
          <ac:chgData name="Dylan Sealy (student)" userId="146a4dc8-7e2e-43f9-90ee-27f28f8e1a71" providerId="ADAL" clId="{CC8855D1-EE2C-4B5F-B1EB-0BD5ED7545DF}" dt="2024-03-15T11:34:14.713" v="583" actId="478"/>
          <ac:spMkLst>
            <pc:docMk/>
            <pc:sldMk cId="4127695141" sldId="405"/>
            <ac:spMk id="3" creationId="{4BF73A9F-1A2E-34BA-1D8E-E02503EE3499}"/>
          </ac:spMkLst>
        </pc:spChg>
        <pc:spChg chg="del mod">
          <ac:chgData name="Dylan Sealy (student)" userId="146a4dc8-7e2e-43f9-90ee-27f28f8e1a71" providerId="ADAL" clId="{CC8855D1-EE2C-4B5F-B1EB-0BD5ED7545DF}" dt="2024-03-15T11:34:07.720" v="582" actId="478"/>
          <ac:spMkLst>
            <pc:docMk/>
            <pc:sldMk cId="4127695141" sldId="405"/>
            <ac:spMk id="4" creationId="{CDB14AAA-1F04-769D-E7F0-4F68C8EB9283}"/>
          </ac:spMkLst>
        </pc:spChg>
        <pc:spChg chg="mod">
          <ac:chgData name="Dylan Sealy (student)" userId="146a4dc8-7e2e-43f9-90ee-27f28f8e1a71" providerId="ADAL" clId="{CC8855D1-EE2C-4B5F-B1EB-0BD5ED7545DF}" dt="2024-03-15T12:24:29.757" v="1069" actId="20577"/>
          <ac:spMkLst>
            <pc:docMk/>
            <pc:sldMk cId="4127695141" sldId="405"/>
            <ac:spMk id="6" creationId="{76A9A9A7-F1D2-237D-AC72-E21A286F0A6F}"/>
          </ac:spMkLst>
        </pc:spChg>
        <pc:graphicFrameChg chg="add mod">
          <ac:chgData name="Dylan Sealy (student)" userId="146a4dc8-7e2e-43f9-90ee-27f28f8e1a71" providerId="ADAL" clId="{CC8855D1-EE2C-4B5F-B1EB-0BD5ED7545DF}" dt="2024-03-15T11:38:29.709" v="611"/>
          <ac:graphicFrameMkLst>
            <pc:docMk/>
            <pc:sldMk cId="4127695141" sldId="405"/>
            <ac:graphicFrameMk id="5" creationId="{EADEFD86-D37B-F0CF-0251-51F51E5A8084}"/>
          </ac:graphicFrameMkLst>
        </pc:graphicFrameChg>
        <pc:graphicFrameChg chg="add mod">
          <ac:chgData name="Dylan Sealy (student)" userId="146a4dc8-7e2e-43f9-90ee-27f28f8e1a71" providerId="ADAL" clId="{CC8855D1-EE2C-4B5F-B1EB-0BD5ED7545DF}" dt="2024-03-15T11:38:31.977" v="612"/>
          <ac:graphicFrameMkLst>
            <pc:docMk/>
            <pc:sldMk cId="4127695141" sldId="405"/>
            <ac:graphicFrameMk id="7" creationId="{450ED201-6F93-172F-A2BC-DAE277F77EC0}"/>
          </ac:graphicFrameMkLst>
        </pc:graphicFrameChg>
        <pc:graphicFrameChg chg="mod modGraphic">
          <ac:chgData name="Dylan Sealy (student)" userId="146a4dc8-7e2e-43f9-90ee-27f28f8e1a71" providerId="ADAL" clId="{CC8855D1-EE2C-4B5F-B1EB-0BD5ED7545DF}" dt="2024-03-15T11:43:40.033" v="727" actId="20577"/>
          <ac:graphicFrameMkLst>
            <pc:docMk/>
            <pc:sldMk cId="4127695141" sldId="405"/>
            <ac:graphicFrameMk id="8" creationId="{C60AA2D2-28D7-69D7-F6C5-B31DAD3332C1}"/>
          </ac:graphicFrameMkLst>
        </pc:graphicFrameChg>
      </pc:sldChg>
      <pc:sldChg chg="addSp delSp modSp add del mod ord">
        <pc:chgData name="Dylan Sealy (student)" userId="146a4dc8-7e2e-43f9-90ee-27f28f8e1a71" providerId="ADAL" clId="{CC8855D1-EE2C-4B5F-B1EB-0BD5ED7545DF}" dt="2024-03-15T11:48:15.598" v="795" actId="47"/>
        <pc:sldMkLst>
          <pc:docMk/>
          <pc:sldMk cId="298364507" sldId="406"/>
        </pc:sldMkLst>
        <pc:spChg chg="mod">
          <ac:chgData name="Dylan Sealy (student)" userId="146a4dc8-7e2e-43f9-90ee-27f28f8e1a71" providerId="ADAL" clId="{CC8855D1-EE2C-4B5F-B1EB-0BD5ED7545DF}" dt="2024-03-15T11:47:47.633" v="794" actId="20577"/>
          <ac:spMkLst>
            <pc:docMk/>
            <pc:sldMk cId="298364507" sldId="406"/>
            <ac:spMk id="2" creationId="{F52A871D-B15E-C971-7C85-0AF173E38781}"/>
          </ac:spMkLst>
        </pc:spChg>
        <pc:spChg chg="del">
          <ac:chgData name="Dylan Sealy (student)" userId="146a4dc8-7e2e-43f9-90ee-27f28f8e1a71" providerId="ADAL" clId="{CC8855D1-EE2C-4B5F-B1EB-0BD5ED7545DF}" dt="2024-03-15T11:47:38.537" v="782" actId="478"/>
          <ac:spMkLst>
            <pc:docMk/>
            <pc:sldMk cId="298364507" sldId="406"/>
            <ac:spMk id="3" creationId="{34F2E863-4A4C-76FE-444A-083F93043389}"/>
          </ac:spMkLst>
        </pc:spChg>
        <pc:spChg chg="add del mod">
          <ac:chgData name="Dylan Sealy (student)" userId="146a4dc8-7e2e-43f9-90ee-27f28f8e1a71" providerId="ADAL" clId="{CC8855D1-EE2C-4B5F-B1EB-0BD5ED7545DF}" dt="2024-03-15T11:47:42.498" v="783" actId="478"/>
          <ac:spMkLst>
            <pc:docMk/>
            <pc:sldMk cId="298364507" sldId="406"/>
            <ac:spMk id="6" creationId="{ACF73B39-8E97-A034-0426-23D6E1A35CA3}"/>
          </ac:spMkLst>
        </pc:spChg>
      </pc:sldChg>
      <pc:sldChg chg="del">
        <pc:chgData name="Dylan Sealy (student)" userId="146a4dc8-7e2e-43f9-90ee-27f28f8e1a71" providerId="ADAL" clId="{CC8855D1-EE2C-4B5F-B1EB-0BD5ED7545DF}" dt="2024-03-15T11:32:00" v="520" actId="47"/>
        <pc:sldMkLst>
          <pc:docMk/>
          <pc:sldMk cId="3088225330" sldId="407"/>
        </pc:sldMkLst>
      </pc:sldChg>
      <pc:sldChg chg="del">
        <pc:chgData name="Dylan Sealy (student)" userId="146a4dc8-7e2e-43f9-90ee-27f28f8e1a71" providerId="ADAL" clId="{CC8855D1-EE2C-4B5F-B1EB-0BD5ED7545DF}" dt="2024-03-15T11:31:58.451" v="519" actId="47"/>
        <pc:sldMkLst>
          <pc:docMk/>
          <pc:sldMk cId="888484295" sldId="408"/>
        </pc:sldMkLst>
      </pc:sldChg>
      <pc:sldChg chg="del">
        <pc:chgData name="Dylan Sealy (student)" userId="146a4dc8-7e2e-43f9-90ee-27f28f8e1a71" providerId="ADAL" clId="{CC8855D1-EE2C-4B5F-B1EB-0BD5ED7545DF}" dt="2024-03-15T11:31:46.248" v="516" actId="47"/>
        <pc:sldMkLst>
          <pc:docMk/>
          <pc:sldMk cId="2249372667" sldId="409"/>
        </pc:sldMkLst>
      </pc:sldChg>
      <pc:sldChg chg="modSp mod">
        <pc:chgData name="Dylan Sealy (student)" userId="146a4dc8-7e2e-43f9-90ee-27f28f8e1a71" providerId="ADAL" clId="{CC8855D1-EE2C-4B5F-B1EB-0BD5ED7545DF}" dt="2024-03-15T13:59:42.175" v="1752" actId="20577"/>
        <pc:sldMkLst>
          <pc:docMk/>
          <pc:sldMk cId="3390304222" sldId="410"/>
        </pc:sldMkLst>
        <pc:spChg chg="mod">
          <ac:chgData name="Dylan Sealy (student)" userId="146a4dc8-7e2e-43f9-90ee-27f28f8e1a71" providerId="ADAL" clId="{CC8855D1-EE2C-4B5F-B1EB-0BD5ED7545DF}" dt="2024-03-15T13:59:42.175" v="1752" actId="20577"/>
          <ac:spMkLst>
            <pc:docMk/>
            <pc:sldMk cId="3390304222" sldId="410"/>
            <ac:spMk id="2" creationId="{7AB1D9D6-2977-ABCD-FDF8-51AFA5064E54}"/>
          </ac:spMkLst>
        </pc:spChg>
      </pc:sldChg>
      <pc:sldChg chg="modSp mod">
        <pc:chgData name="Dylan Sealy (student)" userId="146a4dc8-7e2e-43f9-90ee-27f28f8e1a71" providerId="ADAL" clId="{CC8855D1-EE2C-4B5F-B1EB-0BD5ED7545DF}" dt="2024-03-15T11:52:35.422" v="826" actId="1076"/>
        <pc:sldMkLst>
          <pc:docMk/>
          <pc:sldMk cId="2488266405" sldId="411"/>
        </pc:sldMkLst>
        <pc:spChg chg="mod">
          <ac:chgData name="Dylan Sealy (student)" userId="146a4dc8-7e2e-43f9-90ee-27f28f8e1a71" providerId="ADAL" clId="{CC8855D1-EE2C-4B5F-B1EB-0BD5ED7545DF}" dt="2024-03-15T09:27:17.420" v="157" actId="20577"/>
          <ac:spMkLst>
            <pc:docMk/>
            <pc:sldMk cId="2488266405" sldId="411"/>
            <ac:spMk id="3" creationId="{545D3755-C3E2-975E-DE68-CDECC4B526EC}"/>
          </ac:spMkLst>
        </pc:spChg>
        <pc:picChg chg="mod">
          <ac:chgData name="Dylan Sealy (student)" userId="146a4dc8-7e2e-43f9-90ee-27f28f8e1a71" providerId="ADAL" clId="{CC8855D1-EE2C-4B5F-B1EB-0BD5ED7545DF}" dt="2024-03-15T11:52:35.422" v="826" actId="1076"/>
          <ac:picMkLst>
            <pc:docMk/>
            <pc:sldMk cId="2488266405" sldId="411"/>
            <ac:picMk id="4" creationId="{D5E3F2E8-F1CE-7044-EFDF-C3653C27CA8C}"/>
          </ac:picMkLst>
        </pc:picChg>
        <pc:picChg chg="mod">
          <ac:chgData name="Dylan Sealy (student)" userId="146a4dc8-7e2e-43f9-90ee-27f28f8e1a71" providerId="ADAL" clId="{CC8855D1-EE2C-4B5F-B1EB-0BD5ED7545DF}" dt="2024-03-15T11:52:33.559" v="825" actId="1076"/>
          <ac:picMkLst>
            <pc:docMk/>
            <pc:sldMk cId="2488266405" sldId="411"/>
            <ac:picMk id="5" creationId="{612F06CC-8B76-0BF9-8BD9-71BF5E94FA9A}"/>
          </ac:picMkLst>
        </pc:picChg>
      </pc:sldChg>
      <pc:sldChg chg="addSp delSp modSp add mod ord">
        <pc:chgData name="Dylan Sealy (student)" userId="146a4dc8-7e2e-43f9-90ee-27f28f8e1a71" providerId="ADAL" clId="{CC8855D1-EE2C-4B5F-B1EB-0BD5ED7545DF}" dt="2024-03-15T11:52:17.925" v="824"/>
        <pc:sldMkLst>
          <pc:docMk/>
          <pc:sldMk cId="1941629665" sldId="412"/>
        </pc:sldMkLst>
        <pc:spChg chg="mod">
          <ac:chgData name="Dylan Sealy (student)" userId="146a4dc8-7e2e-43f9-90ee-27f28f8e1a71" providerId="ADAL" clId="{CC8855D1-EE2C-4B5F-B1EB-0BD5ED7545DF}" dt="2024-03-15T09:36:29.644" v="324" actId="20577"/>
          <ac:spMkLst>
            <pc:docMk/>
            <pc:sldMk cId="1941629665" sldId="412"/>
            <ac:spMk id="3" creationId="{545D3755-C3E2-975E-DE68-CDECC4B526EC}"/>
          </ac:spMkLst>
        </pc:spChg>
        <pc:spChg chg="add del mod">
          <ac:chgData name="Dylan Sealy (student)" userId="146a4dc8-7e2e-43f9-90ee-27f28f8e1a71" providerId="ADAL" clId="{CC8855D1-EE2C-4B5F-B1EB-0BD5ED7545DF}" dt="2024-03-15T09:37:08.445" v="326" actId="478"/>
          <ac:spMkLst>
            <pc:docMk/>
            <pc:sldMk cId="1941629665" sldId="412"/>
            <ac:spMk id="4" creationId="{3CB0F754-49D5-2EB0-25E8-086EE6C421BC}"/>
          </ac:spMkLst>
        </pc:spChg>
        <pc:spChg chg="del">
          <ac:chgData name="Dylan Sealy (student)" userId="146a4dc8-7e2e-43f9-90ee-27f28f8e1a71" providerId="ADAL" clId="{CC8855D1-EE2C-4B5F-B1EB-0BD5ED7545DF}" dt="2024-03-15T09:37:06.846" v="325" actId="478"/>
          <ac:spMkLst>
            <pc:docMk/>
            <pc:sldMk cId="1941629665" sldId="412"/>
            <ac:spMk id="7" creationId="{F70BD87D-F7DA-961B-4024-A354DC87D168}"/>
          </ac:spMkLst>
        </pc:spChg>
        <pc:picChg chg="add mod">
          <ac:chgData name="Dylan Sealy (student)" userId="146a4dc8-7e2e-43f9-90ee-27f28f8e1a71" providerId="ADAL" clId="{CC8855D1-EE2C-4B5F-B1EB-0BD5ED7545DF}" dt="2024-03-15T09:37:42.681" v="333" actId="1076"/>
          <ac:picMkLst>
            <pc:docMk/>
            <pc:sldMk cId="1941629665" sldId="412"/>
            <ac:picMk id="1026" creationId="{F08B5D34-6CE1-55EE-2CAF-FD295E7D55B4}"/>
          </ac:picMkLst>
        </pc:picChg>
      </pc:sldChg>
      <pc:sldChg chg="addSp modSp add mod">
        <pc:chgData name="Dylan Sealy (student)" userId="146a4dc8-7e2e-43f9-90ee-27f28f8e1a71" providerId="ADAL" clId="{CC8855D1-EE2C-4B5F-B1EB-0BD5ED7545DF}" dt="2024-03-15T13:54:00.047" v="1569" actId="1036"/>
        <pc:sldMkLst>
          <pc:docMk/>
          <pc:sldMk cId="475152251" sldId="413"/>
        </pc:sldMkLst>
        <pc:spChg chg="mod">
          <ac:chgData name="Dylan Sealy (student)" userId="146a4dc8-7e2e-43f9-90ee-27f28f8e1a71" providerId="ADAL" clId="{CC8855D1-EE2C-4B5F-B1EB-0BD5ED7545DF}" dt="2024-03-15T13:53:57.325" v="1568" actId="20577"/>
          <ac:spMkLst>
            <pc:docMk/>
            <pc:sldMk cId="475152251" sldId="413"/>
            <ac:spMk id="2" creationId="{0B7FB855-482A-94CD-BCCA-1AD881B528AD}"/>
          </ac:spMkLst>
        </pc:spChg>
        <pc:spChg chg="mod">
          <ac:chgData name="Dylan Sealy (student)" userId="146a4dc8-7e2e-43f9-90ee-27f28f8e1a71" providerId="ADAL" clId="{CC8855D1-EE2C-4B5F-B1EB-0BD5ED7545DF}" dt="2024-03-15T13:06:11.949" v="1504" actId="1076"/>
          <ac:spMkLst>
            <pc:docMk/>
            <pc:sldMk cId="475152251" sldId="413"/>
            <ac:spMk id="3" creationId="{545D3755-C3E2-975E-DE68-CDECC4B526EC}"/>
          </ac:spMkLst>
        </pc:spChg>
        <pc:spChg chg="mod">
          <ac:chgData name="Dylan Sealy (student)" userId="146a4dc8-7e2e-43f9-90ee-27f28f8e1a71" providerId="ADAL" clId="{CC8855D1-EE2C-4B5F-B1EB-0BD5ED7545DF}" dt="2024-03-15T13:05:59.615" v="1501"/>
          <ac:spMkLst>
            <pc:docMk/>
            <pc:sldMk cId="475152251" sldId="413"/>
            <ac:spMk id="7" creationId="{F70BD87D-F7DA-961B-4024-A354DC87D168}"/>
          </ac:spMkLst>
        </pc:spChg>
        <pc:picChg chg="add mod">
          <ac:chgData name="Dylan Sealy (student)" userId="146a4dc8-7e2e-43f9-90ee-27f28f8e1a71" providerId="ADAL" clId="{CC8855D1-EE2C-4B5F-B1EB-0BD5ED7545DF}" dt="2024-03-15T13:05:51.441" v="1499" actId="1076"/>
          <ac:picMkLst>
            <pc:docMk/>
            <pc:sldMk cId="475152251" sldId="413"/>
            <ac:picMk id="5122" creationId="{9B143BBA-756B-43C7-0578-A8288623DFF9}"/>
          </ac:picMkLst>
        </pc:picChg>
        <pc:picChg chg="add mod">
          <ac:chgData name="Dylan Sealy (student)" userId="146a4dc8-7e2e-43f9-90ee-27f28f8e1a71" providerId="ADAL" clId="{CC8855D1-EE2C-4B5F-B1EB-0BD5ED7545DF}" dt="2024-03-15T13:05:53.397" v="1500" actId="1076"/>
          <ac:picMkLst>
            <pc:docMk/>
            <pc:sldMk cId="475152251" sldId="413"/>
            <ac:picMk id="5124" creationId="{7B730FB1-E512-3F9A-A097-C22489BD3874}"/>
          </ac:picMkLst>
        </pc:picChg>
        <pc:picChg chg="add mod">
          <ac:chgData name="Dylan Sealy (student)" userId="146a4dc8-7e2e-43f9-90ee-27f28f8e1a71" providerId="ADAL" clId="{CC8855D1-EE2C-4B5F-B1EB-0BD5ED7545DF}" dt="2024-03-15T13:54:00.047" v="1569" actId="1036"/>
          <ac:picMkLst>
            <pc:docMk/>
            <pc:sldMk cId="475152251" sldId="413"/>
            <ac:picMk id="5126" creationId="{BF5E6E25-49A5-AA7F-C088-75B6717E5327}"/>
          </ac:picMkLst>
        </pc:picChg>
        <pc:picChg chg="add mod">
          <ac:chgData name="Dylan Sealy (student)" userId="146a4dc8-7e2e-43f9-90ee-27f28f8e1a71" providerId="ADAL" clId="{CC8855D1-EE2C-4B5F-B1EB-0BD5ED7545DF}" dt="2024-03-15T13:06:16.788" v="1505" actId="1076"/>
          <ac:picMkLst>
            <pc:docMk/>
            <pc:sldMk cId="475152251" sldId="413"/>
            <ac:picMk id="5128" creationId="{10276FCE-2C65-8041-7796-DFD6DBDBC79F}"/>
          </ac:picMkLst>
        </pc:picChg>
      </pc:sldChg>
      <pc:sldChg chg="addSp delSp modSp mod ord">
        <pc:chgData name="Dylan Sealy (student)" userId="146a4dc8-7e2e-43f9-90ee-27f28f8e1a71" providerId="ADAL" clId="{CC8855D1-EE2C-4B5F-B1EB-0BD5ED7545DF}" dt="2024-03-15T13:54:43.582" v="1575" actId="20577"/>
        <pc:sldMkLst>
          <pc:docMk/>
          <pc:sldMk cId="4273655582" sldId="414"/>
        </pc:sldMkLst>
        <pc:spChg chg="add del mod">
          <ac:chgData name="Dylan Sealy (student)" userId="146a4dc8-7e2e-43f9-90ee-27f28f8e1a71" providerId="ADAL" clId="{CC8855D1-EE2C-4B5F-B1EB-0BD5ED7545DF}" dt="2024-03-15T13:53:56.303" v="1566" actId="22"/>
          <ac:spMkLst>
            <pc:docMk/>
            <pc:sldMk cId="4273655582" sldId="414"/>
            <ac:spMk id="6" creationId="{AACF4BB3-9985-8785-F83C-F4C5F2D1841A}"/>
          </ac:spMkLst>
        </pc:spChg>
        <pc:spChg chg="add mod">
          <ac:chgData name="Dylan Sealy (student)" userId="146a4dc8-7e2e-43f9-90ee-27f28f8e1a71" providerId="ADAL" clId="{CC8855D1-EE2C-4B5F-B1EB-0BD5ED7545DF}" dt="2024-03-15T13:54:43.582" v="1575" actId="20577"/>
          <ac:spMkLst>
            <pc:docMk/>
            <pc:sldMk cId="4273655582" sldId="414"/>
            <ac:spMk id="7" creationId="{CCF3149E-17B9-782C-2FA3-22A6ACBB2B7A}"/>
          </ac:spMkLst>
        </pc:spChg>
      </pc:sldChg>
      <pc:sldChg chg="del">
        <pc:chgData name="Dylan Sealy (student)" userId="146a4dc8-7e2e-43f9-90ee-27f28f8e1a71" providerId="ADAL" clId="{CC8855D1-EE2C-4B5F-B1EB-0BD5ED7545DF}" dt="2024-03-15T11:32:30.801" v="525" actId="47"/>
        <pc:sldMkLst>
          <pc:docMk/>
          <pc:sldMk cId="873823301" sldId="415"/>
        </pc:sldMkLst>
      </pc:sldChg>
      <pc:sldChg chg="addSp delSp modSp mod">
        <pc:chgData name="Dylan Sealy (student)" userId="146a4dc8-7e2e-43f9-90ee-27f28f8e1a71" providerId="ADAL" clId="{CC8855D1-EE2C-4B5F-B1EB-0BD5ED7545DF}" dt="2024-03-15T14:29:54.701" v="1839" actId="732"/>
        <pc:sldMkLst>
          <pc:docMk/>
          <pc:sldMk cId="1107838749" sldId="415"/>
        </pc:sldMkLst>
        <pc:spChg chg="mod">
          <ac:chgData name="Dylan Sealy (student)" userId="146a4dc8-7e2e-43f9-90ee-27f28f8e1a71" providerId="ADAL" clId="{CC8855D1-EE2C-4B5F-B1EB-0BD5ED7545DF}" dt="2024-03-15T14:21:57.631" v="1783" actId="20577"/>
          <ac:spMkLst>
            <pc:docMk/>
            <pc:sldMk cId="1107838749" sldId="415"/>
            <ac:spMk id="3" creationId="{545D3755-C3E2-975E-DE68-CDECC4B526EC}"/>
          </ac:spMkLst>
        </pc:spChg>
        <pc:spChg chg="mod">
          <ac:chgData name="Dylan Sealy (student)" userId="146a4dc8-7e2e-43f9-90ee-27f28f8e1a71" providerId="ADAL" clId="{CC8855D1-EE2C-4B5F-B1EB-0BD5ED7545DF}" dt="2024-03-15T11:54:05.286" v="855" actId="20577"/>
          <ac:spMkLst>
            <pc:docMk/>
            <pc:sldMk cId="1107838749" sldId="415"/>
            <ac:spMk id="7" creationId="{F70BD87D-F7DA-961B-4024-A354DC87D168}"/>
          </ac:spMkLst>
        </pc:spChg>
        <pc:spChg chg="mod">
          <ac:chgData name="Dylan Sealy (student)" userId="146a4dc8-7e2e-43f9-90ee-27f28f8e1a71" providerId="ADAL" clId="{CC8855D1-EE2C-4B5F-B1EB-0BD5ED7545DF}" dt="2024-03-15T13:48:13.295" v="1545" actId="20577"/>
          <ac:spMkLst>
            <pc:docMk/>
            <pc:sldMk cId="1107838749" sldId="415"/>
            <ac:spMk id="8" creationId="{A221BBAE-ED09-5AF6-30F5-49FBB4A270BC}"/>
          </ac:spMkLst>
        </pc:spChg>
        <pc:picChg chg="add mod modCrop">
          <ac:chgData name="Dylan Sealy (student)" userId="146a4dc8-7e2e-43f9-90ee-27f28f8e1a71" providerId="ADAL" clId="{CC8855D1-EE2C-4B5F-B1EB-0BD5ED7545DF}" dt="2024-03-15T14:29:54.701" v="1839" actId="732"/>
          <ac:picMkLst>
            <pc:docMk/>
            <pc:sldMk cId="1107838749" sldId="415"/>
            <ac:picMk id="4" creationId="{1D7A4ABE-2D30-3045-E6C0-AF0EF957151C}"/>
          </ac:picMkLst>
        </pc:picChg>
        <pc:picChg chg="add del mod">
          <ac:chgData name="Dylan Sealy (student)" userId="146a4dc8-7e2e-43f9-90ee-27f28f8e1a71" providerId="ADAL" clId="{CC8855D1-EE2C-4B5F-B1EB-0BD5ED7545DF}" dt="2024-03-15T14:24:34.897" v="1788" actId="478"/>
          <ac:picMkLst>
            <pc:docMk/>
            <pc:sldMk cId="1107838749" sldId="415"/>
            <ac:picMk id="6" creationId="{E8D4A2CB-3AF0-CEDB-D6D9-25A418153216}"/>
          </ac:picMkLst>
        </pc:picChg>
        <pc:picChg chg="mod">
          <ac:chgData name="Dylan Sealy (student)" userId="146a4dc8-7e2e-43f9-90ee-27f28f8e1a71" providerId="ADAL" clId="{CC8855D1-EE2C-4B5F-B1EB-0BD5ED7545DF}" dt="2024-03-15T12:23:43.540" v="1057" actId="1076"/>
          <ac:picMkLst>
            <pc:docMk/>
            <pc:sldMk cId="1107838749" sldId="415"/>
            <ac:picMk id="2050" creationId="{10AA118F-E3D8-1E7C-B35C-AAE7E4229CC6}"/>
          </ac:picMkLst>
        </pc:picChg>
      </pc:sldChg>
      <pc:sldChg chg="add del">
        <pc:chgData name="Dylan Sealy (student)" userId="146a4dc8-7e2e-43f9-90ee-27f28f8e1a71" providerId="ADAL" clId="{CC8855D1-EE2C-4B5F-B1EB-0BD5ED7545DF}" dt="2024-03-15T11:51:37.177" v="819" actId="47"/>
        <pc:sldMkLst>
          <pc:docMk/>
          <pc:sldMk cId="2531121421" sldId="416"/>
        </pc:sldMkLst>
      </pc:sldChg>
      <pc:sldChg chg="new del">
        <pc:chgData name="Dylan Sealy (student)" userId="146a4dc8-7e2e-43f9-90ee-27f28f8e1a71" providerId="ADAL" clId="{CC8855D1-EE2C-4B5F-B1EB-0BD5ED7545DF}" dt="2024-03-15T11:47:12.340" v="730" actId="47"/>
        <pc:sldMkLst>
          <pc:docMk/>
          <pc:sldMk cId="3098396785" sldId="416"/>
        </pc:sldMkLst>
      </pc:sldChg>
      <pc:sldChg chg="modSp add mod ord">
        <pc:chgData name="Dylan Sealy (student)" userId="146a4dc8-7e2e-43f9-90ee-27f28f8e1a71" providerId="ADAL" clId="{CC8855D1-EE2C-4B5F-B1EB-0BD5ED7545DF}" dt="2024-03-15T12:03:04.818" v="1034" actId="20577"/>
        <pc:sldMkLst>
          <pc:docMk/>
          <pc:sldMk cId="3749718862" sldId="416"/>
        </pc:sldMkLst>
        <pc:spChg chg="mod">
          <ac:chgData name="Dylan Sealy (student)" userId="146a4dc8-7e2e-43f9-90ee-27f28f8e1a71" providerId="ADAL" clId="{CC8855D1-EE2C-4B5F-B1EB-0BD5ED7545DF}" dt="2024-03-15T12:03:04.818" v="1034" actId="20577"/>
          <ac:spMkLst>
            <pc:docMk/>
            <pc:sldMk cId="3749718862" sldId="416"/>
            <ac:spMk id="9" creationId="{5AB6D40A-2A0A-AF3D-8CF7-3ECD37765637}"/>
          </ac:spMkLst>
        </pc:spChg>
      </pc:sldChg>
      <pc:sldChg chg="addSp delSp modSp add mod ord">
        <pc:chgData name="Dylan Sealy (student)" userId="146a4dc8-7e2e-43f9-90ee-27f28f8e1a71" providerId="ADAL" clId="{CC8855D1-EE2C-4B5F-B1EB-0BD5ED7545DF}" dt="2024-03-15T14:08:08.155" v="1779" actId="1076"/>
        <pc:sldMkLst>
          <pc:docMk/>
          <pc:sldMk cId="1155326874" sldId="417"/>
        </pc:sldMkLst>
        <pc:spChg chg="mod">
          <ac:chgData name="Dylan Sealy (student)" userId="146a4dc8-7e2e-43f9-90ee-27f28f8e1a71" providerId="ADAL" clId="{CC8855D1-EE2C-4B5F-B1EB-0BD5ED7545DF}" dt="2024-03-15T12:28:15.860" v="1100" actId="20577"/>
          <ac:spMkLst>
            <pc:docMk/>
            <pc:sldMk cId="1155326874" sldId="417"/>
            <ac:spMk id="2" creationId="{DCFA5C0A-BADD-2812-548A-4B81A811BD52}"/>
          </ac:spMkLst>
        </pc:spChg>
        <pc:spChg chg="del mod">
          <ac:chgData name="Dylan Sealy (student)" userId="146a4dc8-7e2e-43f9-90ee-27f28f8e1a71" providerId="ADAL" clId="{CC8855D1-EE2C-4B5F-B1EB-0BD5ED7545DF}" dt="2024-03-15T14:02:28.287" v="1757" actId="478"/>
          <ac:spMkLst>
            <pc:docMk/>
            <pc:sldMk cId="1155326874" sldId="417"/>
            <ac:spMk id="3" creationId="{0DE47BF7-ECFE-2B94-E30D-0F45A39501BB}"/>
          </ac:spMkLst>
        </pc:spChg>
        <pc:spChg chg="add del">
          <ac:chgData name="Dylan Sealy (student)" userId="146a4dc8-7e2e-43f9-90ee-27f28f8e1a71" providerId="ADAL" clId="{CC8855D1-EE2C-4B5F-B1EB-0BD5ED7545DF}" dt="2024-03-15T14:02:08.739" v="1754" actId="22"/>
          <ac:spMkLst>
            <pc:docMk/>
            <pc:sldMk cId="1155326874" sldId="417"/>
            <ac:spMk id="5" creationId="{60B72E9C-E17A-4306-4149-0BF34AC4A95B}"/>
          </ac:spMkLst>
        </pc:spChg>
        <pc:spChg chg="add mod">
          <ac:chgData name="Dylan Sealy (student)" userId="146a4dc8-7e2e-43f9-90ee-27f28f8e1a71" providerId="ADAL" clId="{CC8855D1-EE2C-4B5F-B1EB-0BD5ED7545DF}" dt="2024-03-15T14:08:08.155" v="1779" actId="1076"/>
          <ac:spMkLst>
            <pc:docMk/>
            <pc:sldMk cId="1155326874" sldId="417"/>
            <ac:spMk id="7" creationId="{A6103158-F00D-24F6-0DE6-9A0481993058}"/>
          </ac:spMkLst>
        </pc:spChg>
        <pc:spChg chg="add del mod">
          <ac:chgData name="Dylan Sealy (student)" userId="146a4dc8-7e2e-43f9-90ee-27f28f8e1a71" providerId="ADAL" clId="{CC8855D1-EE2C-4B5F-B1EB-0BD5ED7545DF}" dt="2024-03-15T14:02:30.924" v="1758" actId="478"/>
          <ac:spMkLst>
            <pc:docMk/>
            <pc:sldMk cId="1155326874" sldId="417"/>
            <ac:spMk id="9" creationId="{F2C3052E-5335-4864-ED92-084392CC5C1A}"/>
          </ac:spMkLst>
        </pc:spChg>
        <pc:picChg chg="del">
          <ac:chgData name="Dylan Sealy (student)" userId="146a4dc8-7e2e-43f9-90ee-27f28f8e1a71" providerId="ADAL" clId="{CC8855D1-EE2C-4B5F-B1EB-0BD5ED7545DF}" dt="2024-03-15T12:28:34.140" v="1101" actId="478"/>
          <ac:picMkLst>
            <pc:docMk/>
            <pc:sldMk cId="1155326874" sldId="417"/>
            <ac:picMk id="1032" creationId="{E1CCBAF5-256B-D54F-1559-9F0788FF7169}"/>
          </ac:picMkLst>
        </pc:picChg>
      </pc:sldChg>
      <pc:sldChg chg="new del">
        <pc:chgData name="Dylan Sealy (student)" userId="146a4dc8-7e2e-43f9-90ee-27f28f8e1a71" providerId="ADAL" clId="{CC8855D1-EE2C-4B5F-B1EB-0BD5ED7545DF}" dt="2024-03-15T12:27:11.230" v="1090" actId="47"/>
        <pc:sldMkLst>
          <pc:docMk/>
          <pc:sldMk cId="3293669155" sldId="417"/>
        </pc:sldMkLst>
      </pc:sldChg>
      <pc:sldChg chg="modSp add mod ord">
        <pc:chgData name="Dylan Sealy (student)" userId="146a4dc8-7e2e-43f9-90ee-27f28f8e1a71" providerId="ADAL" clId="{CC8855D1-EE2C-4B5F-B1EB-0BD5ED7545DF}" dt="2024-03-15T12:57:01.863" v="1494" actId="1076"/>
        <pc:sldMkLst>
          <pc:docMk/>
          <pc:sldMk cId="2507937821" sldId="418"/>
        </pc:sldMkLst>
        <pc:spChg chg="mod">
          <ac:chgData name="Dylan Sealy (student)" userId="146a4dc8-7e2e-43f9-90ee-27f28f8e1a71" providerId="ADAL" clId="{CC8855D1-EE2C-4B5F-B1EB-0BD5ED7545DF}" dt="2024-03-15T12:51:08.374" v="1384" actId="20577"/>
          <ac:spMkLst>
            <pc:docMk/>
            <pc:sldMk cId="2507937821" sldId="418"/>
            <ac:spMk id="3" creationId="{C7AB9C34-2B13-E66F-1053-2BA156F89425}"/>
          </ac:spMkLst>
        </pc:spChg>
        <pc:graphicFrameChg chg="mod modGraphic">
          <ac:chgData name="Dylan Sealy (student)" userId="146a4dc8-7e2e-43f9-90ee-27f28f8e1a71" providerId="ADAL" clId="{CC8855D1-EE2C-4B5F-B1EB-0BD5ED7545DF}" dt="2024-03-15T12:57:01.863" v="1494" actId="1076"/>
          <ac:graphicFrameMkLst>
            <pc:docMk/>
            <pc:sldMk cId="2507937821" sldId="418"/>
            <ac:graphicFrameMk id="4" creationId="{4D1FB21E-CCFB-8E64-064C-DB8195F86847}"/>
          </ac:graphicFrameMkLst>
        </pc:graphicFrameChg>
      </pc:sldChg>
      <pc:sldChg chg="modSp add mod">
        <pc:chgData name="Dylan Sealy (student)" userId="146a4dc8-7e2e-43f9-90ee-27f28f8e1a71" providerId="ADAL" clId="{CC8855D1-EE2C-4B5F-B1EB-0BD5ED7545DF}" dt="2024-03-15T14:07:48.456" v="1776" actId="1076"/>
        <pc:sldMkLst>
          <pc:docMk/>
          <pc:sldMk cId="1612288977" sldId="419"/>
        </pc:sldMkLst>
        <pc:spChg chg="mod">
          <ac:chgData name="Dylan Sealy (student)" userId="146a4dc8-7e2e-43f9-90ee-27f28f8e1a71" providerId="ADAL" clId="{CC8855D1-EE2C-4B5F-B1EB-0BD5ED7545DF}" dt="2024-03-15T14:07:48.456" v="1776" actId="1076"/>
          <ac:spMkLst>
            <pc:docMk/>
            <pc:sldMk cId="1612288977" sldId="419"/>
            <ac:spMk id="7" creationId="{A6103158-F00D-24F6-0DE6-9A0481993058}"/>
          </ac:spMkLst>
        </pc:spChg>
      </pc:sldChg>
      <pc:sldChg chg="new del">
        <pc:chgData name="Dylan Sealy (student)" userId="146a4dc8-7e2e-43f9-90ee-27f28f8e1a71" providerId="ADAL" clId="{CC8855D1-EE2C-4B5F-B1EB-0BD5ED7545DF}" dt="2024-03-15T14:24:55.382" v="1794" actId="47"/>
        <pc:sldMkLst>
          <pc:docMk/>
          <pc:sldMk cId="2648683907" sldId="420"/>
        </pc:sldMkLst>
      </pc:sldChg>
      <pc:sldChg chg="modSp add mod">
        <pc:chgData name="Dylan Sealy (student)" userId="146a4dc8-7e2e-43f9-90ee-27f28f8e1a71" providerId="ADAL" clId="{CC8855D1-EE2C-4B5F-B1EB-0BD5ED7545DF}" dt="2024-03-15T14:25:03.155" v="1804" actId="20577"/>
        <pc:sldMkLst>
          <pc:docMk/>
          <pc:sldMk cId="2852066631" sldId="420"/>
        </pc:sldMkLst>
        <pc:spChg chg="mod">
          <ac:chgData name="Dylan Sealy (student)" userId="146a4dc8-7e2e-43f9-90ee-27f28f8e1a71" providerId="ADAL" clId="{CC8855D1-EE2C-4B5F-B1EB-0BD5ED7545DF}" dt="2024-03-15T14:25:03.155" v="1804" actId="20577"/>
          <ac:spMkLst>
            <pc:docMk/>
            <pc:sldMk cId="2852066631" sldId="420"/>
            <ac:spMk id="9" creationId="{5AB6D40A-2A0A-AF3D-8CF7-3ECD3776563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nl-NL" sz="1200"/>
            </a:lvl1pPr>
          </a:lstStyle>
          <a:p>
            <a:pPr rtl="0"/>
            <a:fld id="{516B42AC-0423-44A8-A136-C666C9B5A560}" type="datetime1">
              <a:rPr lang="nl-NL" smtClean="0"/>
              <a:t>15-3-2024</a:t>
            </a:fld>
            <a:endParaRPr lang="nl-NL"/>
          </a:p>
        </p:txBody>
      </p:sp>
      <p:sp>
        <p:nvSpPr>
          <p:cNvPr id="6" name="Tijdelijke aanduiding voor dianumm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nl-NL" sz="1200"/>
            </a:lvl1pPr>
          </a:lstStyle>
          <a:p>
            <a:pPr rtl="0"/>
            <a:fld id="{E2C230DF-5933-439D-898F-38E9AC9BA688}" type="slidenum">
              <a:rPr lang="nl-NL" smtClean="0"/>
              <a:t>‹#›</a:t>
            </a:fld>
            <a:endParaRPr lang="nl-NL"/>
          </a:p>
        </p:txBody>
      </p:sp>
      <p:sp>
        <p:nvSpPr>
          <p:cNvPr id="7" name="Tijdelijke aanduiding voor voettekst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nl-NL" sz="1200"/>
            </a:lvl1pPr>
          </a:lstStyle>
          <a:p>
            <a:pPr rtl="0"/>
            <a:endParaRPr lang="nl-NL"/>
          </a:p>
        </p:txBody>
      </p:sp>
      <p:sp>
        <p:nvSpPr>
          <p:cNvPr id="8" name="Tijdelijke aanduiding voor koptekst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nl-NL" sz="1200"/>
            </a:lvl1pPr>
          </a:lstStyle>
          <a:p>
            <a:pPr rtl="0"/>
            <a:endParaRPr lang="nl-NL"/>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nl-NL" sz="1200"/>
            </a:lvl1pPr>
          </a:lstStyle>
          <a:p>
            <a:pPr rtl="0"/>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nl-NL" sz="1200"/>
            </a:lvl1pPr>
          </a:lstStyle>
          <a:p>
            <a:fld id="{6214D7E3-FCD1-42E5-A197-7F8C07DB81DF}" type="datetime1">
              <a:rPr lang="nl-NL" smtClean="0"/>
              <a:pPr/>
              <a:t>15-3-2024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nl-NL"/>
            </a:defPPr>
          </a:lstStyle>
          <a:p>
            <a:pPr rtl="0"/>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nl-NL"/>
            </a:defPPr>
          </a:lstStyle>
          <a:p>
            <a:pPr lvl="0" rtl="0"/>
            <a:r>
              <a:rPr lang="nl-NL"/>
              <a:t>Klik om de tekststijlen van het model te bewerken</a:t>
            </a:r>
          </a:p>
          <a:p>
            <a:pPr lvl="1" rtl="0"/>
            <a:r>
              <a:rPr lang="nl-NL"/>
              <a:t>Tweede niveau</a:t>
            </a:r>
          </a:p>
          <a:p>
            <a:pPr lvl="2" rtl="0"/>
            <a:r>
              <a:rPr lang="nl-NL"/>
              <a:t>Derde niveau</a:t>
            </a:r>
          </a:p>
          <a:p>
            <a:pPr lvl="3" rtl="0"/>
            <a:r>
              <a:rPr lang="nl-NL"/>
              <a:t>Vierde niveau</a:t>
            </a:r>
          </a:p>
          <a:p>
            <a:pPr lvl="4" rtl="0"/>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nl-NL" sz="1200"/>
            </a:lvl1pPr>
          </a:lstStyle>
          <a:p>
            <a:pPr rtl="0"/>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nl-NL" sz="1200"/>
            </a:lvl1pPr>
          </a:lstStyle>
          <a:p>
            <a:pPr rtl="0"/>
            <a:fld id="{A89C7E07-3C67-C64C-8DA0-0404F6303970}" type="slidenum">
              <a:rPr lang="nl-NL" smtClean="0"/>
              <a:t>‹#›</a:t>
            </a:fld>
            <a:endParaRPr lang="nl-NL"/>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nl-NL" sz="1200" kern="1200">
        <a:solidFill>
          <a:schemeClr val="tx1"/>
        </a:solidFill>
        <a:latin typeface="+mn-lt"/>
        <a:ea typeface="+mn-ea"/>
        <a:cs typeface="+mn-cs"/>
      </a:defRPr>
    </a:lvl1pPr>
    <a:lvl2pPr marL="457200" algn="l" defTabSz="914400" rtl="0" eaLnBrk="1" latinLnBrk="0" hangingPunct="1">
      <a:defRPr lang="nl-NL" sz="1200" kern="1200">
        <a:solidFill>
          <a:schemeClr val="tx1"/>
        </a:solidFill>
        <a:latin typeface="+mn-lt"/>
        <a:ea typeface="+mn-ea"/>
        <a:cs typeface="+mn-cs"/>
      </a:defRPr>
    </a:lvl2pPr>
    <a:lvl3pPr marL="914400" algn="l" defTabSz="914400" rtl="0" eaLnBrk="1" latinLnBrk="0" hangingPunct="1">
      <a:defRPr lang="nl-NL" sz="1200" kern="1200">
        <a:solidFill>
          <a:schemeClr val="tx1"/>
        </a:solidFill>
        <a:latin typeface="+mn-lt"/>
        <a:ea typeface="+mn-ea"/>
        <a:cs typeface="+mn-cs"/>
      </a:defRPr>
    </a:lvl3pPr>
    <a:lvl4pPr marL="1371600" algn="l" defTabSz="914400" rtl="0" eaLnBrk="1" latinLnBrk="0" hangingPunct="1">
      <a:defRPr lang="nl-NL" sz="1200" kern="1200">
        <a:solidFill>
          <a:schemeClr val="tx1"/>
        </a:solidFill>
        <a:latin typeface="+mn-lt"/>
        <a:ea typeface="+mn-ea"/>
        <a:cs typeface="+mn-cs"/>
      </a:defRPr>
    </a:lvl4pPr>
    <a:lvl5pPr marL="1828800" algn="l" defTabSz="914400" rtl="0" eaLnBrk="1" latinLnBrk="0" hangingPunct="1">
      <a:defRPr lang="nl-NL" sz="1200" kern="1200">
        <a:solidFill>
          <a:schemeClr val="tx1"/>
        </a:solidFill>
        <a:latin typeface="+mn-lt"/>
        <a:ea typeface="+mn-ea"/>
        <a:cs typeface="+mn-cs"/>
      </a:defRPr>
    </a:lvl5pPr>
    <a:lvl6pPr marL="2286000" algn="l" defTabSz="914400" rtl="0" eaLnBrk="1" latinLnBrk="0" hangingPunct="1">
      <a:defRPr lang="nl-NL" sz="1200" kern="1200">
        <a:solidFill>
          <a:schemeClr val="tx1"/>
        </a:solidFill>
        <a:latin typeface="+mn-lt"/>
        <a:ea typeface="+mn-ea"/>
        <a:cs typeface="+mn-cs"/>
      </a:defRPr>
    </a:lvl6pPr>
    <a:lvl7pPr marL="2743200" algn="l" defTabSz="914400" rtl="0" eaLnBrk="1" latinLnBrk="0" hangingPunct="1">
      <a:defRPr lang="nl-NL" sz="1200" kern="1200">
        <a:solidFill>
          <a:schemeClr val="tx1"/>
        </a:solidFill>
        <a:latin typeface="+mn-lt"/>
        <a:ea typeface="+mn-ea"/>
        <a:cs typeface="+mn-cs"/>
      </a:defRPr>
    </a:lvl7pPr>
    <a:lvl8pPr marL="3200400" algn="l" defTabSz="914400" rtl="0" eaLnBrk="1" latinLnBrk="0" hangingPunct="1">
      <a:defRPr lang="nl-NL" sz="1200" kern="1200">
        <a:solidFill>
          <a:schemeClr val="tx1"/>
        </a:solidFill>
        <a:latin typeface="+mn-lt"/>
        <a:ea typeface="+mn-ea"/>
        <a:cs typeface="+mn-cs"/>
      </a:defRPr>
    </a:lvl8pPr>
    <a:lvl9pPr marL="3657600" algn="l" defTabSz="914400" rtl="0" eaLnBrk="1" latinLnBrk="0" hangingPunct="1">
      <a:defRPr lang="nl-N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defPPr>
              <a:defRPr lang="nl-NL"/>
            </a:defPPr>
          </a:lstStyle>
          <a:p>
            <a:pPr rtl="0"/>
            <a:endParaRPr lang="nl-NL"/>
          </a:p>
        </p:txBody>
      </p:sp>
      <p:sp>
        <p:nvSpPr>
          <p:cNvPr id="4" name="Tijdelijke aanduiding voor dianummer 3"/>
          <p:cNvSpPr>
            <a:spLocks noGrp="1"/>
          </p:cNvSpPr>
          <p:nvPr>
            <p:ph type="sldNum" sz="quarter" idx="5"/>
          </p:nvPr>
        </p:nvSpPr>
        <p:spPr/>
        <p:txBody>
          <a:bodyPr rtlCol="0"/>
          <a:lstStyle>
            <a:defPPr>
              <a:defRPr lang="nl-NL"/>
            </a:defPPr>
          </a:lstStyle>
          <a:p>
            <a:pPr rtl="0"/>
            <a:fld id="{A89C7E07-3C67-C64C-8DA0-0404F6303970}" type="slidenum">
              <a:rPr lang="nl-NL" smtClean="0"/>
              <a:t>1</a:t>
            </a:fld>
            <a:endParaRPr lang="nl-NL"/>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defPPr>
              <a:defRPr lang="nl-NL"/>
            </a:defPPr>
          </a:lstStyle>
          <a:p>
            <a:pPr rtl="0"/>
            <a:endParaRPr lang="nl-NL"/>
          </a:p>
        </p:txBody>
      </p:sp>
      <p:sp>
        <p:nvSpPr>
          <p:cNvPr id="4" name="Tijdelijke aanduiding voor dianummer 3"/>
          <p:cNvSpPr>
            <a:spLocks noGrp="1"/>
          </p:cNvSpPr>
          <p:nvPr>
            <p:ph type="sldNum" sz="quarter" idx="5"/>
          </p:nvPr>
        </p:nvSpPr>
        <p:spPr/>
        <p:txBody>
          <a:bodyPr rtlCol="0"/>
          <a:lstStyle>
            <a:defPPr>
              <a:defRPr lang="nl-NL"/>
            </a:defPPr>
          </a:lstStyle>
          <a:p>
            <a:pPr rtl="0"/>
            <a:fld id="{A89C7E07-3C67-C64C-8DA0-0404F6303970}" type="slidenum">
              <a:rPr lang="nl-NL" smtClean="0"/>
              <a:t>10</a:t>
            </a:fld>
            <a:endParaRPr lang="nl-NL"/>
          </a:p>
        </p:txBody>
      </p:sp>
    </p:spTree>
    <p:extLst>
      <p:ext uri="{BB962C8B-B14F-4D97-AF65-F5344CB8AC3E}">
        <p14:creationId xmlns:p14="http://schemas.microsoft.com/office/powerpoint/2010/main" val="514488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F639921-CFBB-DE6F-31EB-81B758CA0268}"/>
              </a:ext>
            </a:extLst>
          </p:cNvPr>
          <p:cNvSpPr>
            <a:spLocks noGrp="1"/>
          </p:cNvSpPr>
          <p:nvPr>
            <p:ph type="body" idx="1"/>
          </p:nvPr>
        </p:nvSpPr>
        <p:spPr/>
        <p:txBody>
          <a:bodyPr rtlCol="0"/>
          <a:lstStyle>
            <a:defPPr>
              <a:defRPr lang="nl-NL"/>
            </a:defPPr>
          </a:lstStyle>
          <a:p>
            <a:pPr rtl="0"/>
            <a:endParaRPr lang="nl-NL"/>
          </a:p>
        </p:txBody>
      </p:sp>
      <p:sp>
        <p:nvSpPr>
          <p:cNvPr id="4" name="Tijdelijke aanduiding voor dianumm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rtlCol="0"/>
          <a:lstStyle>
            <a:defPPr>
              <a:defRPr lang="nl-NL"/>
            </a:defPPr>
          </a:lstStyle>
          <a:p>
            <a:pPr rtl="0"/>
            <a:fld id="{A89C7E07-3C67-C64C-8DA0-0404F6303970}" type="slidenum">
              <a:rPr lang="nl-NL" smtClean="0"/>
              <a:t>11</a:t>
            </a:fld>
            <a:endParaRPr lang="nl-NL"/>
          </a:p>
        </p:txBody>
      </p:sp>
    </p:spTree>
    <p:extLst>
      <p:ext uri="{BB962C8B-B14F-4D97-AF65-F5344CB8AC3E}">
        <p14:creationId xmlns:p14="http://schemas.microsoft.com/office/powerpoint/2010/main" val="219537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F639921-CFBB-DE6F-31EB-81B758CA0268}"/>
              </a:ext>
            </a:extLst>
          </p:cNvPr>
          <p:cNvSpPr>
            <a:spLocks noGrp="1"/>
          </p:cNvSpPr>
          <p:nvPr>
            <p:ph type="body" idx="1"/>
          </p:nvPr>
        </p:nvSpPr>
        <p:spPr/>
        <p:txBody>
          <a:bodyPr rtlCol="0"/>
          <a:lstStyle>
            <a:defPPr>
              <a:defRPr lang="nl-NL"/>
            </a:defPPr>
          </a:lstStyle>
          <a:p>
            <a:pPr rtl="0"/>
            <a:endParaRPr lang="nl-NL"/>
          </a:p>
        </p:txBody>
      </p:sp>
      <p:sp>
        <p:nvSpPr>
          <p:cNvPr id="4" name="Tijdelijke aanduiding voor dianumm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rtlCol="0"/>
          <a:lstStyle>
            <a:defPPr>
              <a:defRPr lang="nl-NL"/>
            </a:defPPr>
          </a:lstStyle>
          <a:p>
            <a:pPr rtl="0"/>
            <a:fld id="{A89C7E07-3C67-C64C-8DA0-0404F6303970}" type="slidenum">
              <a:rPr lang="nl-NL" smtClean="0"/>
              <a:t>12</a:t>
            </a:fld>
            <a:endParaRPr lang="nl-NL"/>
          </a:p>
        </p:txBody>
      </p:sp>
    </p:spTree>
    <p:extLst>
      <p:ext uri="{BB962C8B-B14F-4D97-AF65-F5344CB8AC3E}">
        <p14:creationId xmlns:p14="http://schemas.microsoft.com/office/powerpoint/2010/main" val="2258450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defPPr>
              <a:defRPr lang="nl-NL"/>
            </a:defPPr>
          </a:lstStyle>
          <a:p>
            <a:pPr rtl="0"/>
            <a:endParaRPr lang="nl-NL"/>
          </a:p>
        </p:txBody>
      </p:sp>
      <p:sp>
        <p:nvSpPr>
          <p:cNvPr id="4" name="Tijdelijke aanduiding voor dianummer 3"/>
          <p:cNvSpPr>
            <a:spLocks noGrp="1"/>
          </p:cNvSpPr>
          <p:nvPr>
            <p:ph type="sldNum" sz="quarter" idx="5"/>
          </p:nvPr>
        </p:nvSpPr>
        <p:spPr/>
        <p:txBody>
          <a:bodyPr rtlCol="0"/>
          <a:lstStyle>
            <a:defPPr>
              <a:defRPr lang="nl-NL"/>
            </a:defPPr>
          </a:lstStyle>
          <a:p>
            <a:pPr rtl="0"/>
            <a:fld id="{A89C7E07-3C67-C64C-8DA0-0404F6303970}" type="slidenum">
              <a:rPr lang="nl-NL" smtClean="0"/>
              <a:t>16</a:t>
            </a:fld>
            <a:endParaRPr lang="nl-NL"/>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defPPr>
              <a:defRPr lang="nl-NL"/>
            </a:defPPr>
          </a:lstStyle>
          <a:p>
            <a:pPr rtl="0"/>
            <a:endParaRPr lang="nl-NL"/>
          </a:p>
        </p:txBody>
      </p:sp>
      <p:sp>
        <p:nvSpPr>
          <p:cNvPr id="4" name="Tijdelijke aanduiding voor dianummer 3"/>
          <p:cNvSpPr>
            <a:spLocks noGrp="1"/>
          </p:cNvSpPr>
          <p:nvPr>
            <p:ph type="sldNum" sz="quarter" idx="5"/>
          </p:nvPr>
        </p:nvSpPr>
        <p:spPr/>
        <p:txBody>
          <a:bodyPr rtlCol="0"/>
          <a:lstStyle>
            <a:defPPr>
              <a:defRPr lang="nl-NL"/>
            </a:defPPr>
          </a:lstStyle>
          <a:p>
            <a:pPr rtl="0"/>
            <a:fld id="{A89C7E07-3C67-C64C-8DA0-0404F6303970}" type="slidenum">
              <a:rPr lang="nl-NL" smtClean="0"/>
              <a:t>2</a:t>
            </a:fld>
            <a:endParaRPr lang="nl-NL"/>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defPPr>
              <a:defRPr lang="nl-NL"/>
            </a:defPPr>
          </a:lstStyle>
          <a:p>
            <a:pPr rtl="0"/>
            <a:endParaRPr lang="nl-NL"/>
          </a:p>
        </p:txBody>
      </p:sp>
      <p:sp>
        <p:nvSpPr>
          <p:cNvPr id="4" name="Tijdelijke aanduiding voor dianummer 3"/>
          <p:cNvSpPr>
            <a:spLocks noGrp="1"/>
          </p:cNvSpPr>
          <p:nvPr>
            <p:ph type="sldNum" sz="quarter" idx="5"/>
          </p:nvPr>
        </p:nvSpPr>
        <p:spPr/>
        <p:txBody>
          <a:bodyPr rtlCol="0"/>
          <a:lstStyle>
            <a:defPPr>
              <a:defRPr lang="nl-NL"/>
            </a:defPPr>
          </a:lstStyle>
          <a:p>
            <a:pPr rtl="0"/>
            <a:fld id="{A89C7E07-3C67-C64C-8DA0-0404F6303970}" type="slidenum">
              <a:rPr lang="nl-NL" smtClean="0"/>
              <a:t>3</a:t>
            </a:fld>
            <a:endParaRPr lang="nl-NL"/>
          </a:p>
        </p:txBody>
      </p:sp>
    </p:spTree>
    <p:extLst>
      <p:ext uri="{BB962C8B-B14F-4D97-AF65-F5344CB8AC3E}">
        <p14:creationId xmlns:p14="http://schemas.microsoft.com/office/powerpoint/2010/main" val="267233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F639921-CFBB-DE6F-31EB-81B758CA0268}"/>
              </a:ext>
            </a:extLst>
          </p:cNvPr>
          <p:cNvSpPr>
            <a:spLocks noGrp="1"/>
          </p:cNvSpPr>
          <p:nvPr>
            <p:ph type="body" idx="1"/>
          </p:nvPr>
        </p:nvSpPr>
        <p:spPr/>
        <p:txBody>
          <a:bodyPr rtlCol="0"/>
          <a:lstStyle>
            <a:defPPr>
              <a:defRPr lang="nl-NL"/>
            </a:defPPr>
          </a:lstStyle>
          <a:p>
            <a:pPr rtl="0"/>
            <a:endParaRPr lang="nl-NL"/>
          </a:p>
        </p:txBody>
      </p:sp>
      <p:sp>
        <p:nvSpPr>
          <p:cNvPr id="4" name="Tijdelijke aanduiding voor dianumm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rtlCol="0"/>
          <a:lstStyle>
            <a:defPPr>
              <a:defRPr lang="nl-NL"/>
            </a:defPPr>
          </a:lstStyle>
          <a:p>
            <a:pPr rtl="0"/>
            <a:fld id="{A89C7E07-3C67-C64C-8DA0-0404F6303970}" type="slidenum">
              <a:rPr lang="nl-NL" smtClean="0"/>
              <a:t>4</a:t>
            </a:fld>
            <a:endParaRPr lang="nl-NL"/>
          </a:p>
        </p:txBody>
      </p:sp>
    </p:spTree>
    <p:extLst>
      <p:ext uri="{BB962C8B-B14F-4D97-AF65-F5344CB8AC3E}">
        <p14:creationId xmlns:p14="http://schemas.microsoft.com/office/powerpoint/2010/main" val="372777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defPPr>
              <a:defRPr lang="nl-NL"/>
            </a:defPPr>
          </a:lstStyle>
          <a:p>
            <a:pPr rtl="0"/>
            <a:endParaRPr lang="nl-NL"/>
          </a:p>
        </p:txBody>
      </p:sp>
      <p:sp>
        <p:nvSpPr>
          <p:cNvPr id="4" name="Tijdelijke aanduiding voor dianummer 3"/>
          <p:cNvSpPr>
            <a:spLocks noGrp="1"/>
          </p:cNvSpPr>
          <p:nvPr>
            <p:ph type="sldNum" sz="quarter" idx="5"/>
          </p:nvPr>
        </p:nvSpPr>
        <p:spPr/>
        <p:txBody>
          <a:bodyPr rtlCol="0"/>
          <a:lstStyle>
            <a:defPPr>
              <a:defRPr lang="nl-NL"/>
            </a:defPPr>
          </a:lstStyle>
          <a:p>
            <a:pPr rtl="0"/>
            <a:fld id="{A89C7E07-3C67-C64C-8DA0-0404F6303970}" type="slidenum">
              <a:rPr lang="nl-NL" smtClean="0"/>
              <a:t>5</a:t>
            </a:fld>
            <a:endParaRPr lang="nl-NL"/>
          </a:p>
        </p:txBody>
      </p:sp>
    </p:spTree>
    <p:extLst>
      <p:ext uri="{BB962C8B-B14F-4D97-AF65-F5344CB8AC3E}">
        <p14:creationId xmlns:p14="http://schemas.microsoft.com/office/powerpoint/2010/main" val="387444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defPPr>
              <a:defRPr lang="nl-NL"/>
            </a:defPPr>
          </a:lstStyle>
          <a:p>
            <a:pPr rtl="0"/>
            <a:endParaRPr lang="nl-NL"/>
          </a:p>
        </p:txBody>
      </p:sp>
      <p:sp>
        <p:nvSpPr>
          <p:cNvPr id="4" name="Tijdelijke aanduiding voor dianummer 3"/>
          <p:cNvSpPr>
            <a:spLocks noGrp="1"/>
          </p:cNvSpPr>
          <p:nvPr>
            <p:ph type="sldNum" sz="quarter" idx="5"/>
          </p:nvPr>
        </p:nvSpPr>
        <p:spPr/>
        <p:txBody>
          <a:bodyPr rtlCol="0"/>
          <a:lstStyle>
            <a:defPPr>
              <a:defRPr lang="nl-NL"/>
            </a:defPPr>
          </a:lstStyle>
          <a:p>
            <a:pPr rtl="0"/>
            <a:fld id="{A89C7E07-3C67-C64C-8DA0-0404F6303970}" type="slidenum">
              <a:rPr lang="nl-NL" smtClean="0"/>
              <a:t>6</a:t>
            </a:fld>
            <a:endParaRPr lang="nl-NL"/>
          </a:p>
        </p:txBody>
      </p:sp>
    </p:spTree>
    <p:extLst>
      <p:ext uri="{BB962C8B-B14F-4D97-AF65-F5344CB8AC3E}">
        <p14:creationId xmlns:p14="http://schemas.microsoft.com/office/powerpoint/2010/main" val="390827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defPPr>
              <a:defRPr lang="nl-NL"/>
            </a:defPPr>
          </a:lstStyle>
          <a:p>
            <a:pPr rtl="0"/>
            <a:endParaRPr lang="nl-NL"/>
          </a:p>
        </p:txBody>
      </p:sp>
      <p:sp>
        <p:nvSpPr>
          <p:cNvPr id="4" name="Tijdelijke aanduiding voor dianummer 3"/>
          <p:cNvSpPr>
            <a:spLocks noGrp="1"/>
          </p:cNvSpPr>
          <p:nvPr>
            <p:ph type="sldNum" sz="quarter" idx="5"/>
          </p:nvPr>
        </p:nvSpPr>
        <p:spPr/>
        <p:txBody>
          <a:bodyPr rtlCol="0"/>
          <a:lstStyle>
            <a:defPPr>
              <a:defRPr lang="nl-NL"/>
            </a:defPPr>
          </a:lstStyle>
          <a:p>
            <a:pPr rtl="0"/>
            <a:fld id="{A89C7E07-3C67-C64C-8DA0-0404F6303970}" type="slidenum">
              <a:rPr lang="nl-NL" smtClean="0"/>
              <a:t>7</a:t>
            </a:fld>
            <a:endParaRPr lang="nl-NL"/>
          </a:p>
        </p:txBody>
      </p:sp>
    </p:spTree>
    <p:extLst>
      <p:ext uri="{BB962C8B-B14F-4D97-AF65-F5344CB8AC3E}">
        <p14:creationId xmlns:p14="http://schemas.microsoft.com/office/powerpoint/2010/main" val="3908276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defPPr>
              <a:defRPr lang="nl-NL"/>
            </a:defPPr>
          </a:lstStyle>
          <a:p>
            <a:pPr rtl="0"/>
            <a:endParaRPr lang="nl-NL"/>
          </a:p>
        </p:txBody>
      </p:sp>
      <p:sp>
        <p:nvSpPr>
          <p:cNvPr id="4" name="Tijdelijke aanduiding voor dianummer 3"/>
          <p:cNvSpPr>
            <a:spLocks noGrp="1"/>
          </p:cNvSpPr>
          <p:nvPr>
            <p:ph type="sldNum" sz="quarter" idx="5"/>
          </p:nvPr>
        </p:nvSpPr>
        <p:spPr/>
        <p:txBody>
          <a:bodyPr rtlCol="0"/>
          <a:lstStyle>
            <a:defPPr>
              <a:defRPr lang="nl-NL"/>
            </a:defPPr>
          </a:lstStyle>
          <a:p>
            <a:pPr rtl="0"/>
            <a:fld id="{A89C7E07-3C67-C64C-8DA0-0404F6303970}" type="slidenum">
              <a:rPr lang="nl-NL" smtClean="0"/>
              <a:t>8</a:t>
            </a:fld>
            <a:endParaRPr lang="nl-NL"/>
          </a:p>
        </p:txBody>
      </p:sp>
    </p:spTree>
    <p:extLst>
      <p:ext uri="{BB962C8B-B14F-4D97-AF65-F5344CB8AC3E}">
        <p14:creationId xmlns:p14="http://schemas.microsoft.com/office/powerpoint/2010/main" val="405023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defPPr>
              <a:defRPr lang="nl-NL"/>
            </a:defPPr>
          </a:lstStyle>
          <a:p>
            <a:pPr rtl="0"/>
            <a:endParaRPr lang="nl-NL"/>
          </a:p>
        </p:txBody>
      </p:sp>
      <p:sp>
        <p:nvSpPr>
          <p:cNvPr id="4" name="Tijdelijke aanduiding voor dianummer 3"/>
          <p:cNvSpPr>
            <a:spLocks noGrp="1"/>
          </p:cNvSpPr>
          <p:nvPr>
            <p:ph type="sldNum" sz="quarter" idx="5"/>
          </p:nvPr>
        </p:nvSpPr>
        <p:spPr/>
        <p:txBody>
          <a:bodyPr rtlCol="0"/>
          <a:lstStyle>
            <a:defPPr>
              <a:defRPr lang="nl-NL"/>
            </a:defPPr>
          </a:lstStyle>
          <a:p>
            <a:pPr rtl="0"/>
            <a:fld id="{A89C7E07-3C67-C64C-8DA0-0404F6303970}" type="slidenum">
              <a:rPr lang="nl-NL" smtClean="0"/>
              <a:t>9</a:t>
            </a:fld>
            <a:endParaRPr lang="nl-NL"/>
          </a:p>
        </p:txBody>
      </p:sp>
    </p:spTree>
    <p:extLst>
      <p:ext uri="{BB962C8B-B14F-4D97-AF65-F5344CB8AC3E}">
        <p14:creationId xmlns:p14="http://schemas.microsoft.com/office/powerpoint/2010/main" val="78224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1">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nl-NL" sz="6000" b="1" i="0" spc="100" baseline="0">
                <a:solidFill>
                  <a:schemeClr val="bg1"/>
                </a:solidFill>
                <a:latin typeface="+mj-lt"/>
              </a:defRPr>
            </a:lvl1pPr>
          </a:lstStyle>
          <a:p>
            <a:pPr rtl="0"/>
            <a:r>
              <a:rPr lang="nl-NL"/>
              <a:t>Klik om titel toe te voegen </a:t>
            </a:r>
          </a:p>
        </p:txBody>
      </p:sp>
      <p:grpSp>
        <p:nvGrpSpPr>
          <p:cNvPr id="9" name="Groe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Vrije v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1" name="Vrije v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2" name="Vrije v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cxnSp>
        <p:nvCxnSpPr>
          <p:cNvPr id="13" name="Rechte verbindingslijn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inhoud en tabel">
    <p:bg>
      <p:bgPr>
        <a:solidFill>
          <a:schemeClr val="tx1"/>
        </a:solidFill>
        <a:effectLst/>
      </p:bgPr>
    </p:bg>
    <p:spTree>
      <p:nvGrpSpPr>
        <p:cNvPr id="1" name=""/>
        <p:cNvGrpSpPr/>
        <p:nvPr/>
      </p:nvGrpSpPr>
      <p:grpSpPr>
        <a:xfrm>
          <a:off x="0" y="0"/>
          <a:ext cx="0" cy="0"/>
          <a:chOff x="0" y="0"/>
          <a:chExt cx="0" cy="0"/>
        </a:xfrm>
      </p:grpSpPr>
      <p:grpSp>
        <p:nvGrpSpPr>
          <p:cNvPr id="5" name="Groe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Vrije v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5" name="Vrije v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7" name="Vrije v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nl-NL" sz="4400" b="1" i="0">
                <a:solidFill>
                  <a:schemeClr val="bg1"/>
                </a:solidFill>
                <a:latin typeface="+mj-lt"/>
              </a:defRPr>
            </a:lvl1pPr>
          </a:lstStyle>
          <a:p>
            <a:pPr rtl="0"/>
            <a:r>
              <a:rPr lang="nl-NL"/>
              <a:t>Klik om titel toe te voegen </a:t>
            </a:r>
          </a:p>
        </p:txBody>
      </p:sp>
      <p:cxnSp>
        <p:nvCxnSpPr>
          <p:cNvPr id="4" name="Rechte verbindingslijn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Tijdelijke aanduiding voor inhoud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nl-NL" sz="2000"/>
            </a:lvl1pPr>
            <a:lvl2pPr marL="457200" indent="0">
              <a:spcBef>
                <a:spcPts val="1800"/>
              </a:spcBef>
              <a:buNone/>
              <a:defRPr lang="nl-NL" sz="2000"/>
            </a:lvl2pPr>
            <a:lvl3pPr marL="914400" indent="0">
              <a:spcBef>
                <a:spcPts val="1800"/>
              </a:spcBef>
              <a:buNone/>
              <a:defRPr lang="nl-NL" sz="2000"/>
            </a:lvl3pPr>
            <a:lvl4pPr marL="1371600" indent="0">
              <a:spcBef>
                <a:spcPts val="1800"/>
              </a:spcBef>
              <a:buNone/>
              <a:defRPr lang="nl-NL" sz="2000"/>
            </a:lvl4pPr>
            <a:lvl5pPr marL="1828800" indent="0">
              <a:spcBef>
                <a:spcPts val="1800"/>
              </a:spcBef>
              <a:buNone/>
              <a:defRPr lang="nl-NL" sz="2000"/>
            </a:lvl5pPr>
          </a:lstStyle>
          <a:p>
            <a:pPr lvl="0" rtl="0"/>
            <a:r>
              <a:rPr lang="nl-NL"/>
              <a:t>Klik om inhoud toe te voegen</a:t>
            </a:r>
          </a:p>
          <a:p>
            <a:pPr lvl="1" rtl="0"/>
            <a:r>
              <a:rPr lang="nl-NL"/>
              <a:t>Tweede niveau</a:t>
            </a:r>
          </a:p>
          <a:p>
            <a:pPr lvl="2" rtl="0"/>
            <a:r>
              <a:rPr lang="nl-NL"/>
              <a:t>Derde niveau</a:t>
            </a:r>
          </a:p>
          <a:p>
            <a:pPr lvl="3" rtl="0"/>
            <a:r>
              <a:rPr lang="nl-NL"/>
              <a:t>Vierde niveau</a:t>
            </a:r>
          </a:p>
          <a:p>
            <a:pPr lvl="4" rtl="0"/>
            <a:r>
              <a:rPr lang="nl-NL"/>
              <a:t>Vijfde niveau</a:t>
            </a:r>
          </a:p>
        </p:txBody>
      </p:sp>
      <p:sp>
        <p:nvSpPr>
          <p:cNvPr id="6" name="Tijdelijke aanduiding voor inhoud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nl-NL" sz="2000"/>
            </a:lvl1pPr>
            <a:lvl2pPr>
              <a:spcBef>
                <a:spcPts val="600"/>
              </a:spcBef>
              <a:defRPr lang="nl-NL" sz="2000"/>
            </a:lvl2pPr>
            <a:lvl3pPr>
              <a:spcBef>
                <a:spcPts val="1800"/>
              </a:spcBef>
              <a:defRPr lang="nl-NL" sz="2000"/>
            </a:lvl3pPr>
            <a:lvl4pPr>
              <a:spcBef>
                <a:spcPts val="1800"/>
              </a:spcBef>
              <a:defRPr lang="nl-NL" sz="2000"/>
            </a:lvl4pPr>
            <a:lvl5pPr>
              <a:spcBef>
                <a:spcPts val="1800"/>
              </a:spcBef>
              <a:defRPr lang="nl-NL" sz="2000"/>
            </a:lvl5pPr>
          </a:lstStyle>
          <a:p>
            <a:pPr lvl="0" rtl="0"/>
            <a:r>
              <a:rPr lang="nl-NL"/>
              <a:t>Klik om inhoud toe te voegen</a:t>
            </a:r>
          </a:p>
          <a:p>
            <a:pPr lvl="1" rtl="0"/>
            <a:r>
              <a:rPr lang="nl-NL"/>
              <a:t>Tweede niveau</a:t>
            </a:r>
          </a:p>
          <a:p>
            <a:pPr lvl="2" rtl="0"/>
            <a:r>
              <a:rPr lang="nl-NL"/>
              <a:t>Derde niveau</a:t>
            </a:r>
          </a:p>
          <a:p>
            <a:pPr lvl="3" rtl="0"/>
            <a:r>
              <a:rPr lang="nl-NL"/>
              <a:t>Vierde niveau</a:t>
            </a:r>
          </a:p>
          <a:p>
            <a:pPr lvl="4" rtl="0"/>
            <a:r>
              <a:rPr lang="nl-NL"/>
              <a:t>Vijfde niveau</a:t>
            </a:r>
          </a:p>
        </p:txBody>
      </p:sp>
      <p:sp>
        <p:nvSpPr>
          <p:cNvPr id="10" name="Tijdelijke aanduiding voor dianumm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nl-NL"/>
            </a:defPPr>
          </a:lstStyle>
          <a:p>
            <a:pPr rtl="0"/>
            <a:fld id="{294A09A9-5501-47C1-A89A-A340965A2BE2}" type="slidenum">
              <a:rPr lang="nl-NL" smtClean="0"/>
              <a:pPr rtl="0"/>
              <a:t>‹#›</a:t>
            </a:fld>
            <a:endParaRPr lang="nl-NL">
              <a:latin typeface="+mn-lt"/>
            </a:endParaRPr>
          </a:p>
        </p:txBody>
      </p:sp>
      <p:sp>
        <p:nvSpPr>
          <p:cNvPr id="8" name="Tijdelijke aanduiding voor datum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nl-NL"/>
            </a:defPPr>
          </a:lstStyle>
          <a:p>
            <a:pPr rtl="0"/>
            <a:endParaRPr lang="nl-NL">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twee inhoud">
    <p:bg>
      <p:bgPr>
        <a:solidFill>
          <a:schemeClr val="tx1"/>
        </a:solidFill>
        <a:effectLst/>
      </p:bgPr>
    </p:bg>
    <p:spTree>
      <p:nvGrpSpPr>
        <p:cNvPr id="1" name=""/>
        <p:cNvGrpSpPr/>
        <p:nvPr/>
      </p:nvGrpSpPr>
      <p:grpSpPr>
        <a:xfrm>
          <a:off x="0" y="0"/>
          <a:ext cx="0" cy="0"/>
          <a:chOff x="0" y="0"/>
          <a:chExt cx="0" cy="0"/>
        </a:xfrm>
      </p:grpSpPr>
      <p:grpSp>
        <p:nvGrpSpPr>
          <p:cNvPr id="11" name="Groe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Vrije v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3" name="Vrije v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4" name="Vrije v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nl-NL" sz="4400" b="1" i="0">
                <a:solidFill>
                  <a:schemeClr val="bg1"/>
                </a:solidFill>
                <a:latin typeface="+mj-lt"/>
              </a:defRPr>
            </a:lvl1pPr>
          </a:lstStyle>
          <a:p>
            <a:pPr rtl="0"/>
            <a:r>
              <a:rPr lang="nl-NL"/>
              <a:t>Klik om titel toe te voegen </a:t>
            </a:r>
          </a:p>
        </p:txBody>
      </p:sp>
      <p:cxnSp>
        <p:nvCxnSpPr>
          <p:cNvPr id="4" name="Rechte verbindingslijn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Tijdelijke aanduiding voor inhoud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nl-NL" sz="2000"/>
            </a:lvl1pPr>
            <a:lvl2pPr>
              <a:spcBef>
                <a:spcPts val="600"/>
              </a:spcBef>
              <a:defRPr lang="nl-NL" sz="2000"/>
            </a:lvl2pPr>
            <a:lvl3pPr>
              <a:spcBef>
                <a:spcPts val="1800"/>
              </a:spcBef>
              <a:defRPr lang="nl-NL" sz="2000"/>
            </a:lvl3pPr>
            <a:lvl4pPr>
              <a:spcBef>
                <a:spcPts val="1800"/>
              </a:spcBef>
              <a:defRPr lang="nl-NL" sz="2000"/>
            </a:lvl4pPr>
            <a:lvl5pPr>
              <a:spcBef>
                <a:spcPts val="1800"/>
              </a:spcBef>
              <a:defRPr lang="nl-NL" sz="2000"/>
            </a:lvl5pPr>
          </a:lstStyle>
          <a:p>
            <a:pPr lvl="0" rtl="0"/>
            <a:r>
              <a:rPr lang="nl-NL"/>
              <a:t>Klik om inhoud toe te voegen</a:t>
            </a:r>
          </a:p>
          <a:p>
            <a:pPr lvl="1" rtl="0"/>
            <a:r>
              <a:rPr lang="nl-NL"/>
              <a:t>Tweede niveau</a:t>
            </a:r>
          </a:p>
          <a:p>
            <a:pPr lvl="2" rtl="0"/>
            <a:r>
              <a:rPr lang="nl-NL"/>
              <a:t>Derde niveau</a:t>
            </a:r>
          </a:p>
          <a:p>
            <a:pPr lvl="3" rtl="0"/>
            <a:r>
              <a:rPr lang="nl-NL"/>
              <a:t>Vierde niveau</a:t>
            </a:r>
          </a:p>
          <a:p>
            <a:pPr lvl="4" rtl="0"/>
            <a:r>
              <a:rPr lang="nl-NL"/>
              <a:t>Vijfde niveau</a:t>
            </a:r>
          </a:p>
        </p:txBody>
      </p:sp>
      <p:sp>
        <p:nvSpPr>
          <p:cNvPr id="7" name="Tijdelijke aanduiding voor inhoud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nl-NL" sz="2000"/>
            </a:lvl1pPr>
            <a:lvl2pPr>
              <a:spcBef>
                <a:spcPts val="1800"/>
              </a:spcBef>
              <a:defRPr lang="nl-NL" sz="2000"/>
            </a:lvl2pPr>
            <a:lvl3pPr>
              <a:spcBef>
                <a:spcPts val="1800"/>
              </a:spcBef>
              <a:defRPr lang="nl-NL" sz="2000"/>
            </a:lvl3pPr>
            <a:lvl4pPr>
              <a:spcBef>
                <a:spcPts val="1800"/>
              </a:spcBef>
              <a:defRPr lang="nl-NL" sz="2000"/>
            </a:lvl4pPr>
            <a:lvl5pPr>
              <a:spcBef>
                <a:spcPts val="1800"/>
              </a:spcBef>
              <a:defRPr lang="nl-NL" sz="2000"/>
            </a:lvl5pPr>
          </a:lstStyle>
          <a:p>
            <a:pPr lvl="0" rtl="0"/>
            <a:r>
              <a:rPr lang="nl-NL"/>
              <a:t>Klik om inhoud toe te voegen</a:t>
            </a:r>
          </a:p>
          <a:p>
            <a:pPr lvl="1" rtl="0"/>
            <a:r>
              <a:rPr lang="nl-NL"/>
              <a:t>Tweede niveau</a:t>
            </a:r>
          </a:p>
          <a:p>
            <a:pPr lvl="2" rtl="0"/>
            <a:r>
              <a:rPr lang="nl-NL"/>
              <a:t>Derde niveau</a:t>
            </a:r>
          </a:p>
          <a:p>
            <a:pPr lvl="3" rtl="0"/>
            <a:r>
              <a:rPr lang="nl-NL"/>
              <a:t>Vierde niveau</a:t>
            </a:r>
          </a:p>
          <a:p>
            <a:pPr lvl="4" rtl="0"/>
            <a:r>
              <a:rPr lang="nl-NL"/>
              <a:t>Vijfde niveau</a:t>
            </a:r>
          </a:p>
        </p:txBody>
      </p:sp>
      <p:sp>
        <p:nvSpPr>
          <p:cNvPr id="8" name="Tijdelijke aanduiding voor datum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nl-NL"/>
            </a:defPPr>
          </a:lstStyle>
          <a:p>
            <a:pPr rtl="0"/>
            <a:endParaRPr lang="nl-NL">
              <a:latin typeface="+mn-lt"/>
            </a:endParaRPr>
          </a:p>
        </p:txBody>
      </p:sp>
      <p:sp>
        <p:nvSpPr>
          <p:cNvPr id="10" name="Tijdelijke aanduiding voor dianumm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nl-NL"/>
            </a:defPPr>
          </a:lstStyle>
          <a:p>
            <a:pPr rtl="0"/>
            <a:fld id="{294A09A9-5501-47C1-A89A-A340965A2BE2}" type="slidenum">
              <a:rPr lang="nl-NL" smtClean="0"/>
              <a:pPr rtl="0"/>
              <a:t>‹#›</a:t>
            </a:fld>
            <a:endParaRPr lang="nl-NL">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nl-NL" sz="4400" b="1" i="0">
                <a:solidFill>
                  <a:schemeClr val="bg1"/>
                </a:solidFill>
                <a:latin typeface="+mj-lt"/>
              </a:defRPr>
            </a:lvl1pPr>
          </a:lstStyle>
          <a:p>
            <a:pPr rtl="0"/>
            <a:r>
              <a:rPr lang="nl-NL"/>
              <a:t>Klik om titel toe te voegen </a:t>
            </a:r>
          </a:p>
        </p:txBody>
      </p:sp>
      <p:sp>
        <p:nvSpPr>
          <p:cNvPr id="9" name="Tijdelijke aanduiding voor tabel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nl-NL"/>
            </a:lvl1pPr>
          </a:lstStyle>
          <a:p>
            <a:pPr rtl="0"/>
            <a:r>
              <a:rPr lang="en-US"/>
              <a:t>Click icon to add table</a:t>
            </a:r>
            <a:endParaRPr lang="nl-NL"/>
          </a:p>
        </p:txBody>
      </p:sp>
      <p:sp>
        <p:nvSpPr>
          <p:cNvPr id="10" name="Tijdelijke aanduiding voor dianumm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nl-NL"/>
            </a:defPPr>
          </a:lstStyle>
          <a:p>
            <a:pPr rtl="0"/>
            <a:fld id="{294A09A9-5501-47C1-A89A-A340965A2BE2}" type="slidenum">
              <a:rPr lang="nl-NL" smtClean="0"/>
              <a:pPr rtl="0"/>
              <a:t>‹#›</a:t>
            </a:fld>
            <a:endParaRPr lang="nl-NL">
              <a:latin typeface="+mn-lt"/>
            </a:endParaRPr>
          </a:p>
        </p:txBody>
      </p:sp>
      <p:sp>
        <p:nvSpPr>
          <p:cNvPr id="8" name="Tijdelijke aanduiding voor datum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nl-NL"/>
            </a:defPPr>
          </a:lstStyle>
          <a:p>
            <a:pPr rtl="0"/>
            <a:endParaRPr lang="nl-NL">
              <a:latin typeface="+mn-lt"/>
            </a:endParaRPr>
          </a:p>
        </p:txBody>
      </p:sp>
      <p:cxnSp>
        <p:nvCxnSpPr>
          <p:cNvPr id="4" name="Rechte verbindingslijn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nl-NL" sz="6000" b="1" i="0" spc="100" baseline="0">
                <a:solidFill>
                  <a:schemeClr val="bg1"/>
                </a:solidFill>
                <a:latin typeface="+mj-lt"/>
              </a:defRPr>
            </a:lvl1pPr>
          </a:lstStyle>
          <a:p>
            <a:pPr rtl="0"/>
            <a:r>
              <a:rPr lang="nl-NL"/>
              <a:t>Klik om titel toe te voegen </a:t>
            </a:r>
          </a:p>
        </p:txBody>
      </p:sp>
      <p:grpSp>
        <p:nvGrpSpPr>
          <p:cNvPr id="9" name="Groe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Vrije v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1" name="Vrije v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2" name="Vrije v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sp>
        <p:nvSpPr>
          <p:cNvPr id="18" name="Tijdelijke aanduiding voor tekst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nl-NL" sz="2400" b="1" i="0">
                <a:solidFill>
                  <a:schemeClr val="tx2">
                    <a:lumMod val="75000"/>
                  </a:schemeClr>
                </a:solidFill>
                <a:latin typeface="+mn-lt"/>
              </a:defRPr>
            </a:lvl1pPr>
            <a:lvl2pPr>
              <a:defRPr lang="nl-NL" sz="4000"/>
            </a:lvl2pPr>
            <a:lvl3pPr>
              <a:defRPr lang="nl-NL" sz="4000"/>
            </a:lvl3pPr>
            <a:lvl4pPr>
              <a:defRPr lang="nl-NL" sz="4000"/>
            </a:lvl4pPr>
            <a:lvl5pPr>
              <a:defRPr lang="nl-NL" sz="4000"/>
            </a:lvl5pPr>
          </a:lstStyle>
          <a:p>
            <a:pPr lvl="0" rtl="0"/>
            <a:r>
              <a:rPr lang="nl-NL"/>
              <a:t>Klik om tekst toe te voegen</a:t>
            </a:r>
          </a:p>
        </p:txBody>
      </p:sp>
      <p:cxnSp>
        <p:nvCxnSpPr>
          <p:cNvPr id="4" name="Rechte verbindingslijn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e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V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8" name="Vrije v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9" name="Vrije v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0" name="Vrije v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nl-NL"/>
              </a:defPPr>
            </a:lstStyle>
            <a:p>
              <a:pPr rtl="0"/>
              <a:endParaRPr lang="nl-NL"/>
            </a:p>
          </p:txBody>
        </p:sp>
        <p:sp>
          <p:nvSpPr>
            <p:cNvPr id="11" name="Vrije v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nl-NL" sz="4400" b="1" i="0" spc="50" baseline="0">
                <a:latin typeface="+mj-lt"/>
              </a:defRPr>
            </a:lvl1pPr>
          </a:lstStyle>
          <a:p>
            <a:pPr rtl="0"/>
            <a:r>
              <a:rPr lang="nl-NL"/>
              <a:t>Klik om titel toe te voegen </a:t>
            </a:r>
          </a:p>
        </p:txBody>
      </p:sp>
      <p:sp>
        <p:nvSpPr>
          <p:cNvPr id="2" name="Tijdelijke aanduiding voor inhoud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nl-NL" sz="2400" b="1" i="0" kern="1200" dirty="0">
                <a:solidFill>
                  <a:schemeClr val="tx2">
                    <a:lumMod val="75000"/>
                  </a:schemeClr>
                </a:solidFill>
                <a:latin typeface="+mn-lt"/>
                <a:ea typeface="+mn-ea"/>
                <a:cs typeface="+mn-cs"/>
              </a:defRPr>
            </a:lvl1pPr>
            <a:lvl2pPr indent="-283464">
              <a:spcBef>
                <a:spcPts val="600"/>
              </a:spcBef>
              <a:defRPr lang="nl-NL" sz="2000"/>
            </a:lvl2pPr>
            <a:lvl3pPr indent="-283464">
              <a:spcBef>
                <a:spcPts val="1800"/>
              </a:spcBef>
              <a:defRPr lang="nl-NL" sz="2000"/>
            </a:lvl3pPr>
            <a:lvl4pPr indent="-283464">
              <a:spcBef>
                <a:spcPts val="1800"/>
              </a:spcBef>
              <a:defRPr lang="nl-NL" sz="2000"/>
            </a:lvl4pPr>
            <a:lvl5pPr indent="-283464">
              <a:spcBef>
                <a:spcPts val="1800"/>
              </a:spcBef>
              <a:defRPr lang="nl-NL" sz="2000"/>
            </a:lvl5pPr>
          </a:lstStyle>
          <a:p>
            <a:pPr lvl="0" rtl="0"/>
            <a:r>
              <a:rPr lang="nl-NL"/>
              <a:t>Klik om inhoud toe te voegen</a:t>
            </a:r>
          </a:p>
          <a:p>
            <a:pPr lvl="1" rtl="0"/>
            <a:r>
              <a:rPr lang="nl-NL"/>
              <a:t>Tweede niveau</a:t>
            </a:r>
          </a:p>
          <a:p>
            <a:pPr lvl="2" rtl="0"/>
            <a:r>
              <a:rPr lang="nl-NL"/>
              <a:t>Derde niveau</a:t>
            </a:r>
          </a:p>
          <a:p>
            <a:pPr lvl="3" rtl="0"/>
            <a:r>
              <a:rPr lang="nl-NL"/>
              <a:t>Vierde niveau</a:t>
            </a:r>
          </a:p>
          <a:p>
            <a:pPr lvl="4" rtl="0"/>
            <a:r>
              <a:rPr lang="nl-NL"/>
              <a:t>Vijfde niveau</a:t>
            </a:r>
          </a:p>
        </p:txBody>
      </p:sp>
      <p:sp>
        <p:nvSpPr>
          <p:cNvPr id="43" name="Tijdelijke aanduiding voor dianumm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nl-NL"/>
            </a:defPPr>
          </a:lstStyle>
          <a:p>
            <a:pPr rtl="0"/>
            <a:fld id="{294A09A9-5501-47C1-A89A-A340965A2BE2}" type="slidenum">
              <a:rPr lang="nl-NL" smtClean="0"/>
              <a:pPr rtl="0"/>
              <a:t>‹#›</a:t>
            </a:fld>
            <a:endParaRPr lang="nl-NL">
              <a:latin typeface="+mn-lt"/>
            </a:endParaRPr>
          </a:p>
        </p:txBody>
      </p:sp>
      <p:sp>
        <p:nvSpPr>
          <p:cNvPr id="42" name="Tijdelijke aanduiding voor datum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nl-NL"/>
            </a:defPPr>
          </a:lstStyle>
          <a:p>
            <a:pPr rtl="0"/>
            <a:endParaRPr lang="nl-NL">
              <a:latin typeface="+mn-lt"/>
            </a:endParaRPr>
          </a:p>
        </p:txBody>
      </p:sp>
      <p:cxnSp>
        <p:nvCxnSpPr>
          <p:cNvPr id="4" name="Rechte verbindingslijn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titel">
    <p:bg>
      <p:bgPr>
        <a:solidFill>
          <a:schemeClr val="accent3"/>
        </a:solidFill>
        <a:effectLst/>
      </p:bgPr>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nl-NL" sz="2000">
                <a:solidFill>
                  <a:schemeClr val="tx1"/>
                </a:solidFill>
              </a:defRPr>
            </a:lvl1pPr>
          </a:lstStyle>
          <a:p>
            <a:pPr rtl="0"/>
            <a:r>
              <a:rPr lang="en-US"/>
              <a:t>Click icon to add picture</a:t>
            </a:r>
            <a:endParaRPr lang="nl-NL"/>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nl-NL" sz="6000" b="1" i="0" baseline="0">
                <a:solidFill>
                  <a:schemeClr val="tx1"/>
                </a:solidFill>
                <a:latin typeface="+mj-lt"/>
              </a:defRPr>
            </a:lvl1pPr>
          </a:lstStyle>
          <a:p>
            <a:pPr rtl="0"/>
            <a:r>
              <a:rPr lang="nl-NL"/>
              <a:t>Klik om titel toe te voegen </a:t>
            </a:r>
          </a:p>
        </p:txBody>
      </p:sp>
      <p:sp>
        <p:nvSpPr>
          <p:cNvPr id="7" name="Rechthoe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nl-NL"/>
            </a:defPPr>
          </a:lstStyle>
          <a:p>
            <a:pPr algn="ctr" rtl="0"/>
            <a:endParaRPr lang="nl-NL"/>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nl-NL" sz="6000" b="1" i="0" spc="100" baseline="0">
                <a:solidFill>
                  <a:schemeClr val="bg1"/>
                </a:solidFill>
                <a:latin typeface="+mj-lt"/>
              </a:defRPr>
            </a:lvl1pPr>
          </a:lstStyle>
          <a:p>
            <a:pPr rtl="0"/>
            <a:r>
              <a:rPr lang="nl-NL"/>
              <a:t>Klik om titel toe te voegen </a:t>
            </a:r>
          </a:p>
        </p:txBody>
      </p:sp>
      <p:sp>
        <p:nvSpPr>
          <p:cNvPr id="6" name="Tijdelijke aanduiding voor afbeelding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nl-NL" sz="2000"/>
            </a:lvl1pPr>
          </a:lstStyle>
          <a:p>
            <a:pPr rtl="0"/>
            <a:r>
              <a:rPr lang="en-US"/>
              <a:t>Click icon to add picture</a:t>
            </a:r>
            <a:endParaRPr lang="nl-NL"/>
          </a:p>
        </p:txBody>
      </p:sp>
      <p:sp>
        <p:nvSpPr>
          <p:cNvPr id="18" name="Tijdelijke aanduiding voor tekst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nl-NL" sz="2400" b="1" i="0">
                <a:solidFill>
                  <a:schemeClr val="tx2">
                    <a:lumMod val="75000"/>
                  </a:schemeClr>
                </a:solidFill>
                <a:latin typeface="+mn-lt"/>
              </a:defRPr>
            </a:lvl1pPr>
            <a:lvl2pPr>
              <a:defRPr lang="nl-NL" sz="4000"/>
            </a:lvl2pPr>
            <a:lvl3pPr>
              <a:defRPr lang="nl-NL" sz="4000"/>
            </a:lvl3pPr>
            <a:lvl4pPr>
              <a:defRPr lang="nl-NL" sz="4000"/>
            </a:lvl4pPr>
            <a:lvl5pPr>
              <a:defRPr lang="nl-NL" sz="4000"/>
            </a:lvl5pPr>
          </a:lstStyle>
          <a:p>
            <a:pPr lvl="0" rtl="0"/>
            <a:r>
              <a:rPr lang="nl-NL"/>
              <a:t>Klik om tekst toe te voegen</a:t>
            </a:r>
          </a:p>
        </p:txBody>
      </p:sp>
      <p:cxnSp>
        <p:nvCxnSpPr>
          <p:cNvPr id="7" name="Rechte verbindingslijn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envatting 2">
    <p:bg>
      <p:bgPr>
        <a:solidFill>
          <a:schemeClr val="tx1"/>
        </a:solidFill>
        <a:effectLst/>
      </p:bgPr>
    </p:bg>
    <p:spTree>
      <p:nvGrpSpPr>
        <p:cNvPr id="1" name=""/>
        <p:cNvGrpSpPr/>
        <p:nvPr/>
      </p:nvGrpSpPr>
      <p:grpSpPr>
        <a:xfrm>
          <a:off x="0" y="0"/>
          <a:ext cx="0" cy="0"/>
          <a:chOff x="0" y="0"/>
          <a:chExt cx="0" cy="0"/>
        </a:xfrm>
      </p:grpSpPr>
      <p:cxnSp>
        <p:nvCxnSpPr>
          <p:cNvPr id="9" name="Rechte verbindingslijn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e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Vrije v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2" name="Vrije v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3" name="Vrije v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nl-NL" sz="4400" b="1" i="0">
                <a:latin typeface="+mj-lt"/>
              </a:defRPr>
            </a:lvl1pPr>
          </a:lstStyle>
          <a:p>
            <a:pPr rtl="0"/>
            <a:r>
              <a:rPr lang="nl-NL"/>
              <a:t>Klik om titel toe te voegen </a:t>
            </a:r>
          </a:p>
        </p:txBody>
      </p:sp>
      <p:sp>
        <p:nvSpPr>
          <p:cNvPr id="2" name="Tijdelijke aanduiding voor inhoud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nl-NL" sz="2000"/>
            </a:lvl1pPr>
            <a:lvl2pPr indent="-283464">
              <a:spcBef>
                <a:spcPts val="1800"/>
              </a:spcBef>
              <a:defRPr lang="nl-NL" sz="2000"/>
            </a:lvl2pPr>
            <a:lvl3pPr indent="-283464">
              <a:spcBef>
                <a:spcPts val="1800"/>
              </a:spcBef>
              <a:defRPr lang="nl-NL" sz="2000"/>
            </a:lvl3pPr>
            <a:lvl4pPr indent="-283464">
              <a:spcBef>
                <a:spcPts val="1800"/>
              </a:spcBef>
              <a:defRPr lang="nl-NL" sz="2000"/>
            </a:lvl4pPr>
            <a:lvl5pPr indent="-283464">
              <a:spcBef>
                <a:spcPts val="1800"/>
              </a:spcBef>
              <a:defRPr lang="nl-NL" sz="2000"/>
            </a:lvl5pPr>
          </a:lstStyle>
          <a:p>
            <a:pPr lvl="0" rtl="0"/>
            <a:r>
              <a:rPr lang="nl-NL"/>
              <a:t>Klik om inhoud toe te voegen</a:t>
            </a:r>
          </a:p>
          <a:p>
            <a:pPr lvl="1" rtl="0"/>
            <a:r>
              <a:rPr lang="nl-NL"/>
              <a:t>Tweede niveau</a:t>
            </a:r>
          </a:p>
          <a:p>
            <a:pPr lvl="2" rtl="0"/>
            <a:r>
              <a:rPr lang="nl-NL"/>
              <a:t>Derde niveau</a:t>
            </a:r>
          </a:p>
          <a:p>
            <a:pPr lvl="3" rtl="0"/>
            <a:r>
              <a:rPr lang="nl-NL"/>
              <a:t>Vierde niveau</a:t>
            </a:r>
          </a:p>
          <a:p>
            <a:pPr lvl="4" rtl="0"/>
            <a:r>
              <a:rPr lang="nl-NL"/>
              <a:t>Vijfde niveau</a:t>
            </a:r>
          </a:p>
        </p:txBody>
      </p:sp>
      <p:sp>
        <p:nvSpPr>
          <p:cNvPr id="8" name="Tijdelijke aanduiding voor dianumm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nl-NL"/>
            </a:defPPr>
          </a:lstStyle>
          <a:p>
            <a:pPr rtl="0"/>
            <a:fld id="{294A09A9-5501-47C1-A89A-A340965A2BE2}" type="slidenum">
              <a:rPr lang="nl-NL" smtClean="0"/>
              <a:pPr rtl="0"/>
              <a:t>‹#›</a:t>
            </a:fld>
            <a:endParaRPr lang="nl-NL">
              <a:latin typeface="+mn-lt"/>
            </a:endParaRPr>
          </a:p>
        </p:txBody>
      </p:sp>
      <p:sp>
        <p:nvSpPr>
          <p:cNvPr id="5" name="Tijdelijke aanduiding voor datum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nl-NL"/>
            </a:defPPr>
          </a:lstStyle>
          <a:p>
            <a:pPr rtl="0"/>
            <a:endParaRPr lang="nl-NL">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nl-NL" sz="6000" b="1" i="0" spc="100" baseline="0">
                <a:solidFill>
                  <a:schemeClr val="bg1"/>
                </a:solidFill>
                <a:latin typeface="+mj-lt"/>
              </a:defRPr>
            </a:lvl1pPr>
          </a:lstStyle>
          <a:p>
            <a:pPr rtl="0"/>
            <a:r>
              <a:rPr lang="nl-NL"/>
              <a:t>Klik om titel toe te voegen </a:t>
            </a:r>
          </a:p>
        </p:txBody>
      </p:sp>
      <p:grpSp>
        <p:nvGrpSpPr>
          <p:cNvPr id="9" name="Groe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Vrije v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1" name="Vrije v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2" name="Vrije v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cxnSp>
        <p:nvCxnSpPr>
          <p:cNvPr id="13" name="Rechte verbindingslijn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ijdelijke aanduiding voor tekst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nl-NL" sz="2400" b="1" i="0">
                <a:solidFill>
                  <a:schemeClr val="tx2">
                    <a:lumMod val="75000"/>
                  </a:schemeClr>
                </a:solidFill>
                <a:latin typeface="+mn-lt"/>
              </a:defRPr>
            </a:lvl1pPr>
            <a:lvl2pPr>
              <a:defRPr lang="nl-NL" sz="4000"/>
            </a:lvl2pPr>
            <a:lvl3pPr>
              <a:defRPr lang="nl-NL" sz="4000"/>
            </a:lvl3pPr>
            <a:lvl4pPr>
              <a:defRPr lang="nl-NL" sz="4000"/>
            </a:lvl4pPr>
            <a:lvl5pPr>
              <a:defRPr lang="nl-NL" sz="4000"/>
            </a:lvl5pPr>
          </a:lstStyle>
          <a:p>
            <a:pPr lvl="0" rtl="0"/>
            <a:r>
              <a:rPr lang="nl-NL"/>
              <a:t>Klik om tekst toe te voegen</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twee inhoud 2">
    <p:bg>
      <p:bgPr>
        <a:solidFill>
          <a:schemeClr val="tx1"/>
        </a:solidFill>
        <a:effectLst/>
      </p:bgPr>
    </p:bg>
    <p:spTree>
      <p:nvGrpSpPr>
        <p:cNvPr id="1" name=""/>
        <p:cNvGrpSpPr/>
        <p:nvPr/>
      </p:nvGrpSpPr>
      <p:grpSpPr>
        <a:xfrm>
          <a:off x="0" y="0"/>
          <a:ext cx="0" cy="0"/>
          <a:chOff x="0" y="0"/>
          <a:chExt cx="0" cy="0"/>
        </a:xfrm>
      </p:grpSpPr>
      <p:grpSp>
        <p:nvGrpSpPr>
          <p:cNvPr id="11" name="Groe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Vrije v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3" name="Vrije v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4" name="Vrije v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nl-NL" sz="4400" b="1" i="0">
                <a:solidFill>
                  <a:schemeClr val="bg1"/>
                </a:solidFill>
                <a:latin typeface="+mj-lt"/>
              </a:defRPr>
            </a:lvl1pPr>
          </a:lstStyle>
          <a:p>
            <a:pPr rtl="0"/>
            <a:r>
              <a:rPr lang="nl-NL"/>
              <a:t>Klik om titel toe te voegen </a:t>
            </a:r>
          </a:p>
        </p:txBody>
      </p:sp>
      <p:sp>
        <p:nvSpPr>
          <p:cNvPr id="2" name="Tijdelijke aanduiding voor inhoud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nl-NL" sz="2000"/>
            </a:lvl1pPr>
            <a:lvl2pPr marL="283464" indent="-283464">
              <a:spcBef>
                <a:spcPts val="1800"/>
              </a:spcBef>
              <a:defRPr lang="nl-NL" sz="2000"/>
            </a:lvl2pPr>
            <a:lvl3pPr marL="594360" indent="-283464">
              <a:spcBef>
                <a:spcPts val="1800"/>
              </a:spcBef>
              <a:defRPr lang="nl-NL" sz="2000"/>
            </a:lvl3pPr>
            <a:lvl4pPr marL="822960" indent="-283464">
              <a:spcBef>
                <a:spcPts val="1800"/>
              </a:spcBef>
              <a:defRPr lang="nl-NL" sz="2000"/>
            </a:lvl4pPr>
            <a:lvl5pPr marL="1005840" indent="-283464">
              <a:spcBef>
                <a:spcPts val="1800"/>
              </a:spcBef>
              <a:defRPr lang="nl-NL" sz="2000"/>
            </a:lvl5pPr>
          </a:lstStyle>
          <a:p>
            <a:pPr lvl="0" rtl="0"/>
            <a:r>
              <a:rPr lang="nl-NL"/>
              <a:t>Klik om inhoud toe te voegen</a:t>
            </a:r>
          </a:p>
          <a:p>
            <a:pPr lvl="1" rtl="0"/>
            <a:r>
              <a:rPr lang="nl-NL"/>
              <a:t>Tweede niveau</a:t>
            </a:r>
          </a:p>
          <a:p>
            <a:pPr lvl="2" rtl="0"/>
            <a:r>
              <a:rPr lang="nl-NL"/>
              <a:t>Derde niveau</a:t>
            </a:r>
          </a:p>
          <a:p>
            <a:pPr lvl="3" rtl="0"/>
            <a:r>
              <a:rPr lang="nl-NL"/>
              <a:t>Vierde niveau</a:t>
            </a:r>
          </a:p>
          <a:p>
            <a:pPr lvl="4" rtl="0"/>
            <a:r>
              <a:rPr lang="nl-NL"/>
              <a:t>Vijfde niveau</a:t>
            </a:r>
          </a:p>
        </p:txBody>
      </p:sp>
      <p:sp>
        <p:nvSpPr>
          <p:cNvPr id="3" name="Tijdelijke aanduiding voor inhoud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nl-NL" sz="2000"/>
            </a:lvl1pPr>
            <a:lvl2pPr marL="283464" indent="-283464">
              <a:spcBef>
                <a:spcPts val="1800"/>
              </a:spcBef>
              <a:defRPr lang="nl-NL" sz="2000"/>
            </a:lvl2pPr>
            <a:lvl3pPr marL="548640" indent="-283464">
              <a:spcBef>
                <a:spcPts val="1800"/>
              </a:spcBef>
              <a:defRPr lang="nl-NL" sz="2000"/>
            </a:lvl3pPr>
            <a:lvl4pPr marL="822960" indent="-283464">
              <a:spcBef>
                <a:spcPts val="1800"/>
              </a:spcBef>
              <a:defRPr lang="nl-NL" sz="2000"/>
            </a:lvl4pPr>
            <a:lvl5pPr marL="1005840" indent="-283464">
              <a:spcBef>
                <a:spcPts val="1800"/>
              </a:spcBef>
              <a:defRPr lang="nl-NL" sz="2000"/>
            </a:lvl5pPr>
          </a:lstStyle>
          <a:p>
            <a:pPr lvl="0" rtl="0"/>
            <a:r>
              <a:rPr lang="nl-NL"/>
              <a:t>Klik om inhoud toe te voegen</a:t>
            </a:r>
          </a:p>
          <a:p>
            <a:pPr lvl="1" rtl="0"/>
            <a:r>
              <a:rPr lang="nl-NL"/>
              <a:t>Tweede niveau</a:t>
            </a:r>
          </a:p>
          <a:p>
            <a:pPr lvl="2" rtl="0"/>
            <a:r>
              <a:rPr lang="nl-NL"/>
              <a:t>Derde niveau</a:t>
            </a:r>
          </a:p>
          <a:p>
            <a:pPr lvl="3" rtl="0"/>
            <a:r>
              <a:rPr lang="nl-NL"/>
              <a:t>Vierde niveau</a:t>
            </a:r>
          </a:p>
          <a:p>
            <a:pPr lvl="4" rtl="0"/>
            <a:r>
              <a:rPr lang="nl-NL"/>
              <a:t>Vijfde niveau</a:t>
            </a:r>
          </a:p>
        </p:txBody>
      </p:sp>
      <p:sp>
        <p:nvSpPr>
          <p:cNvPr id="10" name="Tijdelijke aanduiding voor dianumm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nl-NL"/>
            </a:defPPr>
          </a:lstStyle>
          <a:p>
            <a:pPr rtl="0"/>
            <a:fld id="{294A09A9-5501-47C1-A89A-A340965A2BE2}" type="slidenum">
              <a:rPr lang="nl-NL" smtClean="0"/>
              <a:pPr rtl="0"/>
              <a:t>‹#›</a:t>
            </a:fld>
            <a:endParaRPr lang="nl-NL">
              <a:latin typeface="+mn-lt"/>
            </a:endParaRPr>
          </a:p>
        </p:txBody>
      </p:sp>
      <p:sp>
        <p:nvSpPr>
          <p:cNvPr id="8" name="Tijdelijke aanduiding voor datum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nl-NL"/>
            </a:defPPr>
          </a:lstStyle>
          <a:p>
            <a:pPr rtl="0"/>
            <a:endParaRPr lang="nl-NL">
              <a:latin typeface="+mn-lt"/>
            </a:endParaRPr>
          </a:p>
        </p:txBody>
      </p:sp>
      <p:cxnSp>
        <p:nvCxnSpPr>
          <p:cNvPr id="4" name="Rechte verbindingslijn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inhoud ">
    <p:bg>
      <p:bgPr>
        <a:solidFill>
          <a:schemeClr val="tx1"/>
        </a:solidFill>
        <a:effectLst/>
      </p:bgPr>
    </p:bg>
    <p:spTree>
      <p:nvGrpSpPr>
        <p:cNvPr id="1" name=""/>
        <p:cNvGrpSpPr/>
        <p:nvPr/>
      </p:nvGrpSpPr>
      <p:grpSpPr>
        <a:xfrm>
          <a:off x="0" y="0"/>
          <a:ext cx="0" cy="0"/>
          <a:chOff x="0" y="0"/>
          <a:chExt cx="0" cy="0"/>
        </a:xfrm>
      </p:grpSpPr>
      <p:grpSp>
        <p:nvGrpSpPr>
          <p:cNvPr id="11" name="Groe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V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3" name="Vrije v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4" name="Vrije v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18" name="Vrije v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nl-NL"/>
              </a:defPPr>
            </a:lstStyle>
            <a:p>
              <a:pPr rtl="0"/>
              <a:endParaRPr lang="nl-NL"/>
            </a:p>
          </p:txBody>
        </p:sp>
        <p:sp>
          <p:nvSpPr>
            <p:cNvPr id="19" name="Vrije v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nl-NL" sz="4400" b="1" i="0">
                <a:solidFill>
                  <a:schemeClr val="bg1"/>
                </a:solidFill>
                <a:latin typeface="+mj-lt"/>
              </a:defRPr>
            </a:lvl1pPr>
          </a:lstStyle>
          <a:p>
            <a:pPr rtl="0"/>
            <a:r>
              <a:rPr lang="nl-NL"/>
              <a:t>Klik om titel toe te voegen </a:t>
            </a:r>
          </a:p>
        </p:txBody>
      </p:sp>
      <p:cxnSp>
        <p:nvCxnSpPr>
          <p:cNvPr id="4" name="Rechte verbindingslijn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Tijdelijke aanduiding voor inhoud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nl-NL" sz="2000"/>
            </a:lvl1pPr>
            <a:lvl2pPr marL="914400" indent="-457200">
              <a:spcBef>
                <a:spcPts val="1800"/>
              </a:spcBef>
              <a:buFont typeface="+mj-lt"/>
              <a:buAutoNum type="alphaLcPeriod"/>
              <a:defRPr lang="nl-NL" sz="2000"/>
            </a:lvl2pPr>
            <a:lvl3pPr marL="1371600" indent="-457200">
              <a:spcBef>
                <a:spcPts val="1800"/>
              </a:spcBef>
              <a:buFont typeface="+mj-lt"/>
              <a:buAutoNum type="arabicParenR"/>
              <a:defRPr lang="nl-NL" sz="2000"/>
            </a:lvl3pPr>
            <a:lvl4pPr marL="1371600" indent="0">
              <a:spcBef>
                <a:spcPts val="1800"/>
              </a:spcBef>
              <a:buFont typeface="+mj-lt"/>
              <a:buNone/>
              <a:defRPr lang="nl-NL" sz="2000"/>
            </a:lvl4pPr>
            <a:lvl5pPr marL="2286000" indent="-457200">
              <a:spcBef>
                <a:spcPts val="1800"/>
              </a:spcBef>
              <a:buFont typeface="+mj-lt"/>
              <a:buAutoNum type="arabicPeriod"/>
              <a:defRPr lang="nl-NL" sz="2000"/>
            </a:lvl5pPr>
          </a:lstStyle>
          <a:p>
            <a:pPr lvl="0" rtl="0"/>
            <a:r>
              <a:rPr lang="nl-NL"/>
              <a:t>Klik om inhoud toe te voegen</a:t>
            </a:r>
          </a:p>
          <a:p>
            <a:pPr lvl="1" rtl="0"/>
            <a:r>
              <a:rPr lang="nl-NL"/>
              <a:t>Tweede niveau</a:t>
            </a:r>
          </a:p>
          <a:p>
            <a:pPr lvl="2" rtl="0"/>
            <a:r>
              <a:rPr lang="nl-NL"/>
              <a:t>Derde niveau</a:t>
            </a:r>
          </a:p>
          <a:p>
            <a:pPr lvl="3" rtl="0"/>
            <a:endParaRPr lang="nl-NL"/>
          </a:p>
        </p:txBody>
      </p:sp>
      <p:sp>
        <p:nvSpPr>
          <p:cNvPr id="2" name="Tijdelijke aanduiding voor inhoud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nl-NL" sz="2000"/>
            </a:lvl1pPr>
            <a:lvl2pPr marL="283464" indent="-283464">
              <a:spcBef>
                <a:spcPts val="1800"/>
              </a:spcBef>
              <a:defRPr lang="nl-NL" sz="2000"/>
            </a:lvl2pPr>
            <a:lvl3pPr marL="548640" indent="-283464">
              <a:spcBef>
                <a:spcPts val="1800"/>
              </a:spcBef>
              <a:defRPr lang="nl-NL" sz="2000"/>
            </a:lvl3pPr>
            <a:lvl4pPr marL="822960" indent="-283464">
              <a:spcBef>
                <a:spcPts val="1800"/>
              </a:spcBef>
              <a:defRPr lang="nl-NL" sz="2000"/>
            </a:lvl4pPr>
            <a:lvl5pPr marL="1005840" indent="-283464">
              <a:spcBef>
                <a:spcPts val="1800"/>
              </a:spcBef>
              <a:defRPr lang="nl-NL" sz="2000"/>
            </a:lvl5pPr>
          </a:lstStyle>
          <a:p>
            <a:pPr lvl="0" rtl="0"/>
            <a:r>
              <a:rPr lang="nl-NL"/>
              <a:t>Klik om inhoud toe te voegen</a:t>
            </a:r>
          </a:p>
          <a:p>
            <a:pPr lvl="1" rtl="0"/>
            <a:r>
              <a:rPr lang="nl-NL"/>
              <a:t>Tweede niveau</a:t>
            </a:r>
          </a:p>
          <a:p>
            <a:pPr lvl="2" rtl="0"/>
            <a:r>
              <a:rPr lang="nl-NL"/>
              <a:t>Derde niveau</a:t>
            </a:r>
          </a:p>
          <a:p>
            <a:pPr lvl="3" rtl="0"/>
            <a:r>
              <a:rPr lang="nl-NL"/>
              <a:t>Vierde niveau</a:t>
            </a:r>
          </a:p>
          <a:p>
            <a:pPr lvl="4" rtl="0"/>
            <a:r>
              <a:rPr lang="nl-NL"/>
              <a:t>Vijfde niveau</a:t>
            </a:r>
          </a:p>
        </p:txBody>
      </p:sp>
      <p:sp>
        <p:nvSpPr>
          <p:cNvPr id="10" name="Tijdelijke aanduiding voor dianumm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nl-NL"/>
            </a:defPPr>
          </a:lstStyle>
          <a:p>
            <a:pPr rtl="0"/>
            <a:fld id="{294A09A9-5501-47C1-A89A-A340965A2BE2}" type="slidenum">
              <a:rPr lang="nl-NL" smtClean="0"/>
              <a:pPr rtl="0"/>
              <a:t>‹#›</a:t>
            </a:fld>
            <a:endParaRPr lang="nl-NL">
              <a:latin typeface="+mn-lt"/>
            </a:endParaRPr>
          </a:p>
        </p:txBody>
      </p:sp>
      <p:sp>
        <p:nvSpPr>
          <p:cNvPr id="8" name="Tijdelijke aanduiding voor datum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nl-NL"/>
            </a:defPPr>
          </a:lstStyle>
          <a:p>
            <a:pPr rtl="0"/>
            <a:endParaRPr lang="nl-NL">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inhoud en afbeelding">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nl-NL" sz="4400" b="1" i="0">
                <a:solidFill>
                  <a:schemeClr val="bg1"/>
                </a:solidFill>
                <a:latin typeface="+mj-lt"/>
              </a:defRPr>
            </a:lvl1pPr>
          </a:lstStyle>
          <a:p>
            <a:pPr rtl="0"/>
            <a:r>
              <a:rPr lang="nl-NL"/>
              <a:t>Klik om titel toe te voegen </a:t>
            </a:r>
          </a:p>
        </p:txBody>
      </p:sp>
      <p:sp>
        <p:nvSpPr>
          <p:cNvPr id="3" name="Tijdelijke aanduiding voor inhoud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nl-NL" sz="2000"/>
            </a:lvl1pPr>
            <a:lvl2pPr indent="-283464">
              <a:spcBef>
                <a:spcPts val="1800"/>
              </a:spcBef>
              <a:defRPr lang="nl-NL" sz="2000"/>
            </a:lvl2pPr>
            <a:lvl3pPr indent="-283464">
              <a:spcBef>
                <a:spcPts val="1800"/>
              </a:spcBef>
              <a:defRPr lang="nl-NL" sz="2000"/>
            </a:lvl3pPr>
            <a:lvl4pPr indent="-283464">
              <a:spcBef>
                <a:spcPts val="1800"/>
              </a:spcBef>
              <a:defRPr lang="nl-NL" sz="2000"/>
            </a:lvl4pPr>
            <a:lvl5pPr indent="-283464">
              <a:spcBef>
                <a:spcPts val="1800"/>
              </a:spcBef>
              <a:defRPr lang="nl-NL" sz="2000"/>
            </a:lvl5pPr>
          </a:lstStyle>
          <a:p>
            <a:pPr lvl="0" rtl="0"/>
            <a:r>
              <a:rPr lang="nl-NL"/>
              <a:t>Klik om inhoud toe te voegen</a:t>
            </a:r>
          </a:p>
          <a:p>
            <a:pPr lvl="1" rtl="0"/>
            <a:r>
              <a:rPr lang="nl-NL"/>
              <a:t>Tweede niveau</a:t>
            </a:r>
          </a:p>
          <a:p>
            <a:pPr lvl="2" rtl="0"/>
            <a:r>
              <a:rPr lang="nl-NL"/>
              <a:t>Derde niveau</a:t>
            </a:r>
          </a:p>
          <a:p>
            <a:pPr lvl="3" rtl="0"/>
            <a:r>
              <a:rPr lang="nl-NL"/>
              <a:t>Vierde niveau</a:t>
            </a:r>
          </a:p>
          <a:p>
            <a:pPr lvl="4" rtl="0"/>
            <a:r>
              <a:rPr lang="nl-NL"/>
              <a:t>Vijfde niveau</a:t>
            </a:r>
          </a:p>
        </p:txBody>
      </p:sp>
      <p:cxnSp>
        <p:nvCxnSpPr>
          <p:cNvPr id="4" name="Rechte verbindingslijn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Tijdelijke aanduiding voor afbeelding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nl-NL" sz="2000">
                <a:solidFill>
                  <a:schemeClr val="bg1"/>
                </a:solidFill>
              </a:defRPr>
            </a:lvl1pPr>
          </a:lstStyle>
          <a:p>
            <a:pPr rtl="0"/>
            <a:r>
              <a:rPr lang="en-US"/>
              <a:t>Click icon to add picture</a:t>
            </a:r>
            <a:endParaRPr lang="nl-NL"/>
          </a:p>
        </p:txBody>
      </p:sp>
      <p:sp>
        <p:nvSpPr>
          <p:cNvPr id="10" name="Tijdelijke aanduiding voor dianumm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nl-NL"/>
            </a:defPPr>
          </a:lstStyle>
          <a:p>
            <a:pPr rtl="0"/>
            <a:fld id="{294A09A9-5501-47C1-A89A-A340965A2BE2}" type="slidenum">
              <a:rPr lang="nl-NL" smtClean="0"/>
              <a:pPr rtl="0"/>
              <a:t>‹#›</a:t>
            </a:fld>
            <a:endParaRPr lang="nl-NL">
              <a:latin typeface="+mn-lt"/>
            </a:endParaRPr>
          </a:p>
        </p:txBody>
      </p:sp>
      <p:sp>
        <p:nvSpPr>
          <p:cNvPr id="8" name="Tijdelijke aanduiding voor datum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nl-NL"/>
            </a:defPPr>
          </a:lstStyle>
          <a:p>
            <a:pPr rtl="0"/>
            <a:endParaRPr lang="nl-NL">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nl-NL"/>
            </a:defPPr>
          </a:lstStyle>
          <a:p>
            <a:pPr lvl="0" rtl="0"/>
            <a:r>
              <a:rPr lang="nl-NL"/>
              <a:t>Klik om de tekststijlen van het model te bewerken</a:t>
            </a:r>
          </a:p>
          <a:p>
            <a:pPr lvl="1" rtl="0"/>
            <a:r>
              <a:rPr lang="nl-NL"/>
              <a:t>Tweede niveau</a:t>
            </a:r>
          </a:p>
          <a:p>
            <a:pPr lvl="2" rtl="0"/>
            <a:r>
              <a:rPr lang="nl-NL"/>
              <a:t>Derde niveau</a:t>
            </a:r>
          </a:p>
          <a:p>
            <a:pPr lvl="3" rtl="0"/>
            <a:r>
              <a:rPr lang="nl-NL"/>
              <a:t>Vierde niveau</a:t>
            </a:r>
          </a:p>
          <a:p>
            <a:pPr lvl="4" rtl="0"/>
            <a:r>
              <a:rPr lang="nl-NL"/>
              <a:t>Vijfde niveau</a:t>
            </a:r>
          </a:p>
        </p:txBody>
      </p:sp>
      <p:sp>
        <p:nvSpPr>
          <p:cNvPr id="12" name="Tijdelijke aanduiding voor titel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nl-NL"/>
            </a:defPPr>
          </a:lstStyle>
          <a:p>
            <a:pPr rtl="0"/>
            <a:r>
              <a:rPr lang="nl-NL"/>
              <a:t>Klik om de titelstijl van het model te bewerken</a:t>
            </a:r>
          </a:p>
        </p:txBody>
      </p:sp>
      <p:sp>
        <p:nvSpPr>
          <p:cNvPr id="30" name="Tijdelijke aanduiding voor datum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nl-NL" sz="1100" b="0" i="0">
                <a:solidFill>
                  <a:schemeClr val="bg1"/>
                </a:solidFill>
                <a:latin typeface="+mn-lt"/>
              </a:defRPr>
            </a:lvl1pPr>
          </a:lstStyle>
          <a:p>
            <a:pPr rtl="0"/>
            <a:endParaRPr lang="nl-NL">
              <a:latin typeface="+mn-lt"/>
            </a:endParaRPr>
          </a:p>
        </p:txBody>
      </p:sp>
      <p:sp>
        <p:nvSpPr>
          <p:cNvPr id="32" name="Tijdelijke aanduiding voor dianumm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nl-NL" sz="1100" b="1" i="0">
                <a:solidFill>
                  <a:schemeClr val="bg1"/>
                </a:solidFill>
                <a:latin typeface="+mn-lt"/>
              </a:defRPr>
            </a:lvl1pPr>
          </a:lstStyle>
          <a:p>
            <a:pPr rtl="0"/>
            <a:fld id="{294A09A9-5501-47C1-A89A-A340965A2BE2}" type="slidenum">
              <a:rPr lang="nl-NL" smtClean="0"/>
              <a:pPr rtl="0"/>
              <a:t>‹#›</a:t>
            </a:fld>
            <a:endParaRPr lang="nl-NL"/>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nl-NL"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nl-NL"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nl-NL"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nl-NL"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nl-NL"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9pPr>
    </p:bodyStyle>
    <p:otherStyle>
      <a:defPPr>
        <a:defRPr lang="nl-NL"/>
      </a:defPPr>
      <a:lvl1pPr marL="0" algn="l" defTabSz="914400" rtl="0" eaLnBrk="1" latinLnBrk="0" hangingPunct="1">
        <a:defRPr lang="nl-NL" sz="1800" kern="1200">
          <a:solidFill>
            <a:schemeClr val="tx1"/>
          </a:solidFill>
          <a:latin typeface="+mn-lt"/>
          <a:ea typeface="+mn-ea"/>
          <a:cs typeface="+mn-cs"/>
        </a:defRPr>
      </a:lvl1pPr>
      <a:lvl2pPr marL="457200" algn="l" defTabSz="914400" rtl="0" eaLnBrk="1" latinLnBrk="0" hangingPunct="1">
        <a:defRPr lang="nl-NL" sz="1800" kern="1200">
          <a:solidFill>
            <a:schemeClr val="tx1"/>
          </a:solidFill>
          <a:latin typeface="+mn-lt"/>
          <a:ea typeface="+mn-ea"/>
          <a:cs typeface="+mn-cs"/>
        </a:defRPr>
      </a:lvl2pPr>
      <a:lvl3pPr marL="914400" algn="l" defTabSz="914400" rtl="0" eaLnBrk="1" latinLnBrk="0" hangingPunct="1">
        <a:defRPr lang="nl-NL" sz="1800" kern="1200">
          <a:solidFill>
            <a:schemeClr val="tx1"/>
          </a:solidFill>
          <a:latin typeface="+mn-lt"/>
          <a:ea typeface="+mn-ea"/>
          <a:cs typeface="+mn-cs"/>
        </a:defRPr>
      </a:lvl3pPr>
      <a:lvl4pPr marL="1371600" algn="l" defTabSz="914400" rtl="0" eaLnBrk="1" latinLnBrk="0" hangingPunct="1">
        <a:defRPr lang="nl-NL" sz="1800" kern="1200">
          <a:solidFill>
            <a:schemeClr val="tx1"/>
          </a:solidFill>
          <a:latin typeface="+mn-lt"/>
          <a:ea typeface="+mn-ea"/>
          <a:cs typeface="+mn-cs"/>
        </a:defRPr>
      </a:lvl4pPr>
      <a:lvl5pPr marL="1828800" algn="l" defTabSz="914400" rtl="0" eaLnBrk="1" latinLnBrk="0" hangingPunct="1">
        <a:defRPr lang="nl-NL" sz="1800" kern="1200">
          <a:solidFill>
            <a:schemeClr val="tx1"/>
          </a:solidFill>
          <a:latin typeface="+mn-lt"/>
          <a:ea typeface="+mn-ea"/>
          <a:cs typeface="+mn-cs"/>
        </a:defRPr>
      </a:lvl5pPr>
      <a:lvl6pPr marL="2286000" algn="l" defTabSz="914400" rtl="0" eaLnBrk="1" latinLnBrk="0" hangingPunct="1">
        <a:defRPr lang="nl-NL" sz="1800" kern="1200">
          <a:solidFill>
            <a:schemeClr val="tx1"/>
          </a:solidFill>
          <a:latin typeface="+mn-lt"/>
          <a:ea typeface="+mn-ea"/>
          <a:cs typeface="+mn-cs"/>
        </a:defRPr>
      </a:lvl6pPr>
      <a:lvl7pPr marL="2743200" algn="l" defTabSz="914400" rtl="0" eaLnBrk="1" latinLnBrk="0" hangingPunct="1">
        <a:defRPr lang="nl-NL" sz="1800" kern="1200">
          <a:solidFill>
            <a:schemeClr val="tx1"/>
          </a:solidFill>
          <a:latin typeface="+mn-lt"/>
          <a:ea typeface="+mn-ea"/>
          <a:cs typeface="+mn-cs"/>
        </a:defRPr>
      </a:lvl7pPr>
      <a:lvl8pPr marL="3200400" algn="l" defTabSz="914400" rtl="0" eaLnBrk="1" latinLnBrk="0" hangingPunct="1">
        <a:defRPr lang="nl-NL" sz="1800" kern="1200">
          <a:solidFill>
            <a:schemeClr val="tx1"/>
          </a:solidFill>
          <a:latin typeface="+mn-lt"/>
          <a:ea typeface="+mn-ea"/>
          <a:cs typeface="+mn-cs"/>
        </a:defRPr>
      </a:lvl8pPr>
      <a:lvl9pPr marL="3657600" algn="l" defTabSz="914400" rtl="0" eaLnBrk="1" latinLnBrk="0" hangingPunct="1">
        <a:defRPr lang="nl-NL"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rtlCol="0"/>
          <a:lstStyle>
            <a:defPPr>
              <a:defRPr lang="nl-NL"/>
            </a:defPPr>
          </a:lstStyle>
          <a:p>
            <a:pPr rtl="0"/>
            <a:r>
              <a:rPr lang="en-US" sz="5400"/>
              <a:t>RFID </a:t>
            </a:r>
            <a:r>
              <a:rPr lang="en-US" sz="5400" err="1"/>
              <a:t>voor</a:t>
            </a:r>
            <a:r>
              <a:rPr lang="en-US" sz="5400"/>
              <a:t> EPD-studenten</a:t>
            </a:r>
            <a:endParaRPr lang="nl-NL" sz="5400"/>
          </a:p>
        </p:txBody>
      </p:sp>
      <p:sp>
        <p:nvSpPr>
          <p:cNvPr id="5" name="Titel 1">
            <a:extLst>
              <a:ext uri="{FF2B5EF4-FFF2-40B4-BE49-F238E27FC236}">
                <a16:creationId xmlns:a16="http://schemas.microsoft.com/office/drawing/2014/main" id="{6602C37E-987F-4A94-4EAB-43B88B043521}"/>
              </a:ext>
            </a:extLst>
          </p:cNvPr>
          <p:cNvSpPr txBox="1">
            <a:spLocks/>
          </p:cNvSpPr>
          <p:nvPr/>
        </p:nvSpPr>
        <p:spPr>
          <a:xfrm>
            <a:off x="6309904" y="4257674"/>
            <a:ext cx="5486400" cy="217169"/>
          </a:xfrm>
          <a:prstGeom prst="rect">
            <a:avLst/>
          </a:prstGeom>
        </p:spPr>
        <p:txBody>
          <a:bodyPr vert="horz" lIns="0" tIns="0" rIns="0" bIns="0" rtlCol="0" anchor="b">
            <a:noAutofit/>
          </a:bodyPr>
          <a:lstStyle>
            <a:defPPr>
              <a:defRPr lang="nl-NL"/>
            </a:defPPr>
            <a:lvl1pPr algn="l" defTabSz="914400" rtl="0" eaLnBrk="1" latinLnBrk="0" hangingPunct="1">
              <a:lnSpc>
                <a:spcPct val="80000"/>
              </a:lnSpc>
              <a:spcBef>
                <a:spcPct val="0"/>
              </a:spcBef>
              <a:buNone/>
              <a:defRPr lang="nl-NL" sz="60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r>
              <a:rPr lang="nl-NL" sz="1200" b="0"/>
              <a:t>Door Marijn Hazeveld en Dylan </a:t>
            </a:r>
            <a:r>
              <a:rPr lang="nl-NL" sz="1200" b="0" err="1"/>
              <a:t>Sealy</a:t>
            </a:r>
            <a:endParaRPr lang="nl-NL" sz="1200" b="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7AB9C34-2B13-E66F-1053-2BA156F89425}"/>
              </a:ext>
            </a:extLst>
          </p:cNvPr>
          <p:cNvSpPr>
            <a:spLocks noGrp="1"/>
          </p:cNvSpPr>
          <p:nvPr>
            <p:ph type="title"/>
          </p:nvPr>
        </p:nvSpPr>
        <p:spPr>
          <a:xfrm>
            <a:off x="594360" y="584005"/>
            <a:ext cx="10972800" cy="1188720"/>
          </a:xfrm>
        </p:spPr>
        <p:txBody>
          <a:bodyPr rtlCol="0"/>
          <a:lstStyle>
            <a:defPPr>
              <a:defRPr lang="nl-NL"/>
            </a:defPPr>
          </a:lstStyle>
          <a:p>
            <a:pPr rtl="0"/>
            <a:r>
              <a:rPr lang="nl-NL"/>
              <a:t>RFID-systemen vergelijken</a:t>
            </a:r>
          </a:p>
        </p:txBody>
      </p:sp>
      <p:graphicFrame>
        <p:nvGraphicFramePr>
          <p:cNvPr id="4" name="Tijdelijke aanduiding voor tabel 3">
            <a:extLst>
              <a:ext uri="{FF2B5EF4-FFF2-40B4-BE49-F238E27FC236}">
                <a16:creationId xmlns:a16="http://schemas.microsoft.com/office/drawing/2014/main" id="{4D1FB21E-CCFB-8E64-064C-DB8195F86847}"/>
              </a:ext>
            </a:extLst>
          </p:cNvPr>
          <p:cNvGraphicFramePr>
            <a:graphicFrameLocks noGrp="1"/>
          </p:cNvGraphicFramePr>
          <p:nvPr>
            <p:ph type="tbl" sz="quarter" idx="10"/>
            <p:extLst>
              <p:ext uri="{D42A27DB-BD31-4B8C-83A1-F6EECF244321}">
                <p14:modId xmlns:p14="http://schemas.microsoft.com/office/powerpoint/2010/main" val="3572771427"/>
              </p:ext>
            </p:extLst>
          </p:nvPr>
        </p:nvGraphicFramePr>
        <p:xfrm>
          <a:off x="576080" y="2459935"/>
          <a:ext cx="10991080" cy="4130369"/>
        </p:xfrm>
        <a:graphic>
          <a:graphicData uri="http://schemas.openxmlformats.org/drawingml/2006/table">
            <a:tbl>
              <a:tblPr firstRow="1" bandRow="1">
                <a:tableStyleId>{69CF1AB2-1976-4502-BF36-3FF5EA218861}</a:tableStyleId>
              </a:tblPr>
              <a:tblGrid>
                <a:gridCol w="3205918">
                  <a:extLst>
                    <a:ext uri="{9D8B030D-6E8A-4147-A177-3AD203B41FA5}">
                      <a16:colId xmlns:a16="http://schemas.microsoft.com/office/drawing/2014/main" val="2382218087"/>
                    </a:ext>
                  </a:extLst>
                </a:gridCol>
                <a:gridCol w="2467992">
                  <a:extLst>
                    <a:ext uri="{9D8B030D-6E8A-4147-A177-3AD203B41FA5}">
                      <a16:colId xmlns:a16="http://schemas.microsoft.com/office/drawing/2014/main" val="3953468724"/>
                    </a:ext>
                  </a:extLst>
                </a:gridCol>
                <a:gridCol w="2569400">
                  <a:extLst>
                    <a:ext uri="{9D8B030D-6E8A-4147-A177-3AD203B41FA5}">
                      <a16:colId xmlns:a16="http://schemas.microsoft.com/office/drawing/2014/main" val="4277526474"/>
                    </a:ext>
                  </a:extLst>
                </a:gridCol>
                <a:gridCol w="2747770">
                  <a:extLst>
                    <a:ext uri="{9D8B030D-6E8A-4147-A177-3AD203B41FA5}">
                      <a16:colId xmlns:a16="http://schemas.microsoft.com/office/drawing/2014/main" val="2438884888"/>
                    </a:ext>
                  </a:extLst>
                </a:gridCol>
              </a:tblGrid>
              <a:tr h="594689">
                <a:tc>
                  <a:txBody>
                    <a:bodyPr/>
                    <a:lstStyle>
                      <a:defPPr>
                        <a:defRPr lang="nl-NL"/>
                      </a:defPPr>
                    </a:lstStyle>
                    <a:p>
                      <a:pPr algn="ctr" rtl="0"/>
                      <a:r>
                        <a:rPr lang="en-US">
                          <a:solidFill>
                            <a:schemeClr val="bg1"/>
                          </a:solidFill>
                          <a:latin typeface="+mj-lt"/>
                        </a:rPr>
                        <a:t>Product</a:t>
                      </a:r>
                      <a:endParaRPr lang="nl-NL">
                        <a:solidFill>
                          <a:schemeClr val="bg1"/>
                        </a:solidFill>
                        <a:latin typeface="+mj-lt"/>
                      </a:endParaRPr>
                    </a:p>
                  </a:txBody>
                  <a:tcPr anchor="ctr"/>
                </a:tc>
                <a:tc>
                  <a:txBody>
                    <a:bodyPr/>
                    <a:lstStyle>
                      <a:defPPr>
                        <a:defRPr lang="nl-NL"/>
                      </a:defPPr>
                    </a:lstStyle>
                    <a:p>
                      <a:pPr algn="ctr" rtl="0"/>
                      <a:r>
                        <a:rPr lang="nl-NL">
                          <a:solidFill>
                            <a:schemeClr val="bg1"/>
                          </a:solidFill>
                          <a:latin typeface="+mj-lt"/>
                        </a:rPr>
                        <a:t>Kosten</a:t>
                      </a:r>
                    </a:p>
                  </a:txBody>
                  <a:tcPr anchor="ctr"/>
                </a:tc>
                <a:tc>
                  <a:txBody>
                    <a:bodyPr/>
                    <a:lstStyle>
                      <a:defPPr>
                        <a:defRPr lang="nl-NL"/>
                      </a:defPPr>
                    </a:lstStyle>
                    <a:p>
                      <a:pPr algn="ctr" rtl="0"/>
                      <a:r>
                        <a:rPr lang="nl-NL">
                          <a:solidFill>
                            <a:schemeClr val="bg1"/>
                          </a:solidFill>
                          <a:latin typeface="+mj-lt"/>
                        </a:rPr>
                        <a:t>Frequentie</a:t>
                      </a:r>
                    </a:p>
                  </a:txBody>
                  <a:tcPr anchor="ctr"/>
                </a:tc>
                <a:tc>
                  <a:txBody>
                    <a:bodyPr/>
                    <a:lstStyle>
                      <a:defPPr>
                        <a:defRPr lang="nl-NL"/>
                      </a:defPPr>
                    </a:lstStyle>
                    <a:p>
                      <a:pPr algn="ctr" rtl="0"/>
                      <a:r>
                        <a:rPr lang="nl-NL" sz="1800" b="1" kern="1200">
                          <a:solidFill>
                            <a:schemeClr val="dk1"/>
                          </a:solidFill>
                          <a:effectLst/>
                          <a:latin typeface="+mn-lt"/>
                          <a:ea typeface="+mn-ea"/>
                          <a:cs typeface="+mn-cs"/>
                        </a:rPr>
                        <a:t>Afstand</a:t>
                      </a:r>
                      <a:endParaRPr lang="nl-NL">
                        <a:solidFill>
                          <a:schemeClr val="bg1"/>
                        </a:solidFill>
                        <a:latin typeface="+mj-lt"/>
                      </a:endParaRPr>
                    </a:p>
                  </a:txBody>
                  <a:tcPr anchor="ctr"/>
                </a:tc>
                <a:extLst>
                  <a:ext uri="{0D108BD9-81ED-4DB2-BD59-A6C34878D82A}">
                    <a16:rowId xmlns:a16="http://schemas.microsoft.com/office/drawing/2014/main" val="2857107962"/>
                  </a:ext>
                </a:extLst>
              </a:tr>
              <a:tr h="594689">
                <a:tc>
                  <a:txBody>
                    <a:bodyPr/>
                    <a:lstStyle>
                      <a:defPPr>
                        <a:defRPr lang="nl-NL"/>
                      </a:defPPr>
                    </a:lstStyle>
                    <a:p>
                      <a:pPr algn="ctr" rtl="0"/>
                      <a:r>
                        <a:rPr lang="it-IT" sz="1600"/>
                        <a:t>FL20 RS-232 125 KHz/Mifare/Felica</a:t>
                      </a:r>
                      <a:endParaRPr lang="nl-NL" sz="1600"/>
                    </a:p>
                  </a:txBody>
                  <a:tcPr anchor="ctr"/>
                </a:tc>
                <a:tc>
                  <a:txBody>
                    <a:bodyPr/>
                    <a:lstStyle>
                      <a:defPPr>
                        <a:defRPr lang="nl-NL"/>
                      </a:defPPr>
                    </a:lstStyle>
                    <a:p>
                      <a:pPr algn="ctr" rtl="0"/>
                      <a:r>
                        <a:rPr lang="nl-NL" sz="1600"/>
                        <a:t>€169.40</a:t>
                      </a:r>
                    </a:p>
                    <a:p>
                      <a:pPr algn="ctr" rtl="0"/>
                      <a:r>
                        <a:rPr lang="nl-NL" sz="1600"/>
                        <a:t>(FL20 RS-232 125 KHz/Mifare/Felica, sd)</a:t>
                      </a:r>
                    </a:p>
                  </a:txBody>
                  <a:tcPr anchor="ctr"/>
                </a:tc>
                <a:tc>
                  <a:txBody>
                    <a:bodyPr/>
                    <a:lstStyle>
                      <a:defPPr>
                        <a:defRPr lang="nl-NL"/>
                      </a:defPPr>
                    </a:lstStyle>
                    <a:p>
                      <a:pPr algn="ctr" rtl="0"/>
                      <a:r>
                        <a:rPr lang="nl-NL" sz="1600"/>
                        <a:t>125khz</a:t>
                      </a:r>
                    </a:p>
                    <a:p>
                      <a:pPr algn="ctr" rtl="0"/>
                      <a:r>
                        <a:rPr lang="nl-NL" sz="1600"/>
                        <a:t>(FL20 RS-232 125 KHz/Mifare/Felica, sd)</a:t>
                      </a:r>
                    </a:p>
                  </a:txBody>
                  <a:tcPr anchor="ctr"/>
                </a:tc>
                <a:tc>
                  <a:txBody>
                    <a:bodyPr/>
                    <a:lstStyle>
                      <a:defPPr>
                        <a:defRPr lang="nl-NL"/>
                      </a:defPPr>
                    </a:lstStyle>
                    <a:p>
                      <a:pPr algn="ctr" rtl="0"/>
                      <a:r>
                        <a:rPr lang="en-US" sz="1600"/>
                        <a:t>±10cm</a:t>
                      </a:r>
                    </a:p>
                    <a:p>
                      <a:pPr algn="ctr" rtl="0"/>
                      <a:r>
                        <a:rPr lang="en-US" sz="1600"/>
                        <a:t>(Types of RFID systems, sd)</a:t>
                      </a:r>
                    </a:p>
                  </a:txBody>
                  <a:tcPr anchor="ctr"/>
                </a:tc>
                <a:extLst>
                  <a:ext uri="{0D108BD9-81ED-4DB2-BD59-A6C34878D82A}">
                    <a16:rowId xmlns:a16="http://schemas.microsoft.com/office/drawing/2014/main" val="1671386868"/>
                  </a:ext>
                </a:extLst>
              </a:tr>
              <a:tr h="594689">
                <a:tc>
                  <a:txBody>
                    <a:bodyPr/>
                    <a:lstStyle>
                      <a:defPPr>
                        <a:defRPr lang="nl-NL"/>
                      </a:defPPr>
                    </a:lstStyle>
                    <a:p>
                      <a:pPr algn="ctr" rtl="0"/>
                      <a:r>
                        <a:rPr lang="en-US" sz="1600"/>
                        <a:t>Omnikey 5022 Smart Card Reader</a:t>
                      </a:r>
                      <a:endParaRPr lang="nl-NL" sz="1600"/>
                    </a:p>
                  </a:txBody>
                  <a:tcPr anchor="ctr"/>
                </a:tc>
                <a:tc>
                  <a:txBody>
                    <a:bodyPr/>
                    <a:lstStyle>
                      <a:defPPr>
                        <a:defRPr lang="nl-NL"/>
                      </a:defPPr>
                    </a:lstStyle>
                    <a:p>
                      <a:pPr algn="ctr" rtl="0"/>
                      <a:r>
                        <a:rPr lang="en-US" sz="1600"/>
                        <a:t>€ 59,00</a:t>
                      </a:r>
                    </a:p>
                    <a:p>
                      <a:pPr algn="ctr" rtl="0"/>
                      <a:r>
                        <a:rPr lang="en-US" sz="1600"/>
                        <a:t>(Omnikey 5022 Smart Card Reader 13.56MHz, sd)</a:t>
                      </a:r>
                    </a:p>
                  </a:txBody>
                  <a:tcPr anchor="ctr"/>
                </a:tc>
                <a:tc>
                  <a:txBody>
                    <a:bodyPr/>
                    <a:lstStyle>
                      <a:defPPr>
                        <a:defRPr lang="nl-NL"/>
                      </a:defPPr>
                    </a:lstStyle>
                    <a:p>
                      <a:pPr algn="ctr" rtl="0"/>
                      <a:r>
                        <a:rPr lang="en-US" sz="1600"/>
                        <a:t>13.56MHz</a:t>
                      </a:r>
                    </a:p>
                    <a:p>
                      <a:pPr algn="ctr" rtl="0"/>
                      <a:r>
                        <a:rPr lang="en-US" sz="1600"/>
                        <a:t>(Omnikey 5022 Smart Card Reader 13.56MHz, sd)</a:t>
                      </a:r>
                    </a:p>
                  </a:txBody>
                  <a:tcPr anchor="ctr"/>
                </a:tc>
                <a:tc>
                  <a:txBody>
                    <a:bodyPr/>
                    <a:lstStyle>
                      <a:defPPr>
                        <a:defRPr lang="nl-NL"/>
                      </a:defPPr>
                    </a:lstStyle>
                    <a:p>
                      <a:pPr algn="ctr" rtl="0"/>
                      <a:r>
                        <a:rPr lang="nl-NL" sz="1600"/>
                        <a:t>Tussen de 10 cm en 1 m (Types of RFID systems, sd)</a:t>
                      </a:r>
                    </a:p>
                  </a:txBody>
                  <a:tcPr anchor="ctr"/>
                </a:tc>
                <a:extLst>
                  <a:ext uri="{0D108BD9-81ED-4DB2-BD59-A6C34878D82A}">
                    <a16:rowId xmlns:a16="http://schemas.microsoft.com/office/drawing/2014/main" val="380626418"/>
                  </a:ext>
                </a:extLst>
              </a:tr>
              <a:tr h="594689">
                <a:tc>
                  <a:txBody>
                    <a:bodyPr/>
                    <a:lstStyle>
                      <a:defPPr>
                        <a:defRPr lang="nl-NL"/>
                      </a:defPPr>
                    </a:lstStyle>
                    <a:p>
                      <a:pPr algn="ctr" rtl="0"/>
                      <a:r>
                        <a:rPr lang="nl-NL" sz="1600"/>
                        <a:t>Zebra AN510 Slimline UHF / RFID Antenne</a:t>
                      </a:r>
                    </a:p>
                  </a:txBody>
                  <a:tcPr anchor="ctr"/>
                </a:tc>
                <a:tc>
                  <a:txBody>
                    <a:bodyPr/>
                    <a:lstStyle>
                      <a:defPPr>
                        <a:defRPr lang="nl-NL"/>
                      </a:defPPr>
                    </a:lstStyle>
                    <a:p>
                      <a:pPr algn="ctr" rtl="0"/>
                      <a:r>
                        <a:rPr lang="nl-NL" sz="1600"/>
                        <a:t>€ 229,00</a:t>
                      </a:r>
                    </a:p>
                    <a:p>
                      <a:pPr algn="ctr" rtl="0"/>
                      <a:r>
                        <a:rPr lang="nl-NL" sz="1600"/>
                        <a:t>(Zebra AN510 Slimline UHF / RFID Antenne , sd)</a:t>
                      </a:r>
                    </a:p>
                  </a:txBody>
                  <a:tcPr anchor="ctr"/>
                </a:tc>
                <a:tc>
                  <a:txBody>
                    <a:bodyPr/>
                    <a:lstStyle>
                      <a:defPPr>
                        <a:defRPr lang="nl-NL"/>
                      </a:defPPr>
                    </a:lstStyle>
                    <a:p>
                      <a:pPr algn="ctr" rtl="0"/>
                      <a:r>
                        <a:rPr lang="nl-NL" sz="1600"/>
                        <a:t>865-868 MHz</a:t>
                      </a:r>
                    </a:p>
                    <a:p>
                      <a:pPr algn="ctr" rtl="0"/>
                      <a:r>
                        <a:rPr lang="nl-NL" sz="1600"/>
                        <a:t> (Zebra AN510 Slimline UHF / RFID Antenne , sd)</a:t>
                      </a:r>
                    </a:p>
                  </a:txBody>
                  <a:tcPr anchor="ctr"/>
                </a:tc>
                <a:tc>
                  <a:txBody>
                    <a:bodyPr/>
                    <a:lstStyle>
                      <a:defPPr>
                        <a:defRPr lang="nl-NL"/>
                      </a:defPPr>
                    </a:lstStyle>
                    <a:p>
                      <a:pPr algn="ctr" rtl="0"/>
                      <a:r>
                        <a:rPr lang="nl-NL" sz="1600"/>
                        <a:t>Meer dan 12 meter</a:t>
                      </a:r>
                    </a:p>
                    <a:p>
                      <a:pPr algn="ctr" rtl="0"/>
                      <a:r>
                        <a:rPr lang="nl-NL" sz="1600"/>
                        <a:t>(Types of RFID systems, sd)</a:t>
                      </a:r>
                    </a:p>
                  </a:txBody>
                  <a:tcPr anchor="ctr"/>
                </a:tc>
                <a:extLst>
                  <a:ext uri="{0D108BD9-81ED-4DB2-BD59-A6C34878D82A}">
                    <a16:rowId xmlns:a16="http://schemas.microsoft.com/office/drawing/2014/main" val="2132482967"/>
                  </a:ext>
                </a:extLst>
              </a:tr>
              <a:tr h="594689">
                <a:tc>
                  <a:txBody>
                    <a:bodyPr/>
                    <a:lstStyle>
                      <a:defPPr>
                        <a:defRPr lang="nl-NL"/>
                      </a:defPPr>
                    </a:lstStyle>
                    <a:p>
                      <a:pPr algn="ctr" rtl="0"/>
                      <a:r>
                        <a:rPr lang="pt-BR" sz="1600"/>
                        <a:t>RF code R120 Door Sensor</a:t>
                      </a:r>
                      <a:endParaRPr lang="nl-NL" sz="1600"/>
                    </a:p>
                  </a:txBody>
                  <a:tcPr anchor="ctr"/>
                </a:tc>
                <a:tc>
                  <a:txBody>
                    <a:bodyPr/>
                    <a:lstStyle>
                      <a:defPPr>
                        <a:defRPr lang="nl-NL"/>
                      </a:defPPr>
                    </a:lstStyle>
                    <a:p>
                      <a:pPr algn="ctr" rtl="0"/>
                      <a:r>
                        <a:rPr lang="nl-NL" sz="1600"/>
                        <a:t>€540.00</a:t>
                      </a:r>
                    </a:p>
                    <a:p>
                      <a:pPr algn="ctr" rtl="0"/>
                      <a:r>
                        <a:rPr lang="nl-NL" sz="1600"/>
                        <a:t>(RF code R120 Door Sensor (10U), sd)</a:t>
                      </a:r>
                    </a:p>
                  </a:txBody>
                  <a:tcPr anchor="ctr"/>
                </a:tc>
                <a:tc>
                  <a:txBody>
                    <a:bodyPr/>
                    <a:lstStyle>
                      <a:defPPr>
                        <a:defRPr lang="nl-NL"/>
                      </a:defPPr>
                    </a:lstStyle>
                    <a:p>
                      <a:pPr algn="ctr" rtl="0"/>
                      <a:r>
                        <a:rPr lang="nl-NL" sz="1600"/>
                        <a:t>433 MHz</a:t>
                      </a:r>
                    </a:p>
                    <a:p>
                      <a:pPr algn="ctr" rtl="0"/>
                      <a:r>
                        <a:rPr lang="nl-NL" sz="1600"/>
                        <a:t>(RF code R120 Door Sensor (10U), sd)</a:t>
                      </a:r>
                    </a:p>
                  </a:txBody>
                  <a:tcPr anchor="ctr"/>
                </a:tc>
                <a:tc>
                  <a:txBody>
                    <a:bodyPr/>
                    <a:lstStyle>
                      <a:defPPr>
                        <a:defRPr lang="nl-NL"/>
                      </a:defPPr>
                    </a:lstStyle>
                    <a:p>
                      <a:pPr algn="ctr" rtl="0"/>
                      <a:r>
                        <a:rPr lang="nl-NL" sz="1600"/>
                        <a:t>Tussen de 20 en 100 meter</a:t>
                      </a:r>
                    </a:p>
                    <a:p>
                      <a:pPr algn="ctr" rtl="0"/>
                      <a:r>
                        <a:rPr lang="nl-NL" sz="1600"/>
                        <a:t>(Active 433 MHz RFID Tags, sd)</a:t>
                      </a:r>
                    </a:p>
                  </a:txBody>
                  <a:tcPr anchor="ctr"/>
                </a:tc>
                <a:extLst>
                  <a:ext uri="{0D108BD9-81ED-4DB2-BD59-A6C34878D82A}">
                    <a16:rowId xmlns:a16="http://schemas.microsoft.com/office/drawing/2014/main" val="3936251906"/>
                  </a:ext>
                </a:extLst>
              </a:tr>
            </a:tbl>
          </a:graphicData>
        </a:graphic>
      </p:graphicFrame>
      <p:sp>
        <p:nvSpPr>
          <p:cNvPr id="2" name="Titel 5">
            <a:extLst>
              <a:ext uri="{FF2B5EF4-FFF2-40B4-BE49-F238E27FC236}">
                <a16:creationId xmlns:a16="http://schemas.microsoft.com/office/drawing/2014/main" id="{A195A344-63F8-6145-7B4F-44AC018E9AC5}"/>
              </a:ext>
            </a:extLst>
          </p:cNvPr>
          <p:cNvSpPr txBox="1">
            <a:spLocks/>
          </p:cNvSpPr>
          <p:nvPr/>
        </p:nvSpPr>
        <p:spPr>
          <a:xfrm>
            <a:off x="10420349" y="121025"/>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r>
              <a:rPr lang="en-US" sz="1100" b="0">
                <a:effectLst/>
                <a:latin typeface="Aptos" panose="020B0004020202020204" pitchFamily="34" charset="0"/>
                <a:ea typeface="Aptos" panose="020B0004020202020204" pitchFamily="34" charset="0"/>
                <a:cs typeface="Arial" panose="020B0604020202020204" pitchFamily="34" charset="0"/>
              </a:rPr>
              <a:t>Active 433 MHz RFID Tags.</a:t>
            </a:r>
            <a:br>
              <a:rPr lang="en-US" sz="1100" b="0">
                <a:effectLst/>
                <a:latin typeface="Aptos" panose="020B0004020202020204" pitchFamily="34" charset="0"/>
                <a:ea typeface="Aptos" panose="020B0004020202020204" pitchFamily="34" charset="0"/>
                <a:cs typeface="Arial" panose="020B0604020202020204" pitchFamily="34" charset="0"/>
              </a:rPr>
            </a:br>
            <a:br>
              <a:rPr lang="en-US" sz="1100" b="0">
                <a:effectLst/>
                <a:latin typeface="Aptos" panose="020B0004020202020204" pitchFamily="34" charset="0"/>
                <a:ea typeface="Aptos" panose="020B0004020202020204" pitchFamily="34" charset="0"/>
                <a:cs typeface="Arial" panose="020B0604020202020204" pitchFamily="34" charset="0"/>
              </a:rPr>
            </a:br>
            <a:br>
              <a:rPr lang="en-US" sz="1100" b="0">
                <a:latin typeface="Aptos" panose="020B0004020202020204" pitchFamily="34" charset="0"/>
              </a:rPr>
            </a:br>
            <a:br>
              <a:rPr lang="en-US" sz="1100" b="0"/>
            </a:br>
            <a:endParaRPr lang="en-US" sz="1100" b="0"/>
          </a:p>
          <a:p>
            <a:br>
              <a:rPr lang="en-US" sz="1100" b="0"/>
            </a:br>
            <a:br>
              <a:rPr lang="en-US" sz="1100" b="0"/>
            </a:br>
            <a:endParaRPr lang="en-US" sz="1100" b="0"/>
          </a:p>
        </p:txBody>
      </p:sp>
    </p:spTree>
    <p:extLst>
      <p:ext uri="{BB962C8B-B14F-4D97-AF65-F5344CB8AC3E}">
        <p14:creationId xmlns:p14="http://schemas.microsoft.com/office/powerpoint/2010/main" val="250793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el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rtlCol="0"/>
          <a:lstStyle>
            <a:defPPr>
              <a:defRPr lang="nl-NL"/>
            </a:defPPr>
          </a:lstStyle>
          <a:p>
            <a:pPr rtl="0"/>
            <a:r>
              <a:rPr lang="en-US" err="1"/>
              <a:t>Afsluitende</a:t>
            </a:r>
            <a:r>
              <a:rPr lang="en-US"/>
              <a:t> demo</a:t>
            </a:r>
            <a:endParaRPr lang="nl-NL"/>
          </a:p>
        </p:txBody>
      </p:sp>
      <p:sp>
        <p:nvSpPr>
          <p:cNvPr id="2" name="Titel 5">
            <a:extLst>
              <a:ext uri="{FF2B5EF4-FFF2-40B4-BE49-F238E27FC236}">
                <a16:creationId xmlns:a16="http://schemas.microsoft.com/office/drawing/2014/main" id="{06B3FDAD-D761-9ED9-6636-43BB482DEE2E}"/>
              </a:ext>
            </a:extLst>
          </p:cNvPr>
          <p:cNvSpPr txBox="1">
            <a:spLocks/>
          </p:cNvSpPr>
          <p:nvPr/>
        </p:nvSpPr>
        <p:spPr>
          <a:xfrm>
            <a:off x="1114673" y="4613666"/>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r>
              <a:rPr lang="en-US" sz="1100" b="0">
                <a:effectLst/>
                <a:latin typeface="Aptos" panose="020B0004020202020204" pitchFamily="34" charset="0"/>
                <a:ea typeface="Aptos" panose="020B0004020202020204" pitchFamily="34" charset="0"/>
                <a:cs typeface="Arial" panose="020B0604020202020204" pitchFamily="34" charset="0"/>
              </a:rPr>
              <a:t>Ravi Teja.</a:t>
            </a:r>
            <a:endParaRPr lang="en-US" sz="1100" b="0"/>
          </a:p>
        </p:txBody>
      </p:sp>
    </p:spTree>
    <p:extLst>
      <p:ext uri="{BB962C8B-B14F-4D97-AF65-F5344CB8AC3E}">
        <p14:creationId xmlns:p14="http://schemas.microsoft.com/office/powerpoint/2010/main" val="374971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el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rtlCol="0"/>
          <a:lstStyle>
            <a:defPPr>
              <a:defRPr lang="nl-NL"/>
            </a:defPPr>
          </a:lstStyle>
          <a:p>
            <a:pPr rtl="0"/>
            <a:r>
              <a:rPr lang="en-US"/>
              <a:t>Conclusie</a:t>
            </a:r>
            <a:endParaRPr lang="nl-NL"/>
          </a:p>
        </p:txBody>
      </p:sp>
      <p:sp>
        <p:nvSpPr>
          <p:cNvPr id="2" name="Titel 5">
            <a:extLst>
              <a:ext uri="{FF2B5EF4-FFF2-40B4-BE49-F238E27FC236}">
                <a16:creationId xmlns:a16="http://schemas.microsoft.com/office/drawing/2014/main" id="{06B3FDAD-D761-9ED9-6636-43BB482DEE2E}"/>
              </a:ext>
            </a:extLst>
          </p:cNvPr>
          <p:cNvSpPr txBox="1">
            <a:spLocks/>
          </p:cNvSpPr>
          <p:nvPr/>
        </p:nvSpPr>
        <p:spPr>
          <a:xfrm>
            <a:off x="1114673" y="4613666"/>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r>
              <a:rPr lang="en-US" sz="1100" b="0">
                <a:effectLst/>
                <a:latin typeface="Aptos" panose="020B0004020202020204" pitchFamily="34" charset="0"/>
                <a:ea typeface="Aptos" panose="020B0004020202020204" pitchFamily="34" charset="0"/>
                <a:cs typeface="Arial" panose="020B0604020202020204" pitchFamily="34" charset="0"/>
              </a:rPr>
              <a:t>Ravi Teja.</a:t>
            </a:r>
            <a:endParaRPr lang="en-US" sz="1100" b="0"/>
          </a:p>
        </p:txBody>
      </p:sp>
    </p:spTree>
    <p:extLst>
      <p:ext uri="{BB962C8B-B14F-4D97-AF65-F5344CB8AC3E}">
        <p14:creationId xmlns:p14="http://schemas.microsoft.com/office/powerpoint/2010/main" val="285206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5C0A-BADD-2812-548A-4B81A811BD52}"/>
              </a:ext>
            </a:extLst>
          </p:cNvPr>
          <p:cNvSpPr>
            <a:spLocks noGrp="1"/>
          </p:cNvSpPr>
          <p:nvPr>
            <p:ph type="title"/>
          </p:nvPr>
        </p:nvSpPr>
        <p:spPr/>
        <p:txBody>
          <a:bodyPr/>
          <a:lstStyle/>
          <a:p>
            <a:r>
              <a:rPr lang="nl-NL"/>
              <a:t>ICT research </a:t>
            </a:r>
            <a:r>
              <a:rPr lang="nl-NL" err="1"/>
              <a:t>methods</a:t>
            </a:r>
            <a:endParaRPr lang="nl-NL"/>
          </a:p>
        </p:txBody>
      </p:sp>
      <p:sp>
        <p:nvSpPr>
          <p:cNvPr id="3" name="Content Placeholder 2">
            <a:extLst>
              <a:ext uri="{FF2B5EF4-FFF2-40B4-BE49-F238E27FC236}">
                <a16:creationId xmlns:a16="http://schemas.microsoft.com/office/drawing/2014/main" id="{0DE47BF7-ECFE-2B94-E30D-0F45A39501BB}"/>
              </a:ext>
            </a:extLst>
          </p:cNvPr>
          <p:cNvSpPr>
            <a:spLocks noGrp="1"/>
          </p:cNvSpPr>
          <p:nvPr>
            <p:ph sz="quarter" idx="13"/>
          </p:nvPr>
        </p:nvSpPr>
        <p:spPr>
          <a:xfrm>
            <a:off x="3657600" y="1889759"/>
            <a:ext cx="8473440" cy="4865365"/>
          </a:xfrm>
        </p:spPr>
        <p:txBody>
          <a:bodyPr>
            <a:normAutofit fontScale="77500" lnSpcReduction="20000"/>
          </a:bodyPr>
          <a:lstStyle/>
          <a:p>
            <a:r>
              <a:rPr lang="nl-NL"/>
              <a:t>Wat kun je, technisch gezien, met RFID. – </a:t>
            </a:r>
            <a:r>
              <a:rPr lang="nl-NL" err="1"/>
              <a:t>C</a:t>
            </a:r>
            <a:r>
              <a:rPr lang="nl-NL" sz="2000" err="1"/>
              <a:t>ompetitive</a:t>
            </a:r>
            <a:r>
              <a:rPr lang="nl-NL" sz="2000"/>
              <a:t> analysis</a:t>
            </a:r>
            <a:r>
              <a:rPr lang="nl-NL"/>
              <a:t>, Component test</a:t>
            </a:r>
            <a:br>
              <a:rPr lang="nl-NL"/>
            </a:br>
            <a:r>
              <a:rPr lang="nl-NL" sz="1700"/>
              <a:t>Hiervoor moet vooral veel onderzoek gedaan worden waar dit product voor gebruikt wordt en waarom RFID zo veel gebruikt wordt en wat tests  om te kijken of RFID werkt zoals verwacht</a:t>
            </a:r>
            <a:endParaRPr lang="nl-NL" sz="1400"/>
          </a:p>
          <a:p>
            <a:r>
              <a:rPr lang="nl-NL"/>
              <a:t>Waarvoor wordt RFID in de praktijk zoal gebruikt – Document analysis, </a:t>
            </a:r>
            <a:r>
              <a:rPr lang="nl-NL" err="1"/>
              <a:t>Observation</a:t>
            </a:r>
            <a:br>
              <a:rPr lang="nl-NL"/>
            </a:br>
            <a:r>
              <a:rPr lang="nl-NL" sz="1600"/>
              <a:t>Dit is alleen maar onderzoek wat andere mensen met RFID doen wat het voordeel voor deze gebruikers is. Hierom is dit alleen maar Library</a:t>
            </a:r>
            <a:endParaRPr lang="nl-NL" sz="1900"/>
          </a:p>
          <a:p>
            <a:r>
              <a:rPr lang="nl-NL"/>
              <a:t>Welke alternatieve hardware had men in die toepassingen kunnen gebruiken, wat zijn de voor- en nadelen daarvan ten opzichte van</a:t>
            </a:r>
            <a:r>
              <a:rPr lang="nl-NL" b="0" i="0" kern="1200">
                <a:solidFill>
                  <a:srgbClr val="000000"/>
                </a:solidFill>
                <a:effectLst/>
                <a:latin typeface="Franklin Gothic Book" panose="020B0503020102020204" pitchFamily="34" charset="0"/>
                <a:ea typeface="+mn-ea"/>
                <a:cs typeface="+mn-cs"/>
              </a:rPr>
              <a:t> RFID </a:t>
            </a:r>
            <a:r>
              <a:rPr lang="nl-NL">
                <a:solidFill>
                  <a:srgbClr val="000000"/>
                </a:solidFill>
                <a:latin typeface="Franklin Gothic Book" panose="020B0503020102020204" pitchFamily="34" charset="0"/>
              </a:rPr>
              <a:t>–</a:t>
            </a:r>
            <a:r>
              <a:rPr lang="nl-NL" b="0" i="0" kern="1200">
                <a:solidFill>
                  <a:srgbClr val="000000"/>
                </a:solidFill>
                <a:effectLst/>
                <a:latin typeface="Franklin Gothic Book" panose="020B0503020102020204" pitchFamily="34" charset="0"/>
                <a:ea typeface="+mn-ea"/>
                <a:cs typeface="+mn-cs"/>
              </a:rPr>
              <a:t> </a:t>
            </a:r>
            <a:r>
              <a:rPr lang="nl-NL" sz="2000" err="1"/>
              <a:t>Competitive</a:t>
            </a:r>
            <a:r>
              <a:rPr lang="nl-NL" sz="2000"/>
              <a:t> analysis</a:t>
            </a:r>
            <a:r>
              <a:rPr lang="nl-NL"/>
              <a:t>, Document analysis</a:t>
            </a:r>
            <a:br>
              <a:rPr lang="nl-NL" b="0" i="0" kern="1200">
                <a:solidFill>
                  <a:srgbClr val="000000"/>
                </a:solidFill>
                <a:effectLst/>
                <a:latin typeface="Franklin Gothic Book" panose="020B0503020102020204" pitchFamily="34" charset="0"/>
                <a:ea typeface="+mn-ea"/>
                <a:cs typeface="+mn-cs"/>
              </a:rPr>
            </a:br>
            <a:r>
              <a:rPr lang="nl-NL" sz="1500">
                <a:solidFill>
                  <a:srgbClr val="000000"/>
                </a:solidFill>
                <a:latin typeface="Franklin Gothic Book" panose="020B0503020102020204" pitchFamily="34" charset="0"/>
              </a:rPr>
              <a:t>Voor dit onderdeel moet onderzoek gedaan worden om te zien wat mensen gebruiken in plaats van RFID. Dit kan door op internet te kijken wat anderen doen en door documenten door te lezen wat de voordelen en nadelen van alternatieven zijn</a:t>
            </a:r>
            <a:br>
              <a:rPr lang="nl-NL" sz="1800" b="0" i="0" kern="1200">
                <a:solidFill>
                  <a:srgbClr val="000000"/>
                </a:solidFill>
                <a:effectLst/>
                <a:latin typeface="Franklin Gothic Book" panose="020B0503020102020204" pitchFamily="34" charset="0"/>
                <a:ea typeface="+mn-ea"/>
                <a:cs typeface="+mn-cs"/>
              </a:rPr>
            </a:br>
            <a:endParaRPr lang="nl-NL" sz="1800" b="0" i="0" kern="1200">
              <a:solidFill>
                <a:srgbClr val="000000"/>
              </a:solidFill>
              <a:effectLst/>
              <a:latin typeface="Franklin Gothic Book" panose="020B0503020102020204" pitchFamily="34" charset="0"/>
              <a:ea typeface="+mn-ea"/>
              <a:cs typeface="+mn-cs"/>
            </a:endParaRPr>
          </a:p>
          <a:p>
            <a:r>
              <a:rPr lang="nl-NL" sz="2100" b="0" i="0" kern="1200">
                <a:solidFill>
                  <a:srgbClr val="000000"/>
                </a:solidFill>
                <a:effectLst/>
                <a:latin typeface="Franklin Gothic Book" panose="020B0503020102020204" pitchFamily="34" charset="0"/>
                <a:ea typeface="+mn-ea"/>
                <a:cs typeface="+mn-cs"/>
              </a:rPr>
              <a:t>Welke andere merken of types van RFID bestaan er zoal? Noem er een </a:t>
            </a:r>
            <a:r>
              <a:rPr lang="nl-NL" sz="2100" b="0" i="0" kern="1200" err="1">
                <a:solidFill>
                  <a:srgbClr val="000000"/>
                </a:solidFill>
                <a:effectLst/>
                <a:latin typeface="Franklin Gothic Book" panose="020B0503020102020204" pitchFamily="34" charset="0"/>
                <a:ea typeface="+mn-ea"/>
                <a:cs typeface="+mn-cs"/>
              </a:rPr>
              <a:t>aantalen</a:t>
            </a:r>
            <a:r>
              <a:rPr lang="nl-NL" sz="2100" b="0" i="0" kern="1200">
                <a:solidFill>
                  <a:srgbClr val="000000"/>
                </a:solidFill>
                <a:effectLst/>
                <a:latin typeface="Franklin Gothic Book" panose="020B0503020102020204" pitchFamily="34" charset="0"/>
                <a:ea typeface="+mn-ea"/>
                <a:cs typeface="+mn-cs"/>
              </a:rPr>
              <a:t> benoem de voor- en nadelen ten opzichte van de beschikbaar gestelde hardware  - </a:t>
            </a:r>
            <a:r>
              <a:rPr lang="nl-NL" sz="2000" err="1"/>
              <a:t>Literature</a:t>
            </a:r>
            <a:r>
              <a:rPr lang="nl-NL" sz="2000"/>
              <a:t> </a:t>
            </a:r>
            <a:r>
              <a:rPr lang="nl-NL" sz="2000" err="1"/>
              <a:t>study</a:t>
            </a:r>
            <a:r>
              <a:rPr lang="nl-NL" sz="2000"/>
              <a:t>, </a:t>
            </a:r>
            <a:r>
              <a:rPr lang="nl-NL" sz="2000" err="1"/>
              <a:t>Competitive</a:t>
            </a:r>
            <a:r>
              <a:rPr lang="nl-NL" sz="2000"/>
              <a:t> analysis </a:t>
            </a:r>
            <a:br>
              <a:rPr lang="nl-NL" sz="2000"/>
            </a:br>
            <a:r>
              <a:rPr lang="nl-NL" sz="1500"/>
              <a:t>Er moet gekeken worden naar documentatie van andere soorten RFID scanners en hoe die werken.</a:t>
            </a:r>
            <a:br>
              <a:rPr lang="nl-NL" sz="1500"/>
            </a:br>
            <a:r>
              <a:rPr lang="nl-NL" sz="1500"/>
              <a:t>Hiernaast moet er naar gekeken worden waarom je die RFID methode over degene gebruiken die wij hebben</a:t>
            </a:r>
            <a:br>
              <a:rPr lang="nl-NL" sz="1500" b="0" i="0" kern="1200">
                <a:solidFill>
                  <a:srgbClr val="000000"/>
                </a:solidFill>
                <a:effectLst/>
                <a:latin typeface="Franklin Gothic Book" panose="020B0503020102020204" pitchFamily="34" charset="0"/>
                <a:ea typeface="+mn-ea"/>
                <a:cs typeface="+mn-cs"/>
              </a:rPr>
            </a:br>
            <a:endParaRPr lang="nl-NL" sz="1500" b="0" i="0" kern="1200">
              <a:solidFill>
                <a:srgbClr val="000000"/>
              </a:solidFill>
              <a:effectLst/>
              <a:latin typeface="Franklin Gothic Book" panose="020B0503020102020204" pitchFamily="34" charset="0"/>
              <a:ea typeface="+mn-ea"/>
              <a:cs typeface="+mn-cs"/>
            </a:endParaRPr>
          </a:p>
          <a:p>
            <a:r>
              <a:rPr lang="nl-NL" sz="2100" b="0" i="0" kern="1200">
                <a:solidFill>
                  <a:srgbClr val="000000"/>
                </a:solidFill>
                <a:effectLst/>
                <a:latin typeface="Franklin Gothic Book" panose="020B0503020102020204" pitchFamily="34" charset="0"/>
                <a:ea typeface="+mn-ea"/>
                <a:cs typeface="+mn-cs"/>
              </a:rPr>
              <a:t>Hoe kun je de hardware laten functioneren met een </a:t>
            </a:r>
            <a:r>
              <a:rPr lang="nl-NL" sz="2100" b="0" i="0" kern="1200" err="1">
                <a:solidFill>
                  <a:srgbClr val="000000"/>
                </a:solidFill>
                <a:effectLst/>
                <a:latin typeface="Franklin Gothic Book" panose="020B0503020102020204" pitchFamily="34" charset="0"/>
                <a:ea typeface="+mn-ea"/>
                <a:cs typeface="+mn-cs"/>
              </a:rPr>
              <a:t>Arduino</a:t>
            </a:r>
            <a:r>
              <a:rPr lang="nl-NL" sz="2100">
                <a:solidFill>
                  <a:srgbClr val="000000"/>
                </a:solidFill>
                <a:latin typeface="Franklin Gothic Book" panose="020B0503020102020204" pitchFamily="34" charset="0"/>
              </a:rPr>
              <a:t>? - </a:t>
            </a:r>
            <a:r>
              <a:rPr lang="nl-NL" sz="2100"/>
              <a:t>System test, </a:t>
            </a:r>
            <a:r>
              <a:rPr lang="nl-NL" sz="2100" err="1"/>
              <a:t>Problem</a:t>
            </a:r>
            <a:r>
              <a:rPr lang="nl-NL" sz="2100"/>
              <a:t> analysis</a:t>
            </a:r>
            <a:br>
              <a:rPr lang="nl-NL" sz="1600"/>
            </a:br>
            <a:r>
              <a:rPr lang="nl-NL" sz="1500"/>
              <a:t>We moeten de </a:t>
            </a:r>
            <a:r>
              <a:rPr lang="nl-NL" sz="1500" err="1"/>
              <a:t>Arduino</a:t>
            </a:r>
            <a:r>
              <a:rPr lang="nl-NL" sz="1500"/>
              <a:t> testen of deze goed werkt en met alle onderdelen kan verbinden. Als we hier tegen problemen aanlopen moeten we dit kunnen analyseren en oplossen</a:t>
            </a:r>
            <a:br>
              <a:rPr lang="nl-NL" sz="1500">
                <a:solidFill>
                  <a:srgbClr val="000000"/>
                </a:solidFill>
                <a:latin typeface="Franklin Gothic Book" panose="020B0503020102020204" pitchFamily="34" charset="0"/>
              </a:rPr>
            </a:br>
            <a:endParaRPr lang="nl-NL" sz="1500" b="0" i="0" kern="1200">
              <a:solidFill>
                <a:srgbClr val="000000"/>
              </a:solidFill>
              <a:effectLst/>
              <a:latin typeface="Franklin Gothic Book" panose="020B0503020102020204" pitchFamily="34" charset="0"/>
              <a:ea typeface="+mn-ea"/>
              <a:cs typeface="+mn-cs"/>
            </a:endParaRPr>
          </a:p>
          <a:p>
            <a:endParaRPr lang="nl-NL" sz="1800">
              <a:solidFill>
                <a:srgbClr val="000000"/>
              </a:solidFill>
              <a:latin typeface="Franklin Gothic Book" panose="020B0503020102020204" pitchFamily="34" charset="0"/>
            </a:endParaRPr>
          </a:p>
        </p:txBody>
      </p:sp>
      <p:pic>
        <p:nvPicPr>
          <p:cNvPr id="1032" name="Picture 8" descr="ICT Research Methods — Methods Pack for Research in ICT">
            <a:extLst>
              <a:ext uri="{FF2B5EF4-FFF2-40B4-BE49-F238E27FC236}">
                <a16:creationId xmlns:a16="http://schemas.microsoft.com/office/drawing/2014/main" id="{E1CCBAF5-256B-D54F-1559-9F0788FF7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86" y="2714624"/>
            <a:ext cx="3516114" cy="3590925"/>
          </a:xfrm>
          <a:prstGeom prst="rect">
            <a:avLst/>
          </a:prstGeom>
          <a:noFill/>
          <a:extLst>
            <a:ext uri="{909E8E84-426E-40DD-AFC4-6F175D3DCCD1}">
              <a14:hiddenFill xmlns:a14="http://schemas.microsoft.com/office/drawing/2010/main">
                <a:solidFill>
                  <a:srgbClr val="FFFFFF"/>
                </a:solidFill>
              </a14:hiddenFill>
            </a:ext>
          </a:extLst>
        </p:spPr>
      </p:pic>
      <p:sp>
        <p:nvSpPr>
          <p:cNvPr id="7" name="Titel 5">
            <a:extLst>
              <a:ext uri="{FF2B5EF4-FFF2-40B4-BE49-F238E27FC236}">
                <a16:creationId xmlns:a16="http://schemas.microsoft.com/office/drawing/2014/main" id="{CCF3149E-17B9-782C-2FA3-22A6ACBB2B7A}"/>
              </a:ext>
            </a:extLst>
          </p:cNvPr>
          <p:cNvSpPr txBox="1">
            <a:spLocks/>
          </p:cNvSpPr>
          <p:nvPr/>
        </p:nvSpPr>
        <p:spPr>
          <a:xfrm>
            <a:off x="594360" y="5261848"/>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r>
              <a:rPr lang="en-US" sz="1100" b="0">
                <a:effectLst/>
                <a:latin typeface="Aptos" panose="020B0004020202020204" pitchFamily="34" charset="0"/>
                <a:ea typeface="Aptos" panose="020B0004020202020204" pitchFamily="34" charset="0"/>
                <a:cs typeface="Arial" panose="020B0604020202020204" pitchFamily="34" charset="0"/>
              </a:rPr>
              <a:t>Methods.</a:t>
            </a:r>
            <a:endParaRPr lang="en-US" sz="1100" b="0"/>
          </a:p>
        </p:txBody>
      </p:sp>
    </p:spTree>
    <p:extLst>
      <p:ext uri="{BB962C8B-B14F-4D97-AF65-F5344CB8AC3E}">
        <p14:creationId xmlns:p14="http://schemas.microsoft.com/office/powerpoint/2010/main" val="427365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5C0A-BADD-2812-548A-4B81A811BD52}"/>
              </a:ext>
            </a:extLst>
          </p:cNvPr>
          <p:cNvSpPr>
            <a:spLocks noGrp="1"/>
          </p:cNvSpPr>
          <p:nvPr>
            <p:ph type="title"/>
          </p:nvPr>
        </p:nvSpPr>
        <p:spPr/>
        <p:txBody>
          <a:bodyPr/>
          <a:lstStyle/>
          <a:p>
            <a:r>
              <a:rPr lang="en-US"/>
              <a:t>B</a:t>
            </a:r>
            <a:r>
              <a:rPr lang="nl-NL" err="1"/>
              <a:t>ronnen</a:t>
            </a:r>
            <a:endParaRPr lang="nl-NL"/>
          </a:p>
        </p:txBody>
      </p:sp>
      <p:sp>
        <p:nvSpPr>
          <p:cNvPr id="7" name="Tekstvak 6">
            <a:extLst>
              <a:ext uri="{FF2B5EF4-FFF2-40B4-BE49-F238E27FC236}">
                <a16:creationId xmlns:a16="http://schemas.microsoft.com/office/drawing/2014/main" id="{A6103158-F00D-24F6-0DE6-9A0481993058}"/>
              </a:ext>
            </a:extLst>
          </p:cNvPr>
          <p:cNvSpPr txBox="1"/>
          <p:nvPr/>
        </p:nvSpPr>
        <p:spPr>
          <a:xfrm>
            <a:off x="339466" y="2263573"/>
            <a:ext cx="11513068" cy="4420634"/>
          </a:xfrm>
          <a:prstGeom prst="rect">
            <a:avLst/>
          </a:prstGeom>
          <a:noFill/>
        </p:spPr>
        <p:txBody>
          <a:bodyPr wrap="square">
            <a:spAutoFit/>
          </a:bodyPr>
          <a:lstStyle/>
          <a:p>
            <a:pPr marL="457200" indent="-457200">
              <a:lnSpc>
                <a:spcPct val="107000"/>
              </a:lnSpc>
              <a:spcAft>
                <a:spcPts val="800"/>
              </a:spcAft>
            </a:pP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Active 433 MHz RFID Tags</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Gao</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RFID: https://gaorfid.com/devices/rfid-tags-by-frequency/active-433-mhz-rfid-tags/</a:t>
            </a:r>
          </a:p>
          <a:p>
            <a:pPr marL="457200" indent="-457200">
              <a:lnSpc>
                <a:spcPct val="107000"/>
              </a:lnSpc>
              <a:spcAft>
                <a:spcPts val="800"/>
              </a:spcAft>
            </a:pP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Active RFID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Vs</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Passive</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RFID: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what</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are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the</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differences</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(2019, mei 22). Opgehaald van ELA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Innovation</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https://elainnovation.com/en/active-rfid-vs-passive-rfid-what-are-the-differences/</a:t>
            </a:r>
          </a:p>
          <a:p>
            <a:pPr marL="457200" indent="-457200">
              <a:lnSpc>
                <a:spcPct val="107000"/>
              </a:lnSpc>
              <a:spcAft>
                <a:spcPts val="800"/>
              </a:spcAft>
            </a:pP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An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introduction</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to</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RFID security</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KPMG: https://kpmg.com/nl/nl/blogs/home/posts/2023/07/an-introduction-to-rfid-security.html</a:t>
            </a:r>
          </a:p>
          <a:p>
            <a:pPr marL="457200" indent="-457200">
              <a:lnSpc>
                <a:spcPct val="107000"/>
              </a:lnSpc>
              <a:spcAft>
                <a:spcPts val="800"/>
              </a:spcAft>
            </a:pP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Araújo</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L. d. (2023, september 22).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Study</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of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vulnerabilities</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in MIFARE Classic cards</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sidechannel</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https://www.sidechannel.blog/en/mifare-classic-2/</a:t>
            </a:r>
          </a:p>
          <a:p>
            <a:pPr marL="457200" indent="-457200">
              <a:lnSpc>
                <a:spcPct val="107000"/>
              </a:lnSpc>
              <a:spcAft>
                <a:spcPts val="800"/>
              </a:spcAft>
            </a:pP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Arduino</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 RFID/NFC</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arduinogetstarted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https://arduinogetstarted.com/tutorials/arduino-rfid-nfc</a:t>
            </a:r>
          </a:p>
          <a:p>
            <a:pPr marL="457200" indent="-457200">
              <a:lnSpc>
                <a:spcPct val="107000"/>
              </a:lnSpc>
              <a:spcAft>
                <a:spcPts val="800"/>
              </a:spcAft>
            </a:pP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Donegan</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K., &amp; Joel, S.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Top 3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advantages</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of smart cards --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and</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potential</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disadvantages</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TechTarget</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https://www.techtarget.com/searchsecurity/feature/Top-three-benefits-of-smart-cards</a:t>
            </a:r>
          </a:p>
          <a:p>
            <a:pPr marL="457200" indent="-457200">
              <a:lnSpc>
                <a:spcPct val="107000"/>
              </a:lnSpc>
              <a:spcAft>
                <a:spcPts val="800"/>
              </a:spcAft>
            </a:pP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FL20 RS-232 125 KHz/</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Mifare</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Felica</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RFID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plaza</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https://rfidplaza.nl/collections/125-khz/products/fl20-rs-232-125-khz-mifare-felica</a:t>
            </a:r>
          </a:p>
          <a:p>
            <a:pPr marL="457200" indent="-457200">
              <a:lnSpc>
                <a:spcPct val="107000"/>
              </a:lnSpc>
              <a:spcAft>
                <a:spcPts val="800"/>
              </a:spcAft>
            </a:pP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How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much</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does a QR code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cost</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(2023, december 07).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Jotform</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https://www.jotform.com/blog/qr-code-cost/</a:t>
            </a:r>
          </a:p>
          <a:p>
            <a:pPr marL="457200" indent="-457200">
              <a:lnSpc>
                <a:spcPct val="107000"/>
              </a:lnSpc>
              <a:spcAft>
                <a:spcPts val="800"/>
              </a:spcAft>
            </a:pP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Martinez</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C. L. (2021, november 16). </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Cracker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only</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Serial.ino</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Github</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https://github.com/Electroner/MIFARE-Sector-Key-Cracker/blob/main/Cracker%20only%20Serial.ino</a:t>
            </a:r>
          </a:p>
          <a:p>
            <a:pPr marL="457200" indent="-457200">
              <a:lnSpc>
                <a:spcPct val="107000"/>
              </a:lnSpc>
              <a:spcAft>
                <a:spcPts val="800"/>
              </a:spcAft>
            </a:pP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Mehlmauer</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C. (2015, april 21). </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How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to</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Crack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Mifare</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Classic Cards</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Fireart</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https://firefart.at/post/how-to-crack-mifare-classic-cards/</a:t>
            </a:r>
          </a:p>
          <a:p>
            <a:pPr marL="457200" indent="-457200">
              <a:lnSpc>
                <a:spcPct val="107000"/>
              </a:lnSpc>
              <a:spcAft>
                <a:spcPts val="800"/>
              </a:spcAft>
            </a:pP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Methods</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ICT Research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Methods</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https://ictresearchmethods.nl/</a:t>
            </a:r>
          </a:p>
          <a:p>
            <a:pPr marL="457200" indent="-457200">
              <a:lnSpc>
                <a:spcPct val="107000"/>
              </a:lnSpc>
              <a:spcAft>
                <a:spcPts val="800"/>
              </a:spcAft>
            </a:pP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MF1S50YYX_V1, IFARE Classic EV1 1K - Mainstream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contactless</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smart card. (2018, mei 23). NXP. Opgehaald van https://www.nxp.com/docs/en/data-sheet/MF1S50YYX_V1.pdf</a:t>
            </a:r>
          </a:p>
          <a:p>
            <a:pPr marL="457200" indent="-457200">
              <a:lnSpc>
                <a:spcPct val="107000"/>
              </a:lnSpc>
              <a:spcAft>
                <a:spcPts val="800"/>
              </a:spcAft>
            </a:pP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MFRC522</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Github</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https://github.com/miguelbalboa/rfid</a:t>
            </a:r>
          </a:p>
          <a:p>
            <a:pPr marL="457200" indent="-457200">
              <a:lnSpc>
                <a:spcPct val="107000"/>
              </a:lnSpc>
              <a:spcAft>
                <a:spcPts val="800"/>
              </a:spcAft>
            </a:pP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Omnikey</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5022 Smart Card Reader 13.56MHz</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DCP: https://www.dcp.nl/omnikey-5022-smart-card-reader-13-56mhz.html</a:t>
            </a:r>
          </a:p>
          <a:p>
            <a:pPr marL="457200" indent="-457200">
              <a:lnSpc>
                <a:spcPct val="107000"/>
              </a:lnSpc>
              <a:spcAft>
                <a:spcPts val="800"/>
              </a:spcAft>
            </a:pP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QR Code Security: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What</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are QR codes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and</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are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they</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safe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to</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use</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Kaspersky</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 https://www.kaspersky.com/resource-center/definitions/what-is-a-qr-code-how-to-scan</a:t>
            </a:r>
          </a:p>
        </p:txBody>
      </p:sp>
    </p:spTree>
    <p:extLst>
      <p:ext uri="{BB962C8B-B14F-4D97-AF65-F5344CB8AC3E}">
        <p14:creationId xmlns:p14="http://schemas.microsoft.com/office/powerpoint/2010/main" val="1612288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5C0A-BADD-2812-548A-4B81A811BD52}"/>
              </a:ext>
            </a:extLst>
          </p:cNvPr>
          <p:cNvSpPr>
            <a:spLocks noGrp="1"/>
          </p:cNvSpPr>
          <p:nvPr>
            <p:ph type="title"/>
          </p:nvPr>
        </p:nvSpPr>
        <p:spPr/>
        <p:txBody>
          <a:bodyPr/>
          <a:lstStyle/>
          <a:p>
            <a:r>
              <a:rPr lang="en-US"/>
              <a:t>B</a:t>
            </a:r>
            <a:r>
              <a:rPr lang="nl-NL" err="1"/>
              <a:t>ronnen</a:t>
            </a:r>
            <a:endParaRPr lang="nl-NL"/>
          </a:p>
        </p:txBody>
      </p:sp>
      <p:sp>
        <p:nvSpPr>
          <p:cNvPr id="7" name="Tekstvak 6">
            <a:extLst>
              <a:ext uri="{FF2B5EF4-FFF2-40B4-BE49-F238E27FC236}">
                <a16:creationId xmlns:a16="http://schemas.microsoft.com/office/drawing/2014/main" id="{A6103158-F00D-24F6-0DE6-9A0481993058}"/>
              </a:ext>
            </a:extLst>
          </p:cNvPr>
          <p:cNvSpPr txBox="1"/>
          <p:nvPr/>
        </p:nvSpPr>
        <p:spPr>
          <a:xfrm>
            <a:off x="458108" y="2562152"/>
            <a:ext cx="11513068" cy="3829125"/>
          </a:xfrm>
          <a:prstGeom prst="rect">
            <a:avLst/>
          </a:prstGeom>
          <a:noFill/>
        </p:spPr>
        <p:txBody>
          <a:bodyPr wrap="square">
            <a:spAutoFit/>
          </a:bodyPr>
          <a:lstStyle/>
          <a:p>
            <a:pPr marL="457200" indent="-457200">
              <a:lnSpc>
                <a:spcPct val="107000"/>
              </a:lnSpc>
              <a:spcAft>
                <a:spcPts val="800"/>
              </a:spcAft>
            </a:pP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Ravi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Teja</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(2021, maart 02). </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How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to</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Write Data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to</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RFID Card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using</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RC522 RFID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and</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Arduino</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electronicshub</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https://www.electronicshub.org/write-data-to-rfid-card-using-rc522-rfid/</a:t>
            </a:r>
          </a:p>
          <a:p>
            <a:pPr marL="457200" indent="-457200">
              <a:lnSpc>
                <a:spcPct val="107000"/>
              </a:lnSpc>
              <a:spcAft>
                <a:spcPts val="800"/>
              </a:spcAft>
            </a:pP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RF code R120 Door Sensor (10U)</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The RFID store: https://therfidstore.eu/en/active-rfid/1926-rf-code-r120-door-sensor.html</a:t>
            </a:r>
          </a:p>
          <a:p>
            <a:pPr marL="457200" indent="-457200">
              <a:lnSpc>
                <a:spcPct val="107000"/>
              </a:lnSpc>
              <a:spcAft>
                <a:spcPts val="800"/>
              </a:spcAft>
            </a:pP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Roberti</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M.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How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Much</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Data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Can</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Be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Stored</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on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an</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RFID Tag?</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RFID Journal: https://www.rfidjournal.com/question/how-much-data-can-be-stored-on-an-rfid-tag#:~:text=Passive%20RFID%20tags%20typically%20store,and%20perhaps%20some%20additional%20information.</a:t>
            </a:r>
          </a:p>
          <a:p>
            <a:pPr marL="457200" indent="-457200">
              <a:lnSpc>
                <a:spcPct val="107000"/>
              </a:lnSpc>
              <a:spcAft>
                <a:spcPts val="800"/>
              </a:spcAft>
            </a:pP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Santos, R.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Security Access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using</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MFRC522 RFID Reader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with</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Arduino</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randomnerdtutorials</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https://randomnerdtutorials.com/security-access-using-mfrc522-rfid-reader-with-arduino/</a:t>
            </a:r>
          </a:p>
          <a:p>
            <a:pPr marL="457200" indent="-457200">
              <a:lnSpc>
                <a:spcPct val="107000"/>
              </a:lnSpc>
              <a:spcAft>
                <a:spcPts val="800"/>
              </a:spcAft>
            </a:pP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Smart cards – An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illustrated</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guide ( 2023)</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(2023, april 26). Opgehaald van Thales: https://www.thalesgroup.com/en/markets/digital-identity-and-security/technology/smart-cards-basics</a:t>
            </a:r>
          </a:p>
          <a:p>
            <a:pPr marL="457200" indent="-457200">
              <a:lnSpc>
                <a:spcPct val="107000"/>
              </a:lnSpc>
              <a:spcAft>
                <a:spcPts val="800"/>
              </a:spcAft>
            </a:pP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Suji</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How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Much</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does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an</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RFID System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Cost</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AssetPulse</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https://www.assetpulse.com/blog/rfid-system-cost/</a:t>
            </a:r>
          </a:p>
          <a:p>
            <a:pPr marL="457200" indent="-457200">
              <a:lnSpc>
                <a:spcPct val="107000"/>
              </a:lnSpc>
              <a:spcAft>
                <a:spcPts val="800"/>
              </a:spcAft>
            </a:pP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Types of RFID systems</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Dipolerfid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https://www.dipolerfid.com/rfid-blog/types-of-rfid-systems</a:t>
            </a:r>
          </a:p>
          <a:p>
            <a:pPr marL="457200" indent="-457200">
              <a:lnSpc>
                <a:spcPct val="107000"/>
              </a:lnSpc>
              <a:spcAft>
                <a:spcPts val="800"/>
              </a:spcAft>
            </a:pP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Verdult, R. (2008). </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Security analysis of RFID tags.</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Nijmegen: Radboud universiteit. Opgehaald van https://www.cs.ru.nl/~rverdult/Security_Analysis_of_RFID_Tags-2008.pdf</a:t>
            </a:r>
          </a:p>
          <a:p>
            <a:pPr marL="457200" indent="-457200">
              <a:lnSpc>
                <a:spcPct val="107000"/>
              </a:lnSpc>
              <a:spcAft>
                <a:spcPts val="800"/>
              </a:spcAft>
            </a:pP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Woods, M. (2023, augustus 09). </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How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Much</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Data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Can</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Be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Stored</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in a Barcode?</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Camcode</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https://www.camcode.com/blog/how-much-data-can-be-stored-in-a-barcode/</a:t>
            </a:r>
          </a:p>
          <a:p>
            <a:pPr marL="457200" indent="-457200">
              <a:lnSpc>
                <a:spcPct val="107000"/>
              </a:lnSpc>
              <a:spcAft>
                <a:spcPts val="800"/>
              </a:spcAft>
            </a:pP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Yuldashev</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T. (2022, juni 15).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Differences</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Between</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RFID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and</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NFC Systems,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their</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Applications,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and</a:t>
            </a: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i="1" kern="100" err="1">
                <a:solidFill>
                  <a:schemeClr val="bg1"/>
                </a:solidFill>
                <a:effectLst/>
                <a:latin typeface="Aptos" panose="020B0004020202020204" pitchFamily="34" charset="0"/>
                <a:ea typeface="Aptos" panose="020B0004020202020204" pitchFamily="34" charset="0"/>
                <a:cs typeface="Arial" panose="020B0604020202020204" pitchFamily="34" charset="0"/>
              </a:rPr>
              <a:t>Alternatives</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Integra</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sources: https://www.integrasources.com/blog/differences-between-rfid-and-nfc-systems-their-applications-and-alternatives/</a:t>
            </a:r>
          </a:p>
          <a:p>
            <a:pPr marL="457200" indent="-457200">
              <a:lnSpc>
                <a:spcPct val="107000"/>
              </a:lnSpc>
              <a:spcAft>
                <a:spcPts val="800"/>
              </a:spcAft>
            </a:pPr>
            <a:r>
              <a:rPr lang="nl-NL" sz="1100" i="1" kern="100">
                <a:solidFill>
                  <a:schemeClr val="bg1"/>
                </a:solidFill>
                <a:effectLst/>
                <a:latin typeface="Aptos" panose="020B0004020202020204" pitchFamily="34" charset="0"/>
                <a:ea typeface="Aptos" panose="020B0004020202020204" pitchFamily="34" charset="0"/>
                <a:cs typeface="Arial" panose="020B0604020202020204" pitchFamily="34" charset="0"/>
              </a:rPr>
              <a:t>Zebra AN510 Slimline UHF / RFID Antenne </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nl-NL" sz="1100" kern="100" err="1">
                <a:solidFill>
                  <a:schemeClr val="bg1"/>
                </a:solidFill>
                <a:effectLst/>
                <a:latin typeface="Aptos" panose="020B0004020202020204" pitchFamily="34" charset="0"/>
                <a:ea typeface="Aptos" panose="020B0004020202020204" pitchFamily="34" charset="0"/>
                <a:cs typeface="Arial" panose="020B0604020202020204" pitchFamily="34" charset="0"/>
              </a:rPr>
              <a:t>sd</a:t>
            </a:r>
            <a:r>
              <a:rPr lang="nl-NL" sz="1100" kern="100">
                <a:solidFill>
                  <a:schemeClr val="bg1"/>
                </a:solidFill>
                <a:effectLst/>
                <a:latin typeface="Aptos" panose="020B0004020202020204" pitchFamily="34" charset="0"/>
                <a:ea typeface="Aptos" panose="020B0004020202020204" pitchFamily="34" charset="0"/>
                <a:cs typeface="Arial" panose="020B0604020202020204" pitchFamily="34" charset="0"/>
              </a:rPr>
              <a:t>). Opgehaald van DCP: https://www.dcp.nl/zebra-an-510-slimline-uhf-rfid-antenne.html</a:t>
            </a:r>
          </a:p>
        </p:txBody>
      </p:sp>
    </p:spTree>
    <p:extLst>
      <p:ext uri="{BB962C8B-B14F-4D97-AF65-F5344CB8AC3E}">
        <p14:creationId xmlns:p14="http://schemas.microsoft.com/office/powerpoint/2010/main" val="1155326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nl-NL"/>
            </a:defPPr>
          </a:lstStyle>
          <a:p>
            <a:pPr rtl="0"/>
            <a:r>
              <a:rPr lang="nl-NL"/>
              <a:t>Vragen en einde</a:t>
            </a:r>
          </a:p>
        </p:txBody>
      </p:sp>
      <p:sp>
        <p:nvSpPr>
          <p:cNvPr id="5" name="Tijdelijke aanduiding voor tekst 4">
            <a:extLst>
              <a:ext uri="{FF2B5EF4-FFF2-40B4-BE49-F238E27FC236}">
                <a16:creationId xmlns:a16="http://schemas.microsoft.com/office/drawing/2014/main" id="{75A9472C-6556-4E38-B64E-339AC8311072}"/>
              </a:ext>
            </a:extLst>
          </p:cNvPr>
          <p:cNvSpPr>
            <a:spLocks noGrp="1"/>
          </p:cNvSpPr>
          <p:nvPr>
            <p:ph type="body" sz="quarter" idx="11"/>
          </p:nvPr>
        </p:nvSpPr>
        <p:spPr>
          <a:xfrm>
            <a:off x="583727" y="4538919"/>
            <a:ext cx="5486400" cy="1645920"/>
          </a:xfrm>
        </p:spPr>
        <p:txBody>
          <a:bodyPr/>
          <a:lstStyle/>
          <a:p>
            <a:endParaRPr lang="nl-NL"/>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nl-NL"/>
            </a:defPPr>
          </a:lstStyle>
          <a:p>
            <a:pPr rtl="0"/>
            <a:r>
              <a:rPr lang="nl-NL"/>
              <a:t>Agenda</a:t>
            </a:r>
          </a:p>
        </p:txBody>
      </p:sp>
      <p:sp>
        <p:nvSpPr>
          <p:cNvPr id="3" name="Tijdelijke aanduiding voor tekst 2">
            <a:extLst>
              <a:ext uri="{FF2B5EF4-FFF2-40B4-BE49-F238E27FC236}">
                <a16:creationId xmlns:a16="http://schemas.microsoft.com/office/drawing/2014/main" id="{3B8EBC2C-6DD7-5003-38EB-40753046FE8C}"/>
              </a:ext>
            </a:extLst>
          </p:cNvPr>
          <p:cNvSpPr>
            <a:spLocks noGrp="1"/>
          </p:cNvSpPr>
          <p:nvPr>
            <p:ph sz="quarter" idx="13"/>
          </p:nvPr>
        </p:nvSpPr>
        <p:spPr>
          <a:xfrm>
            <a:off x="593725" y="2289053"/>
            <a:ext cx="6788150" cy="3709987"/>
          </a:xfrm>
        </p:spPr>
        <p:txBody>
          <a:bodyPr tIns="457200" rtlCol="0">
            <a:normAutofit fontScale="70000" lnSpcReduction="20000"/>
          </a:bodyPr>
          <a:lstStyle>
            <a:defPPr>
              <a:defRPr lang="nl-NL"/>
            </a:defPPr>
          </a:lstStyle>
          <a:p>
            <a:r>
              <a:rPr lang="nl-NL"/>
              <a:t>Persoonlijke leerdoelen</a:t>
            </a:r>
          </a:p>
          <a:p>
            <a:r>
              <a:rPr lang="nl-NL"/>
              <a:t>Introductie demo</a:t>
            </a:r>
          </a:p>
          <a:p>
            <a:r>
              <a:rPr lang="nl-NL"/>
              <a:t>Waarvoor wordt RFID gebruikt?</a:t>
            </a:r>
          </a:p>
          <a:p>
            <a:pPr rtl="0"/>
            <a:r>
              <a:rPr lang="nl-NL"/>
              <a:t>Wat is RFID?</a:t>
            </a:r>
          </a:p>
          <a:p>
            <a:pPr rtl="0"/>
            <a:r>
              <a:rPr lang="nl-NL"/>
              <a:t>Wat zijn alternatieven voor RFID?</a:t>
            </a:r>
          </a:p>
          <a:p>
            <a:pPr rtl="0"/>
            <a:r>
              <a:rPr lang="nl-NL"/>
              <a:t>Welke verschillende soorten RFID-readers en tags zijn er?</a:t>
            </a:r>
          </a:p>
          <a:p>
            <a:pPr rtl="0"/>
            <a:r>
              <a:rPr lang="nl-NL"/>
              <a:t>Afsluitende demo</a:t>
            </a:r>
          </a:p>
          <a:p>
            <a:pPr rtl="0"/>
            <a:r>
              <a:rPr lang="nl-NL"/>
              <a:t>Conclusie</a:t>
            </a:r>
          </a:p>
          <a:p>
            <a:pPr rtl="0"/>
            <a:endParaRPr lang="nl-NL"/>
          </a:p>
          <a:p>
            <a:pPr rtl="0"/>
            <a:endParaRPr lang="nl-NL"/>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rachtige Persoonlijke Leerdoelen | Blankestijn &amp; Partners">
            <a:extLst>
              <a:ext uri="{FF2B5EF4-FFF2-40B4-BE49-F238E27FC236}">
                <a16:creationId xmlns:a16="http://schemas.microsoft.com/office/drawing/2014/main" id="{F08B5D34-6CE1-55EE-2CAF-FD295E7D5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080" y="1136781"/>
            <a:ext cx="4976935" cy="4976935"/>
          </a:xfrm>
          <a:prstGeom prst="rect">
            <a:avLst/>
          </a:prstGeom>
          <a:noFill/>
          <a:extLst>
            <a:ext uri="{909E8E84-426E-40DD-AFC4-6F175D3DCCD1}">
              <a14:hiddenFill xmlns:a14="http://schemas.microsoft.com/office/drawing/2010/main">
                <a:solidFill>
                  <a:srgbClr val="FFFFFF"/>
                </a:solidFill>
              </a14:hiddenFill>
            </a:ext>
          </a:extLst>
        </p:spPr>
      </p:pic>
      <p:sp>
        <p:nvSpPr>
          <p:cNvPr id="3" name="Titel 2">
            <a:extLst>
              <a:ext uri="{FF2B5EF4-FFF2-40B4-BE49-F238E27FC236}">
                <a16:creationId xmlns:a16="http://schemas.microsoft.com/office/drawing/2014/main" id="{545D3755-C3E2-975E-DE68-CDECC4B526EC}"/>
              </a:ext>
            </a:extLst>
          </p:cNvPr>
          <p:cNvSpPr>
            <a:spLocks noGrp="1"/>
          </p:cNvSpPr>
          <p:nvPr>
            <p:ph type="title"/>
          </p:nvPr>
        </p:nvSpPr>
        <p:spPr>
          <a:xfrm>
            <a:off x="594360" y="95060"/>
            <a:ext cx="10873740" cy="1680205"/>
          </a:xfrm>
        </p:spPr>
        <p:txBody>
          <a:bodyPr rtlCol="0"/>
          <a:lstStyle>
            <a:defPPr>
              <a:defRPr lang="nl-NL"/>
            </a:defPPr>
          </a:lstStyle>
          <a:p>
            <a:pPr rtl="0"/>
            <a:r>
              <a:rPr lang="en-US" err="1"/>
              <a:t>Persoonlijke</a:t>
            </a:r>
            <a:r>
              <a:rPr lang="en-US"/>
              <a:t> </a:t>
            </a:r>
            <a:r>
              <a:rPr lang="en-US" err="1"/>
              <a:t>leerdoelen</a:t>
            </a:r>
            <a:r>
              <a:rPr lang="en-US"/>
              <a:t> </a:t>
            </a:r>
            <a:endParaRPr lang="nl-NL"/>
          </a:p>
        </p:txBody>
      </p:sp>
      <p:grpSp>
        <p:nvGrpSpPr>
          <p:cNvPr id="19" name="Groe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Vrije v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21" name="Vrije v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22" name="Vrije v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spTree>
    <p:extLst>
      <p:ext uri="{BB962C8B-B14F-4D97-AF65-F5344CB8AC3E}">
        <p14:creationId xmlns:p14="http://schemas.microsoft.com/office/powerpoint/2010/main" val="194162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el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rtlCol="0"/>
          <a:lstStyle>
            <a:defPPr>
              <a:defRPr lang="nl-NL"/>
            </a:defPPr>
          </a:lstStyle>
          <a:p>
            <a:pPr rtl="0"/>
            <a:r>
              <a:rPr lang="nl-NL"/>
              <a:t>Introductie demo</a:t>
            </a:r>
          </a:p>
        </p:txBody>
      </p:sp>
      <p:pic>
        <p:nvPicPr>
          <p:cNvPr id="8" name="Afbeelding 7" descr="Afbeelding met elektronica, kabel, Elektrische bedrading, Elektronische engineering&#10;&#10;Automatisch gegenereerde beschrijving">
            <a:extLst>
              <a:ext uri="{FF2B5EF4-FFF2-40B4-BE49-F238E27FC236}">
                <a16:creationId xmlns:a16="http://schemas.microsoft.com/office/drawing/2014/main" id="{8CDF76D2-1F8B-1814-48B7-DDA16FC5A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96" y="1477090"/>
            <a:ext cx="5349240" cy="4213919"/>
          </a:xfrm>
          <a:prstGeom prst="rect">
            <a:avLst/>
          </a:prstGeom>
        </p:spPr>
      </p:pic>
      <p:sp>
        <p:nvSpPr>
          <p:cNvPr id="2" name="Titel 5">
            <a:extLst>
              <a:ext uri="{FF2B5EF4-FFF2-40B4-BE49-F238E27FC236}">
                <a16:creationId xmlns:a16="http://schemas.microsoft.com/office/drawing/2014/main" id="{4072C5DC-D6D2-5135-457C-5ECE945CA869}"/>
              </a:ext>
            </a:extLst>
          </p:cNvPr>
          <p:cNvSpPr txBox="1">
            <a:spLocks/>
          </p:cNvSpPr>
          <p:nvPr/>
        </p:nvSpPr>
        <p:spPr>
          <a:xfrm>
            <a:off x="10401299" y="225800"/>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r>
              <a:rPr lang="en-US" sz="1100" b="0">
                <a:effectLst/>
                <a:latin typeface="Aptos" panose="020B0004020202020204" pitchFamily="34" charset="0"/>
                <a:ea typeface="Aptos" panose="020B0004020202020204" pitchFamily="34" charset="0"/>
                <a:cs typeface="Arial" panose="020B0604020202020204" pitchFamily="34" charset="0"/>
              </a:rPr>
              <a:t>Arduino - RFID/NFC.</a:t>
            </a:r>
            <a:br>
              <a:rPr lang="en-US" sz="1100" b="0">
                <a:effectLst/>
                <a:latin typeface="Aptos" panose="020B0004020202020204" pitchFamily="34" charset="0"/>
                <a:ea typeface="Aptos" panose="020B0004020202020204" pitchFamily="34" charset="0"/>
                <a:cs typeface="Arial" panose="020B0604020202020204" pitchFamily="34" charset="0"/>
              </a:rPr>
            </a:br>
            <a:br>
              <a:rPr lang="en-US" sz="1100" b="0">
                <a:latin typeface="Aptos" panose="020B0004020202020204" pitchFamily="34" charset="0"/>
              </a:rPr>
            </a:br>
            <a:br>
              <a:rPr lang="en-US" sz="1100" b="0">
                <a:latin typeface="Aptos" panose="020B0004020202020204" pitchFamily="34" charset="0"/>
              </a:rPr>
            </a:br>
            <a:endParaRPr lang="en-US" sz="1100" b="0">
              <a:latin typeface="Aptos" panose="020B0004020202020204" pitchFamily="34" charset="0"/>
            </a:endParaRPr>
          </a:p>
          <a:p>
            <a:br>
              <a:rPr lang="en-US" sz="1100" b="0"/>
            </a:br>
            <a:br>
              <a:rPr lang="en-US" sz="1100" b="0"/>
            </a:br>
            <a:endParaRPr lang="en-US" sz="1100" b="0"/>
          </a:p>
        </p:txBody>
      </p:sp>
    </p:spTree>
    <p:extLst>
      <p:ext uri="{BB962C8B-B14F-4D97-AF65-F5344CB8AC3E}">
        <p14:creationId xmlns:p14="http://schemas.microsoft.com/office/powerpoint/2010/main" val="203905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nl-NL"/>
            </a:defPPr>
          </a:lstStyle>
          <a:p>
            <a:pPr rtl="0"/>
            <a:r>
              <a:rPr lang="nl-NL"/>
              <a:t>Waarvoor wordt RFID gebruikt?</a:t>
            </a:r>
          </a:p>
        </p:txBody>
      </p:sp>
      <p:sp>
        <p:nvSpPr>
          <p:cNvPr id="7" name="Tijdelijke aanduiding voor tekst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rtlCol="0">
            <a:normAutofit/>
          </a:bodyPr>
          <a:lstStyle>
            <a:defPPr>
              <a:defRPr lang="nl-NL"/>
            </a:defPPr>
          </a:lstStyle>
          <a:p>
            <a:pPr rtl="0"/>
            <a:r>
              <a:rPr lang="nl-NL"/>
              <a:t>Sleutels</a:t>
            </a:r>
          </a:p>
          <a:p>
            <a:r>
              <a:rPr lang="nl-NL"/>
              <a:t>Authenticatie </a:t>
            </a:r>
          </a:p>
          <a:p>
            <a:pPr rtl="0"/>
            <a:r>
              <a:rPr lang="nl-NL"/>
              <a:t>Inventory</a:t>
            </a:r>
          </a:p>
          <a:p>
            <a:pPr rtl="0"/>
            <a:endParaRPr lang="nl-NL"/>
          </a:p>
        </p:txBody>
      </p:sp>
      <p:grpSp>
        <p:nvGrpSpPr>
          <p:cNvPr id="19" name="Groe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Vrije v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21" name="Vrije v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22" name="Vrije v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pic>
        <p:nvPicPr>
          <p:cNvPr id="4" name="Picture 3" descr="A hand holding a card to a door handle&#10;&#10;Description automatically generated">
            <a:extLst>
              <a:ext uri="{FF2B5EF4-FFF2-40B4-BE49-F238E27FC236}">
                <a16:creationId xmlns:a16="http://schemas.microsoft.com/office/drawing/2014/main" id="{D5E3F2E8-F1CE-7044-EFDF-C3653C27C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004" y="1928431"/>
            <a:ext cx="2973686" cy="1988820"/>
          </a:xfrm>
          <a:prstGeom prst="rect">
            <a:avLst/>
          </a:prstGeom>
        </p:spPr>
      </p:pic>
      <p:pic>
        <p:nvPicPr>
          <p:cNvPr id="5" name="Picture 4" descr="A person pushing a cart with a cart in front of a truck&#10;&#10;Description automatically generated">
            <a:extLst>
              <a:ext uri="{FF2B5EF4-FFF2-40B4-BE49-F238E27FC236}">
                <a16:creationId xmlns:a16="http://schemas.microsoft.com/office/drawing/2014/main" id="{612F06CC-8B76-0BF9-8BD9-71BF5E94FA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4886" y="4415409"/>
            <a:ext cx="2420991" cy="1698307"/>
          </a:xfrm>
          <a:prstGeom prst="rect">
            <a:avLst/>
          </a:prstGeom>
        </p:spPr>
      </p:pic>
      <p:sp>
        <p:nvSpPr>
          <p:cNvPr id="6" name="Titel 5">
            <a:extLst>
              <a:ext uri="{FF2B5EF4-FFF2-40B4-BE49-F238E27FC236}">
                <a16:creationId xmlns:a16="http://schemas.microsoft.com/office/drawing/2014/main" id="{09FBC0DE-9AF4-1DA0-643A-CF454C43B68F}"/>
              </a:ext>
            </a:extLst>
          </p:cNvPr>
          <p:cNvSpPr txBox="1">
            <a:spLocks/>
          </p:cNvSpPr>
          <p:nvPr/>
        </p:nvSpPr>
        <p:spPr>
          <a:xfrm>
            <a:off x="409823" y="4870841"/>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br>
              <a:rPr lang="en-US" sz="1100" b="0">
                <a:effectLst/>
                <a:latin typeface="Aptos" panose="020B0004020202020204" pitchFamily="34" charset="0"/>
                <a:ea typeface="Aptos" panose="020B0004020202020204" pitchFamily="34" charset="0"/>
                <a:cs typeface="Arial" panose="020B0604020202020204" pitchFamily="34" charset="0"/>
              </a:rPr>
            </a:br>
            <a:br>
              <a:rPr lang="en-US" sz="1100" b="0">
                <a:effectLst/>
                <a:latin typeface="Aptos" panose="020B0004020202020204" pitchFamily="34" charset="0"/>
                <a:ea typeface="Aptos" panose="020B0004020202020204" pitchFamily="34" charset="0"/>
                <a:cs typeface="Arial" panose="020B0604020202020204" pitchFamily="34" charset="0"/>
              </a:rPr>
            </a:br>
            <a:r>
              <a:rPr lang="en-US" sz="1100" b="0" err="1">
                <a:effectLst/>
                <a:latin typeface="Aptos" panose="020B0004020202020204" pitchFamily="34" charset="0"/>
                <a:ea typeface="Aptos" panose="020B0004020202020204" pitchFamily="34" charset="0"/>
                <a:cs typeface="Arial" panose="020B0604020202020204" pitchFamily="34" charset="0"/>
              </a:rPr>
              <a:t>Yuldashev</a:t>
            </a:r>
            <a:r>
              <a:rPr lang="en-US" sz="1100" b="0">
                <a:effectLst/>
                <a:latin typeface="Aptos" panose="020B0004020202020204" pitchFamily="34" charset="0"/>
                <a:ea typeface="Aptos" panose="020B0004020202020204" pitchFamily="34" charset="0"/>
                <a:cs typeface="Arial" panose="020B0604020202020204" pitchFamily="34" charset="0"/>
              </a:rPr>
              <a:t>, T.</a:t>
            </a:r>
            <a:br>
              <a:rPr lang="en-US" sz="1100" b="0"/>
            </a:br>
            <a:br>
              <a:rPr lang="en-US" sz="1100" b="0"/>
            </a:br>
            <a:endParaRPr lang="en-US" sz="1100" b="0"/>
          </a:p>
        </p:txBody>
      </p:sp>
      <p:sp>
        <p:nvSpPr>
          <p:cNvPr id="8" name="Titel 5">
            <a:extLst>
              <a:ext uri="{FF2B5EF4-FFF2-40B4-BE49-F238E27FC236}">
                <a16:creationId xmlns:a16="http://schemas.microsoft.com/office/drawing/2014/main" id="{63FB713B-F4EC-A703-F642-F7FCAF9E097F}"/>
              </a:ext>
            </a:extLst>
          </p:cNvPr>
          <p:cNvSpPr txBox="1">
            <a:spLocks/>
          </p:cNvSpPr>
          <p:nvPr/>
        </p:nvSpPr>
        <p:spPr>
          <a:xfrm>
            <a:off x="10502024" y="298592"/>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r>
              <a:rPr lang="en-US" sz="1100" b="0">
                <a:effectLst/>
                <a:latin typeface="Aptos" panose="020B0004020202020204" pitchFamily="34" charset="0"/>
                <a:ea typeface="Aptos" panose="020B0004020202020204" pitchFamily="34" charset="0"/>
                <a:cs typeface="Arial" panose="020B0604020202020204" pitchFamily="34" charset="0"/>
              </a:rPr>
              <a:t>Document analysis, Observation</a:t>
            </a:r>
            <a:br>
              <a:rPr lang="en-US" sz="1100" b="0">
                <a:effectLst/>
                <a:latin typeface="Aptos" panose="020B0004020202020204" pitchFamily="34" charset="0"/>
                <a:ea typeface="Aptos" panose="020B0004020202020204" pitchFamily="34" charset="0"/>
                <a:cs typeface="Arial" panose="020B0604020202020204" pitchFamily="34" charset="0"/>
              </a:rPr>
            </a:br>
            <a:br>
              <a:rPr lang="en-US" sz="1100" b="0">
                <a:effectLst/>
                <a:latin typeface="Aptos" panose="020B0004020202020204" pitchFamily="34" charset="0"/>
                <a:ea typeface="Aptos" panose="020B0004020202020204" pitchFamily="34" charset="0"/>
                <a:cs typeface="Arial" panose="020B0604020202020204" pitchFamily="34" charset="0"/>
              </a:rPr>
            </a:br>
            <a:br>
              <a:rPr lang="en-US" sz="1100" b="0">
                <a:latin typeface="Aptos" panose="020B0004020202020204" pitchFamily="34" charset="0"/>
              </a:rPr>
            </a:br>
            <a:br>
              <a:rPr lang="en-US" sz="1100" b="0"/>
            </a:br>
            <a:endParaRPr lang="en-US" sz="1100" b="0"/>
          </a:p>
          <a:p>
            <a:br>
              <a:rPr lang="en-US" sz="1100" b="0"/>
            </a:br>
            <a:br>
              <a:rPr lang="en-US" sz="1100" b="0"/>
            </a:br>
            <a:endParaRPr lang="en-US" sz="1100" b="0"/>
          </a:p>
        </p:txBody>
      </p:sp>
    </p:spTree>
    <p:extLst>
      <p:ext uri="{BB962C8B-B14F-4D97-AF65-F5344CB8AC3E}">
        <p14:creationId xmlns:p14="http://schemas.microsoft.com/office/powerpoint/2010/main" val="248826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nl-NL"/>
            </a:defPPr>
          </a:lstStyle>
          <a:p>
            <a:pPr rtl="0"/>
            <a:r>
              <a:rPr lang="nl-NL"/>
              <a:t>Wat is RFID?</a:t>
            </a:r>
          </a:p>
        </p:txBody>
      </p:sp>
      <p:sp>
        <p:nvSpPr>
          <p:cNvPr id="7" name="Tijdelijke aanduiding voor tekst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rtlCol="0">
            <a:normAutofit/>
          </a:bodyPr>
          <a:lstStyle>
            <a:defPPr>
              <a:defRPr lang="nl-NL"/>
            </a:defPPr>
          </a:lstStyle>
          <a:p>
            <a:pPr rtl="0"/>
            <a:r>
              <a:rPr lang="nl-NL"/>
              <a:t>Werking RFID</a:t>
            </a:r>
          </a:p>
          <a:p>
            <a:r>
              <a:rPr lang="nl-NL"/>
              <a:t>1k en 4k</a:t>
            </a:r>
          </a:p>
          <a:p>
            <a:pPr rtl="0"/>
            <a:r>
              <a:rPr lang="nl-NL"/>
              <a:t>Beveiliging</a:t>
            </a:r>
          </a:p>
          <a:p>
            <a:pPr rtl="0"/>
            <a:r>
              <a:rPr lang="nl-NL"/>
              <a:t>Sectoren </a:t>
            </a:r>
          </a:p>
          <a:p>
            <a:pPr rtl="0"/>
            <a:r>
              <a:rPr lang="nl-NL"/>
              <a:t>Sleutels</a:t>
            </a:r>
          </a:p>
          <a:p>
            <a:pPr rtl="0"/>
            <a:r>
              <a:rPr lang="nl-NL"/>
              <a:t>Access</a:t>
            </a:r>
          </a:p>
          <a:p>
            <a:pPr rtl="0"/>
            <a:endParaRPr lang="nl-NL"/>
          </a:p>
        </p:txBody>
      </p:sp>
      <p:grpSp>
        <p:nvGrpSpPr>
          <p:cNvPr id="19" name="Groe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4"/>
            <a:ext cx="2959226" cy="2959226"/>
            <a:chOff x="0" y="12289"/>
            <a:chExt cx="3550" cy="3551"/>
          </a:xfrm>
        </p:grpSpPr>
        <p:sp>
          <p:nvSpPr>
            <p:cNvPr id="20" name="Vrije v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21" name="Vrije v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22" name="Vrije v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pic>
        <p:nvPicPr>
          <p:cNvPr id="2050" name="Picture 2" descr="MIFARE-1K-Sector-Trailer">
            <a:extLst>
              <a:ext uri="{FF2B5EF4-FFF2-40B4-BE49-F238E27FC236}">
                <a16:creationId xmlns:a16="http://schemas.microsoft.com/office/drawing/2014/main" id="{10AA118F-E3D8-1E7C-B35C-AAE7E4229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80" y="5498502"/>
            <a:ext cx="6256020" cy="686097"/>
          </a:xfrm>
          <a:prstGeom prst="rect">
            <a:avLst/>
          </a:prstGeom>
          <a:noFill/>
          <a:extLst>
            <a:ext uri="{909E8E84-426E-40DD-AFC4-6F175D3DCCD1}">
              <a14:hiddenFill xmlns:a14="http://schemas.microsoft.com/office/drawing/2010/main">
                <a:solidFill>
                  <a:srgbClr val="FFFFFF"/>
                </a:solidFill>
              </a14:hiddenFill>
            </a:ext>
          </a:extLst>
        </p:spPr>
      </p:pic>
      <p:sp>
        <p:nvSpPr>
          <p:cNvPr id="8" name="Titel 5">
            <a:extLst>
              <a:ext uri="{FF2B5EF4-FFF2-40B4-BE49-F238E27FC236}">
                <a16:creationId xmlns:a16="http://schemas.microsoft.com/office/drawing/2014/main" id="{A221BBAE-ED09-5AF6-30F5-49FBB4A270BC}"/>
              </a:ext>
            </a:extLst>
          </p:cNvPr>
          <p:cNvSpPr txBox="1">
            <a:spLocks/>
          </p:cNvSpPr>
          <p:nvPr/>
        </p:nvSpPr>
        <p:spPr>
          <a:xfrm>
            <a:off x="514349" y="4936053"/>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r>
              <a:rPr lang="en-US" sz="1100" b="0">
                <a:effectLst/>
                <a:latin typeface="Aptos" panose="020B0004020202020204" pitchFamily="34" charset="0"/>
                <a:ea typeface="Aptos" panose="020B0004020202020204" pitchFamily="34" charset="0"/>
                <a:cs typeface="Arial" panose="020B0604020202020204" pitchFamily="34" charset="0"/>
              </a:rPr>
              <a:t>MF1S50YYX_V1, IFARE Classic EV1 1K - Mainstream contactless smart card.</a:t>
            </a:r>
          </a:p>
          <a:p>
            <a:br>
              <a:rPr lang="en-US" sz="1100" b="0">
                <a:effectLst/>
                <a:latin typeface="Aptos" panose="020B0004020202020204" pitchFamily="34" charset="0"/>
                <a:ea typeface="Aptos" panose="020B0004020202020204" pitchFamily="34" charset="0"/>
                <a:cs typeface="Arial" panose="020B0604020202020204" pitchFamily="34" charset="0"/>
              </a:rPr>
            </a:br>
            <a:r>
              <a:rPr lang="en-US" sz="1100" b="0">
                <a:effectLst/>
                <a:latin typeface="Aptos" panose="020B0004020202020204" pitchFamily="34" charset="0"/>
                <a:ea typeface="Aptos" panose="020B0004020202020204" pitchFamily="34" charset="0"/>
                <a:cs typeface="Arial" panose="020B0604020202020204" pitchFamily="34" charset="0"/>
              </a:rPr>
              <a:t>Santos, R.</a:t>
            </a:r>
            <a:br>
              <a:rPr lang="en-US" sz="1100" b="0">
                <a:effectLst/>
                <a:latin typeface="Aptos" panose="020B0004020202020204" pitchFamily="34" charset="0"/>
                <a:ea typeface="Aptos" panose="020B0004020202020204" pitchFamily="34" charset="0"/>
                <a:cs typeface="Arial" panose="020B0604020202020204" pitchFamily="34" charset="0"/>
              </a:rPr>
            </a:br>
            <a:endParaRPr lang="en-US" sz="1100" b="0">
              <a:effectLst/>
              <a:latin typeface="Aptos" panose="020B0004020202020204" pitchFamily="34" charset="0"/>
              <a:ea typeface="Aptos" panose="020B0004020202020204" pitchFamily="34" charset="0"/>
              <a:cs typeface="Arial" panose="020B0604020202020204" pitchFamily="34" charset="0"/>
            </a:endParaRPr>
          </a:p>
          <a:p>
            <a:r>
              <a:rPr lang="en-US" sz="1100" b="0">
                <a:effectLst/>
                <a:latin typeface="Aptos" panose="020B0004020202020204" pitchFamily="34" charset="0"/>
                <a:ea typeface="Aptos" panose="020B0004020202020204" pitchFamily="34" charset="0"/>
                <a:cs typeface="Arial" panose="020B0604020202020204" pitchFamily="34" charset="0"/>
              </a:rPr>
              <a:t>MFRC522.</a:t>
            </a:r>
          </a:p>
          <a:p>
            <a:endParaRPr lang="en-US" sz="1100" b="0">
              <a:latin typeface="Aptos" panose="020B0004020202020204" pitchFamily="34" charset="0"/>
              <a:ea typeface="Aptos" panose="020B0004020202020204" pitchFamily="34" charset="0"/>
              <a:cs typeface="Arial" panose="020B0604020202020204" pitchFamily="34" charset="0"/>
            </a:endParaRPr>
          </a:p>
          <a:p>
            <a:r>
              <a:rPr lang="en-US" sz="1100" b="0" err="1">
                <a:effectLst/>
                <a:latin typeface="Aptos" panose="020B0004020202020204" pitchFamily="34" charset="0"/>
                <a:ea typeface="Aptos" panose="020B0004020202020204" pitchFamily="34" charset="0"/>
                <a:cs typeface="Arial" panose="020B0604020202020204" pitchFamily="34" charset="0"/>
              </a:rPr>
              <a:t>Verdult</a:t>
            </a:r>
            <a:r>
              <a:rPr lang="en-US" sz="1100" b="0">
                <a:effectLst/>
                <a:latin typeface="Aptos" panose="020B0004020202020204" pitchFamily="34" charset="0"/>
                <a:ea typeface="Aptos" panose="020B0004020202020204" pitchFamily="34" charset="0"/>
                <a:cs typeface="Arial" panose="020B0604020202020204" pitchFamily="34" charset="0"/>
              </a:rPr>
              <a:t>, R.</a:t>
            </a:r>
          </a:p>
        </p:txBody>
      </p:sp>
      <p:sp>
        <p:nvSpPr>
          <p:cNvPr id="10" name="Titel 5">
            <a:extLst>
              <a:ext uri="{FF2B5EF4-FFF2-40B4-BE49-F238E27FC236}">
                <a16:creationId xmlns:a16="http://schemas.microsoft.com/office/drawing/2014/main" id="{DAFDE38C-A49B-F119-3401-B8A4E225E2E8}"/>
              </a:ext>
            </a:extLst>
          </p:cNvPr>
          <p:cNvSpPr txBox="1">
            <a:spLocks/>
          </p:cNvSpPr>
          <p:nvPr/>
        </p:nvSpPr>
        <p:spPr>
          <a:xfrm>
            <a:off x="10420349" y="121025"/>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r>
              <a:rPr lang="en-US" sz="1100" b="0">
                <a:effectLst/>
                <a:latin typeface="Aptos" panose="020B0004020202020204" pitchFamily="34" charset="0"/>
                <a:ea typeface="Aptos" panose="020B0004020202020204" pitchFamily="34" charset="0"/>
                <a:cs typeface="Arial" panose="020B0604020202020204" pitchFamily="34" charset="0"/>
              </a:rPr>
              <a:t>Competitive analysis, Component test</a:t>
            </a:r>
            <a:br>
              <a:rPr lang="en-US" sz="1100" b="0">
                <a:effectLst/>
                <a:latin typeface="Aptos" panose="020B0004020202020204" pitchFamily="34" charset="0"/>
                <a:ea typeface="Aptos" panose="020B0004020202020204" pitchFamily="34" charset="0"/>
                <a:cs typeface="Arial" panose="020B0604020202020204" pitchFamily="34" charset="0"/>
              </a:rPr>
            </a:br>
            <a:br>
              <a:rPr lang="en-US" sz="1100" b="0">
                <a:latin typeface="Aptos" panose="020B0004020202020204" pitchFamily="34" charset="0"/>
              </a:rPr>
            </a:br>
            <a:br>
              <a:rPr lang="en-US" sz="1100" b="0"/>
            </a:br>
            <a:endParaRPr lang="en-US" sz="1100" b="0"/>
          </a:p>
          <a:p>
            <a:br>
              <a:rPr lang="en-US" sz="1100" b="0"/>
            </a:br>
            <a:br>
              <a:rPr lang="en-US" sz="1100" b="0"/>
            </a:br>
            <a:endParaRPr lang="en-US" sz="1100" b="0"/>
          </a:p>
        </p:txBody>
      </p:sp>
      <p:pic>
        <p:nvPicPr>
          <p:cNvPr id="4" name="Afbeelding 3">
            <a:extLst>
              <a:ext uri="{FF2B5EF4-FFF2-40B4-BE49-F238E27FC236}">
                <a16:creationId xmlns:a16="http://schemas.microsoft.com/office/drawing/2014/main" id="{1D7A4ABE-2D30-3045-E6C0-AF0EF957151C}"/>
              </a:ext>
            </a:extLst>
          </p:cNvPr>
          <p:cNvPicPr>
            <a:picLocks noChangeAspect="1"/>
          </p:cNvPicPr>
          <p:nvPr/>
        </p:nvPicPr>
        <p:blipFill rotWithShape="1">
          <a:blip r:embed="rId4"/>
          <a:srcRect t="7522"/>
          <a:stretch/>
        </p:blipFill>
        <p:spPr>
          <a:xfrm>
            <a:off x="5860121" y="2407298"/>
            <a:ext cx="5776461" cy="2339744"/>
          </a:xfrm>
          <a:prstGeom prst="rect">
            <a:avLst/>
          </a:prstGeom>
        </p:spPr>
      </p:pic>
    </p:spTree>
    <p:extLst>
      <p:ext uri="{BB962C8B-B14F-4D97-AF65-F5344CB8AC3E}">
        <p14:creationId xmlns:p14="http://schemas.microsoft.com/office/powerpoint/2010/main" val="110783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nl-NL"/>
            </a:defPPr>
          </a:lstStyle>
          <a:p>
            <a:pPr rtl="0"/>
            <a:r>
              <a:rPr lang="nl-NL"/>
              <a:t>Wat zijn alternatieven voor RFID?</a:t>
            </a:r>
          </a:p>
        </p:txBody>
      </p:sp>
      <p:sp>
        <p:nvSpPr>
          <p:cNvPr id="7" name="Tijdelijke aanduiding voor tekst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rtlCol="0">
            <a:normAutofit/>
          </a:bodyPr>
          <a:lstStyle>
            <a:defPPr>
              <a:defRPr lang="nl-NL"/>
            </a:defPPr>
          </a:lstStyle>
          <a:p>
            <a:pPr rtl="0"/>
            <a:r>
              <a:rPr lang="nl-NL"/>
              <a:t>Barcodes en QR-codes</a:t>
            </a:r>
          </a:p>
          <a:p>
            <a:pPr rtl="0"/>
            <a:r>
              <a:rPr lang="nl-NL" err="1"/>
              <a:t>Bedrade</a:t>
            </a:r>
            <a:r>
              <a:rPr lang="nl-NL"/>
              <a:t> Smart Card chips</a:t>
            </a:r>
          </a:p>
          <a:p>
            <a:pPr rtl="0"/>
            <a:endParaRPr lang="nl-NL"/>
          </a:p>
          <a:p>
            <a:pPr marL="0" indent="0" rtl="0">
              <a:buNone/>
            </a:pPr>
            <a:endParaRPr lang="nl-NL"/>
          </a:p>
        </p:txBody>
      </p:sp>
      <p:grpSp>
        <p:nvGrpSpPr>
          <p:cNvPr id="19" name="Groe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2896" y="3900133"/>
            <a:ext cx="2959226" cy="2959226"/>
            <a:chOff x="0" y="12289"/>
            <a:chExt cx="3550" cy="3551"/>
          </a:xfrm>
        </p:grpSpPr>
        <p:sp>
          <p:nvSpPr>
            <p:cNvPr id="20" name="Vrije v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21" name="Vrije v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22" name="Vrije v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pic>
        <p:nvPicPr>
          <p:cNvPr id="2050" name="Picture 2" descr="evmi.nl/cache/6/a/0/8/9/6a089859e40fe086c821cb5e52...">
            <a:extLst>
              <a:ext uri="{FF2B5EF4-FFF2-40B4-BE49-F238E27FC236}">
                <a16:creationId xmlns:a16="http://schemas.microsoft.com/office/drawing/2014/main" id="{F261266D-1AAB-DE0D-4D57-5FD6531D9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0423" y="1984831"/>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ek ontdekt in nieuwe chip pinpas | Binnenland | pzc.nl">
            <a:extLst>
              <a:ext uri="{FF2B5EF4-FFF2-40B4-BE49-F238E27FC236}">
                <a16:creationId xmlns:a16="http://schemas.microsoft.com/office/drawing/2014/main" id="{0A26A715-B256-C702-2610-55044BE9C5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3948" y="3900132"/>
            <a:ext cx="4159372" cy="23509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3F72793-6FAE-C880-03DF-F7DAFAC238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93773" y="3715304"/>
            <a:ext cx="1771650" cy="177165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5">
            <a:extLst>
              <a:ext uri="{FF2B5EF4-FFF2-40B4-BE49-F238E27FC236}">
                <a16:creationId xmlns:a16="http://schemas.microsoft.com/office/drawing/2014/main" id="{A9C001BA-D7D5-251C-9EF0-CBBBC650F120}"/>
              </a:ext>
            </a:extLst>
          </p:cNvPr>
          <p:cNvSpPr txBox="1">
            <a:spLocks/>
          </p:cNvSpPr>
          <p:nvPr/>
        </p:nvSpPr>
        <p:spPr>
          <a:xfrm>
            <a:off x="514349" y="4936053"/>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r>
              <a:rPr lang="en-US" sz="1100" b="0" err="1">
                <a:effectLst/>
                <a:latin typeface="Aptos" panose="020B0004020202020204" pitchFamily="34" charset="0"/>
                <a:ea typeface="Aptos" panose="020B0004020202020204" pitchFamily="34" charset="0"/>
                <a:cs typeface="Arial" panose="020B0604020202020204" pitchFamily="34" charset="0"/>
              </a:rPr>
              <a:t>Yuldashev</a:t>
            </a:r>
            <a:r>
              <a:rPr lang="en-US" sz="1100" b="0">
                <a:effectLst/>
                <a:latin typeface="Aptos" panose="020B0004020202020204" pitchFamily="34" charset="0"/>
                <a:ea typeface="Aptos" panose="020B0004020202020204" pitchFamily="34" charset="0"/>
                <a:cs typeface="Arial" panose="020B0604020202020204" pitchFamily="34" charset="0"/>
              </a:rPr>
              <a:t>, T.</a:t>
            </a:r>
          </a:p>
        </p:txBody>
      </p:sp>
      <p:sp>
        <p:nvSpPr>
          <p:cNvPr id="5" name="Titel 5">
            <a:extLst>
              <a:ext uri="{FF2B5EF4-FFF2-40B4-BE49-F238E27FC236}">
                <a16:creationId xmlns:a16="http://schemas.microsoft.com/office/drawing/2014/main" id="{BB6EB547-01E8-D365-14CB-910494A2EAE2}"/>
              </a:ext>
            </a:extLst>
          </p:cNvPr>
          <p:cNvSpPr txBox="1">
            <a:spLocks/>
          </p:cNvSpPr>
          <p:nvPr/>
        </p:nvSpPr>
        <p:spPr>
          <a:xfrm>
            <a:off x="10565423" y="185920"/>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r>
              <a:rPr lang="en-US" sz="1100" b="0">
                <a:effectLst/>
                <a:latin typeface="Aptos" panose="020B0004020202020204" pitchFamily="34" charset="0"/>
                <a:ea typeface="Aptos" panose="020B0004020202020204" pitchFamily="34" charset="0"/>
                <a:cs typeface="Arial" panose="020B0604020202020204" pitchFamily="34" charset="0"/>
              </a:rPr>
              <a:t>System test, Problem analysis</a:t>
            </a:r>
          </a:p>
        </p:txBody>
      </p:sp>
    </p:spTree>
    <p:extLst>
      <p:ext uri="{BB962C8B-B14F-4D97-AF65-F5344CB8AC3E}">
        <p14:creationId xmlns:p14="http://schemas.microsoft.com/office/powerpoint/2010/main" val="320031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rtlCol="0"/>
          <a:lstStyle>
            <a:defPPr>
              <a:defRPr lang="nl-NL"/>
            </a:defPPr>
          </a:lstStyle>
          <a:p>
            <a:pPr rtl="0"/>
            <a:r>
              <a:rPr lang="en-US" err="1"/>
              <a:t>Alternatieven</a:t>
            </a:r>
            <a:r>
              <a:rPr lang="en-US"/>
              <a:t> </a:t>
            </a:r>
            <a:r>
              <a:rPr lang="en-US" err="1"/>
              <a:t>vergelijken</a:t>
            </a:r>
            <a:endParaRPr lang="nl-NL"/>
          </a:p>
        </p:txBody>
      </p:sp>
      <p:graphicFrame>
        <p:nvGraphicFramePr>
          <p:cNvPr id="8" name="Tijdelijke aanduiding voor tabel 2">
            <a:extLst>
              <a:ext uri="{FF2B5EF4-FFF2-40B4-BE49-F238E27FC236}">
                <a16:creationId xmlns:a16="http://schemas.microsoft.com/office/drawing/2014/main" id="{C60AA2D2-28D7-69D7-F6C5-B31DAD3332C1}"/>
              </a:ext>
            </a:extLst>
          </p:cNvPr>
          <p:cNvGraphicFramePr>
            <a:graphicFrameLocks noGrp="1"/>
          </p:cNvGraphicFramePr>
          <p:nvPr>
            <p:ph sz="quarter" idx="13"/>
            <p:extLst>
              <p:ext uri="{D42A27DB-BD31-4B8C-83A1-F6EECF244321}">
                <p14:modId xmlns:p14="http://schemas.microsoft.com/office/powerpoint/2010/main" val="1461086521"/>
              </p:ext>
            </p:extLst>
          </p:nvPr>
        </p:nvGraphicFramePr>
        <p:xfrm>
          <a:off x="3670300" y="584200"/>
          <a:ext cx="7930340" cy="4351853"/>
        </p:xfrm>
        <a:graphic>
          <a:graphicData uri="http://schemas.openxmlformats.org/drawingml/2006/table">
            <a:tbl>
              <a:tblPr firstRow="1" bandRow="1">
                <a:tableStyleId>{8A107856-5554-42FB-B03E-39F5DBC370BA}</a:tableStyleId>
              </a:tblPr>
              <a:tblGrid>
                <a:gridCol w="1982585">
                  <a:extLst>
                    <a:ext uri="{9D8B030D-6E8A-4147-A177-3AD203B41FA5}">
                      <a16:colId xmlns:a16="http://schemas.microsoft.com/office/drawing/2014/main" val="127040821"/>
                    </a:ext>
                  </a:extLst>
                </a:gridCol>
                <a:gridCol w="1982585">
                  <a:extLst>
                    <a:ext uri="{9D8B030D-6E8A-4147-A177-3AD203B41FA5}">
                      <a16:colId xmlns:a16="http://schemas.microsoft.com/office/drawing/2014/main" val="149845700"/>
                    </a:ext>
                  </a:extLst>
                </a:gridCol>
                <a:gridCol w="1982585">
                  <a:extLst>
                    <a:ext uri="{9D8B030D-6E8A-4147-A177-3AD203B41FA5}">
                      <a16:colId xmlns:a16="http://schemas.microsoft.com/office/drawing/2014/main" val="3119692462"/>
                    </a:ext>
                  </a:extLst>
                </a:gridCol>
                <a:gridCol w="1982585">
                  <a:extLst>
                    <a:ext uri="{9D8B030D-6E8A-4147-A177-3AD203B41FA5}">
                      <a16:colId xmlns:a16="http://schemas.microsoft.com/office/drawing/2014/main" val="3472639139"/>
                    </a:ext>
                  </a:extLst>
                </a:gridCol>
              </a:tblGrid>
              <a:tr h="511373">
                <a:tc>
                  <a:txBody>
                    <a:bodyPr/>
                    <a:lstStyle>
                      <a:defPPr>
                        <a:defRPr lang="nl-NL"/>
                      </a:defPPr>
                    </a:lstStyle>
                    <a:p>
                      <a:pPr algn="ctr" rtl="0"/>
                      <a:endParaRPr lang="nl-NL" b="0">
                        <a:latin typeface="+mj-lt"/>
                      </a:endParaRPr>
                    </a:p>
                  </a:txBody>
                  <a:tcPr anchor="ctr"/>
                </a:tc>
                <a:tc>
                  <a:txBody>
                    <a:bodyPr/>
                    <a:lstStyle>
                      <a:defPPr>
                        <a:defRPr lang="nl-NL"/>
                      </a:defPPr>
                    </a:lstStyle>
                    <a:p>
                      <a:pPr algn="ctr" rtl="0"/>
                      <a:r>
                        <a:rPr lang="nl-NL" b="0">
                          <a:latin typeface="+mj-lt"/>
                        </a:rPr>
                        <a:t>Kosten</a:t>
                      </a:r>
                    </a:p>
                  </a:txBody>
                  <a:tcPr anchor="ctr"/>
                </a:tc>
                <a:tc>
                  <a:txBody>
                    <a:bodyPr/>
                    <a:lstStyle>
                      <a:defPPr>
                        <a:defRPr lang="nl-NL"/>
                      </a:defPPr>
                    </a:lstStyle>
                    <a:p>
                      <a:pPr algn="ctr" rtl="0"/>
                      <a:r>
                        <a:rPr lang="nl-NL" sz="1800" b="1" kern="1200">
                          <a:solidFill>
                            <a:schemeClr val="dk1"/>
                          </a:solidFill>
                          <a:effectLst/>
                          <a:latin typeface="+mn-lt"/>
                          <a:ea typeface="+mn-ea"/>
                          <a:cs typeface="+mn-cs"/>
                        </a:rPr>
                        <a:t>Datacapaciteit</a:t>
                      </a:r>
                      <a:endParaRPr lang="nl-NL" b="0">
                        <a:latin typeface="+mj-lt"/>
                      </a:endParaRPr>
                    </a:p>
                  </a:txBody>
                  <a:tcPr anchor="ctr"/>
                </a:tc>
                <a:tc>
                  <a:txBody>
                    <a:bodyPr/>
                    <a:lstStyle>
                      <a:defPPr>
                        <a:defRPr lang="nl-NL"/>
                      </a:defPPr>
                    </a:lstStyle>
                    <a:p>
                      <a:pPr algn="ctr" rtl="0"/>
                      <a:r>
                        <a:rPr lang="nl-NL" sz="1800" b="1" kern="1200">
                          <a:solidFill>
                            <a:schemeClr val="dk1"/>
                          </a:solidFill>
                          <a:effectLst/>
                          <a:latin typeface="+mn-lt"/>
                          <a:ea typeface="+mn-ea"/>
                          <a:cs typeface="+mn-cs"/>
                        </a:rPr>
                        <a:t>Veiligheid</a:t>
                      </a:r>
                      <a:endParaRPr lang="nl-NL" b="0">
                        <a:latin typeface="+mj-lt"/>
                      </a:endParaRPr>
                    </a:p>
                  </a:txBody>
                  <a:tcPr anchor="ctr"/>
                </a:tc>
                <a:extLst>
                  <a:ext uri="{0D108BD9-81ED-4DB2-BD59-A6C34878D82A}">
                    <a16:rowId xmlns:a16="http://schemas.microsoft.com/office/drawing/2014/main" val="3298013591"/>
                  </a:ext>
                </a:extLst>
              </a:tr>
              <a:tr h="708914">
                <a:tc>
                  <a:txBody>
                    <a:bodyPr/>
                    <a:lstStyle>
                      <a:defPPr>
                        <a:defRPr lang="nl-NL"/>
                      </a:defPPr>
                    </a:lstStyle>
                    <a:p>
                      <a:pPr algn="ctr" rtl="0"/>
                      <a:r>
                        <a:rPr lang="nl-NL" sz="1800" kern="1200">
                          <a:solidFill>
                            <a:schemeClr val="dk1"/>
                          </a:solidFill>
                          <a:effectLst/>
                          <a:latin typeface="+mn-lt"/>
                          <a:ea typeface="+mn-ea"/>
                          <a:cs typeface="+mn-cs"/>
                        </a:rPr>
                        <a:t>RFID-tags</a:t>
                      </a:r>
                      <a:endParaRPr lang="nl-NL" b="0"/>
                    </a:p>
                  </a:txBody>
                  <a:tcPr anchor="ctr"/>
                </a:tc>
                <a:tc>
                  <a:txBody>
                    <a:bodyPr/>
                    <a:lstStyle>
                      <a:defPPr>
                        <a:defRPr lang="nl-NL"/>
                      </a:defPPr>
                    </a:lstStyle>
                    <a:p>
                      <a:pPr algn="ctr" rtl="0"/>
                      <a:r>
                        <a:rPr lang="sv-SE" b="0"/>
                        <a:t>$0,10 – $10 per tag</a:t>
                      </a:r>
                    </a:p>
                    <a:p>
                      <a:pPr algn="ctr" rtl="0"/>
                      <a:r>
                        <a:rPr lang="sv-SE" b="0"/>
                        <a:t>(Suji, n.d.)</a:t>
                      </a:r>
                    </a:p>
                  </a:txBody>
                  <a:tcPr anchor="ctr"/>
                </a:tc>
                <a:tc>
                  <a:txBody>
                    <a:bodyPr/>
                    <a:lstStyle>
                      <a:defPPr>
                        <a:defRPr lang="nl-NL"/>
                      </a:defPPr>
                    </a:lstStyle>
                    <a:p>
                      <a:pPr algn="ctr" rtl="0"/>
                      <a:r>
                        <a:rPr lang="nl-NL" b="0"/>
                        <a:t>64 bits – 4 kilobyte</a:t>
                      </a:r>
                    </a:p>
                    <a:p>
                      <a:pPr algn="ctr" rtl="0"/>
                      <a:r>
                        <a:rPr lang="nl-NL" b="0"/>
                        <a:t>(Roberti, n.d.)</a:t>
                      </a:r>
                    </a:p>
                  </a:txBody>
                  <a:tcPr anchor="ctr"/>
                </a:tc>
                <a:tc>
                  <a:txBody>
                    <a:bodyPr/>
                    <a:lstStyle>
                      <a:defPPr>
                        <a:defRPr lang="nl-NL"/>
                      </a:defPPr>
                    </a:lstStyle>
                    <a:p>
                      <a:pPr algn="ctr" rtl="0"/>
                      <a:r>
                        <a:rPr lang="en-US" b="0"/>
                        <a:t>Gemiddeld</a:t>
                      </a:r>
                    </a:p>
                    <a:p>
                      <a:pPr algn="ctr" rtl="0"/>
                      <a:r>
                        <a:rPr lang="en-US" b="0"/>
                        <a:t>(An introduction to RFID security, n.d.)</a:t>
                      </a:r>
                    </a:p>
                  </a:txBody>
                  <a:tcPr anchor="ctr"/>
                </a:tc>
                <a:extLst>
                  <a:ext uri="{0D108BD9-81ED-4DB2-BD59-A6C34878D82A}">
                    <a16:rowId xmlns:a16="http://schemas.microsoft.com/office/drawing/2014/main" val="3873867931"/>
                  </a:ext>
                </a:extLst>
              </a:tr>
              <a:tr h="708914">
                <a:tc>
                  <a:txBody>
                    <a:bodyPr/>
                    <a:lstStyle>
                      <a:defPPr>
                        <a:defRPr lang="nl-NL"/>
                      </a:defPPr>
                    </a:lstStyle>
                    <a:p>
                      <a:pPr algn="ctr" rtl="0"/>
                      <a:r>
                        <a:rPr lang="nl-NL" b="0"/>
                        <a:t>Barcodes en QR-codes</a:t>
                      </a:r>
                    </a:p>
                  </a:txBody>
                  <a:tcPr anchor="ctr"/>
                </a:tc>
                <a:tc>
                  <a:txBody>
                    <a:bodyPr/>
                    <a:lstStyle>
                      <a:defPPr>
                        <a:defRPr lang="nl-NL"/>
                      </a:defPPr>
                    </a:lstStyle>
                    <a:p>
                      <a:pPr algn="ctr" rtl="0"/>
                      <a:r>
                        <a:rPr lang="en-US" b="0"/>
                        <a:t>± €0,00</a:t>
                      </a:r>
                    </a:p>
                    <a:p>
                      <a:pPr algn="ctr" rtl="0"/>
                      <a:r>
                        <a:rPr lang="en-US" b="0"/>
                        <a:t>(How much does a QR code cost?, 2023)</a:t>
                      </a:r>
                    </a:p>
                  </a:txBody>
                  <a:tcPr anchor="ctr"/>
                </a:tc>
                <a:tc>
                  <a:txBody>
                    <a:bodyPr/>
                    <a:lstStyle>
                      <a:defPPr>
                        <a:defRPr lang="nl-NL"/>
                      </a:defPPr>
                    </a:lstStyle>
                    <a:p>
                      <a:pPr algn="ctr" rtl="0"/>
                      <a:r>
                        <a:rPr lang="nl-NL" b="0"/>
                        <a:t>± 2 – 7089 tekens</a:t>
                      </a:r>
                    </a:p>
                    <a:p>
                      <a:pPr algn="ctr" rtl="0"/>
                      <a:r>
                        <a:rPr lang="nl-NL" b="0"/>
                        <a:t>(Woods, 2023)</a:t>
                      </a:r>
                    </a:p>
                  </a:txBody>
                  <a:tcPr anchor="ctr"/>
                </a:tc>
                <a:tc>
                  <a:txBody>
                    <a:bodyPr/>
                    <a:lstStyle>
                      <a:defPPr>
                        <a:defRPr lang="nl-NL"/>
                      </a:defPPr>
                    </a:lstStyle>
                    <a:p>
                      <a:pPr algn="ctr" rtl="0"/>
                      <a:r>
                        <a:rPr lang="en-US" b="0"/>
                        <a:t>Laag</a:t>
                      </a:r>
                    </a:p>
                    <a:p>
                      <a:pPr algn="ctr" rtl="0"/>
                      <a:r>
                        <a:rPr lang="en-US" b="0"/>
                        <a:t>(QR Code Security: What are QR codes and are they safe to use?, n.d.)</a:t>
                      </a:r>
                    </a:p>
                  </a:txBody>
                  <a:tcPr anchor="ctr"/>
                </a:tc>
                <a:extLst>
                  <a:ext uri="{0D108BD9-81ED-4DB2-BD59-A6C34878D82A}">
                    <a16:rowId xmlns:a16="http://schemas.microsoft.com/office/drawing/2014/main" val="85209771"/>
                  </a:ext>
                </a:extLst>
              </a:tr>
              <a:tr h="511373">
                <a:tc>
                  <a:txBody>
                    <a:bodyPr/>
                    <a:lstStyle>
                      <a:defPPr>
                        <a:defRPr lang="nl-NL"/>
                      </a:defPPr>
                    </a:lstStyle>
                    <a:p>
                      <a:pPr algn="ctr" rtl="0"/>
                      <a:r>
                        <a:rPr lang="nl-NL" b="0"/>
                        <a:t>Smart Card</a:t>
                      </a:r>
                    </a:p>
                  </a:txBody>
                  <a:tcPr anchor="ctr"/>
                </a:tc>
                <a:tc>
                  <a:txBody>
                    <a:bodyPr/>
                    <a:lstStyle>
                      <a:defPPr>
                        <a:defRPr lang="nl-NL"/>
                      </a:defPPr>
                    </a:lstStyle>
                    <a:p>
                      <a:pPr algn="ctr" rtl="0"/>
                      <a:r>
                        <a:rPr lang="nl-NL" b="0"/>
                        <a:t>&lt; $10</a:t>
                      </a:r>
                    </a:p>
                    <a:p>
                      <a:pPr algn="ctr" rtl="0"/>
                      <a:r>
                        <a:rPr lang="nl-NL" b="0"/>
                        <a:t>(Donegan &amp; Joel, n.d.)</a:t>
                      </a:r>
                    </a:p>
                  </a:txBody>
                  <a:tcPr anchor="ctr"/>
                </a:tc>
                <a:tc>
                  <a:txBody>
                    <a:bodyPr/>
                    <a:lstStyle>
                      <a:defPPr>
                        <a:defRPr lang="nl-NL"/>
                      </a:defPPr>
                    </a:lstStyle>
                    <a:p>
                      <a:pPr algn="ctr" rtl="0"/>
                      <a:r>
                        <a:rPr lang="nl-NL" b="0"/>
                        <a:t>1 kilobyte – 256 kilobyte</a:t>
                      </a:r>
                    </a:p>
                    <a:p>
                      <a:pPr algn="ctr" rtl="0"/>
                      <a:r>
                        <a:rPr lang="nl-NL" b="0"/>
                        <a:t>(Donegan &amp; Joel, n.d.)</a:t>
                      </a:r>
                    </a:p>
                  </a:txBody>
                  <a:tcPr anchor="ctr"/>
                </a:tc>
                <a:tc>
                  <a:txBody>
                    <a:bodyPr/>
                    <a:lstStyle>
                      <a:defPPr>
                        <a:defRPr lang="nl-NL"/>
                      </a:defPPr>
                    </a:lstStyle>
                    <a:p>
                      <a:pPr algn="ctr" rtl="0"/>
                      <a:r>
                        <a:rPr lang="en-US" b="0"/>
                        <a:t>Hoog</a:t>
                      </a:r>
                    </a:p>
                    <a:p>
                      <a:pPr algn="ctr" rtl="0"/>
                      <a:r>
                        <a:rPr lang="en-US" b="0"/>
                        <a:t>(Smart cards – An illustrated guide ( 2023), 2023)</a:t>
                      </a:r>
                    </a:p>
                  </a:txBody>
                  <a:tcPr anchor="ctr"/>
                </a:tc>
                <a:extLst>
                  <a:ext uri="{0D108BD9-81ED-4DB2-BD59-A6C34878D82A}">
                    <a16:rowId xmlns:a16="http://schemas.microsoft.com/office/drawing/2014/main" val="4061031278"/>
                  </a:ext>
                </a:extLst>
              </a:tr>
            </a:tbl>
          </a:graphicData>
        </a:graphic>
      </p:graphicFrame>
      <p:sp>
        <p:nvSpPr>
          <p:cNvPr id="2" name="Titel 5">
            <a:extLst>
              <a:ext uri="{FF2B5EF4-FFF2-40B4-BE49-F238E27FC236}">
                <a16:creationId xmlns:a16="http://schemas.microsoft.com/office/drawing/2014/main" id="{F3489EB9-7124-DCE0-B98C-DFEFB0A59C69}"/>
              </a:ext>
            </a:extLst>
          </p:cNvPr>
          <p:cNvSpPr txBox="1">
            <a:spLocks/>
          </p:cNvSpPr>
          <p:nvPr/>
        </p:nvSpPr>
        <p:spPr>
          <a:xfrm>
            <a:off x="514349" y="4936053"/>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br>
              <a:rPr lang="en-US" sz="1100" b="0">
                <a:effectLst/>
                <a:latin typeface="Aptos" panose="020B0004020202020204" pitchFamily="34" charset="0"/>
                <a:ea typeface="Aptos" panose="020B0004020202020204" pitchFamily="34" charset="0"/>
                <a:cs typeface="Arial" panose="020B0604020202020204" pitchFamily="34" charset="0"/>
              </a:rPr>
            </a:br>
            <a:br>
              <a:rPr lang="en-US" sz="1100" b="0">
                <a:effectLst/>
                <a:latin typeface="Aptos" panose="020B0004020202020204" pitchFamily="34" charset="0"/>
                <a:ea typeface="Aptos" panose="020B0004020202020204" pitchFamily="34" charset="0"/>
                <a:cs typeface="Arial" panose="020B0604020202020204" pitchFamily="34" charset="0"/>
              </a:rPr>
            </a:br>
            <a:endParaRPr lang="en-US" sz="1100" b="0"/>
          </a:p>
        </p:txBody>
      </p:sp>
    </p:spTree>
    <p:extLst>
      <p:ext uri="{BB962C8B-B14F-4D97-AF65-F5344CB8AC3E}">
        <p14:creationId xmlns:p14="http://schemas.microsoft.com/office/powerpoint/2010/main" val="412769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Zebra AN510-CFCL60002EU RFID-antenne Wit Geschikt voor gebruik binnen">
            <a:extLst>
              <a:ext uri="{FF2B5EF4-FFF2-40B4-BE49-F238E27FC236}">
                <a16:creationId xmlns:a16="http://schemas.microsoft.com/office/drawing/2014/main" id="{7B730FB1-E512-3F9A-A097-C22489BD38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79" t="22178" r="15355" b="17678"/>
          <a:stretch/>
        </p:blipFill>
        <p:spPr bwMode="auto">
          <a:xfrm>
            <a:off x="4925495" y="4296121"/>
            <a:ext cx="2425323" cy="207892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F5E6E25-49A5-AA7F-C088-75B6717E532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81" t="23290" r="24603" b="29796"/>
          <a:stretch/>
        </p:blipFill>
        <p:spPr bwMode="auto">
          <a:xfrm>
            <a:off x="1814483" y="4404835"/>
            <a:ext cx="2323704" cy="1949628"/>
          </a:xfrm>
          <a:prstGeom prst="rect">
            <a:avLst/>
          </a:prstGeom>
          <a:noFill/>
          <a:extLst>
            <a:ext uri="{909E8E84-426E-40DD-AFC4-6F175D3DCCD1}">
              <a14:hiddenFill xmlns:a14="http://schemas.microsoft.com/office/drawing/2010/main">
                <a:solidFill>
                  <a:srgbClr val="FFFFFF"/>
                </a:solidFill>
              </a14:hiddenFill>
            </a:ext>
          </a:extLst>
        </p:spPr>
      </p:pic>
      <p:sp>
        <p:nvSpPr>
          <p:cNvPr id="3" name="Titel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nl-NL"/>
            </a:defPPr>
          </a:lstStyle>
          <a:p>
            <a:pPr rtl="0"/>
            <a:r>
              <a:rPr lang="nl-NL"/>
              <a:t>Welke verschillende soorten RFID-readers en tags zijn er?</a:t>
            </a:r>
          </a:p>
        </p:txBody>
      </p:sp>
      <p:sp>
        <p:nvSpPr>
          <p:cNvPr id="7" name="Tijdelijke aanduiding voor tekst 6">
            <a:extLst>
              <a:ext uri="{FF2B5EF4-FFF2-40B4-BE49-F238E27FC236}">
                <a16:creationId xmlns:a16="http://schemas.microsoft.com/office/drawing/2014/main" id="{F70BD87D-F7DA-961B-4024-A354DC87D168}"/>
              </a:ext>
            </a:extLst>
          </p:cNvPr>
          <p:cNvSpPr>
            <a:spLocks noGrp="1"/>
          </p:cNvSpPr>
          <p:nvPr>
            <p:ph sz="quarter" idx="13"/>
          </p:nvPr>
        </p:nvSpPr>
        <p:spPr>
          <a:xfrm>
            <a:off x="3657600" y="2270605"/>
            <a:ext cx="7810500" cy="3700462"/>
          </a:xfrm>
        </p:spPr>
        <p:txBody>
          <a:bodyPr rtlCol="0">
            <a:normAutofit/>
          </a:bodyPr>
          <a:lstStyle>
            <a:defPPr>
              <a:defRPr lang="nl-NL"/>
            </a:defPPr>
          </a:lstStyle>
          <a:p>
            <a:pPr rtl="0"/>
            <a:r>
              <a:rPr lang="en-US" err="1"/>
              <a:t>Actieve</a:t>
            </a:r>
            <a:r>
              <a:rPr lang="en-US"/>
              <a:t> en </a:t>
            </a:r>
            <a:r>
              <a:rPr lang="en-US" err="1"/>
              <a:t>passieve</a:t>
            </a:r>
            <a:r>
              <a:rPr lang="en-US"/>
              <a:t> tags</a:t>
            </a:r>
          </a:p>
          <a:p>
            <a:pPr rtl="0"/>
            <a:r>
              <a:rPr lang="nl-NL"/>
              <a:t>Ultra high, high en low </a:t>
            </a:r>
            <a:r>
              <a:rPr lang="nl-NL" err="1"/>
              <a:t>frequency</a:t>
            </a:r>
            <a:r>
              <a:rPr lang="nl-NL"/>
              <a:t> readers</a:t>
            </a:r>
            <a:br>
              <a:rPr lang="nl-NL"/>
            </a:br>
            <a:br>
              <a:rPr lang="nl-NL"/>
            </a:br>
            <a:br>
              <a:rPr lang="nl-NL"/>
            </a:br>
            <a:br>
              <a:rPr lang="nl-NL"/>
            </a:br>
            <a:br>
              <a:rPr lang="nl-NL"/>
            </a:br>
            <a:br>
              <a:rPr lang="nl-NL"/>
            </a:br>
            <a:br>
              <a:rPr lang="nl-NL"/>
            </a:br>
            <a:br>
              <a:rPr lang="nl-NL"/>
            </a:br>
            <a:br>
              <a:rPr lang="en-US" sz="1100" i="1">
                <a:effectLst/>
                <a:latin typeface="Aptos" panose="020B0004020202020204" pitchFamily="34" charset="0"/>
                <a:ea typeface="Aptos" panose="020B0004020202020204" pitchFamily="34" charset="0"/>
                <a:cs typeface="Arial" panose="020B0604020202020204" pitchFamily="34" charset="0"/>
              </a:rPr>
            </a:br>
            <a:endParaRPr lang="nl-NL" sz="1100"/>
          </a:p>
        </p:txBody>
      </p:sp>
      <p:grpSp>
        <p:nvGrpSpPr>
          <p:cNvPr id="19" name="Groe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Vrije v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21" name="Vrije v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sp>
          <p:nvSpPr>
            <p:cNvPr id="22" name="Vrije v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nl-NL"/>
              </a:defPPr>
            </a:lstStyle>
            <a:p>
              <a:pPr rtl="0"/>
              <a:endParaRPr lang="nl-NL"/>
            </a:p>
          </p:txBody>
        </p:sp>
      </p:grpSp>
      <p:pic>
        <p:nvPicPr>
          <p:cNvPr id="5122" name="Picture 2" descr="H 5022   hid omnikey 5022 smart card reader 13.56mhz">
            <a:extLst>
              <a:ext uri="{FF2B5EF4-FFF2-40B4-BE49-F238E27FC236}">
                <a16:creationId xmlns:a16="http://schemas.microsoft.com/office/drawing/2014/main" id="{9B143BBA-756B-43C7-0578-A8288623DF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7082" y="4160548"/>
            <a:ext cx="1996429" cy="199642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FL20 RS-232 125 KHz/Mifare/Felica">
            <a:extLst>
              <a:ext uri="{FF2B5EF4-FFF2-40B4-BE49-F238E27FC236}">
                <a16:creationId xmlns:a16="http://schemas.microsoft.com/office/drawing/2014/main" id="{10276FCE-2C65-8041-7796-DFD6DBDBC7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29775" y="1558837"/>
            <a:ext cx="1838325" cy="248602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5">
            <a:extLst>
              <a:ext uri="{FF2B5EF4-FFF2-40B4-BE49-F238E27FC236}">
                <a16:creationId xmlns:a16="http://schemas.microsoft.com/office/drawing/2014/main" id="{0B7FB855-482A-94CD-BCCA-1AD881B528AD}"/>
              </a:ext>
            </a:extLst>
          </p:cNvPr>
          <p:cNvSpPr txBox="1">
            <a:spLocks/>
          </p:cNvSpPr>
          <p:nvPr/>
        </p:nvSpPr>
        <p:spPr>
          <a:xfrm>
            <a:off x="409823" y="4870841"/>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br>
              <a:rPr lang="en-US" sz="1100" b="0">
                <a:effectLst/>
                <a:latin typeface="Aptos" panose="020B0004020202020204" pitchFamily="34" charset="0"/>
                <a:ea typeface="Aptos" panose="020B0004020202020204" pitchFamily="34" charset="0"/>
                <a:cs typeface="Arial" panose="020B0604020202020204" pitchFamily="34" charset="0"/>
              </a:rPr>
            </a:br>
            <a:r>
              <a:rPr lang="en-US" sz="1100" b="0">
                <a:latin typeface="Aptos" panose="020B0004020202020204" pitchFamily="34" charset="0"/>
              </a:rPr>
              <a:t>Active RFID Vs Passive RFID: what are the differences?</a:t>
            </a:r>
            <a:br>
              <a:rPr lang="en-US" sz="1100" b="0"/>
            </a:br>
            <a:endParaRPr lang="en-US" sz="1100" b="0"/>
          </a:p>
        </p:txBody>
      </p:sp>
      <p:sp>
        <p:nvSpPr>
          <p:cNvPr id="4" name="Titel 5">
            <a:extLst>
              <a:ext uri="{FF2B5EF4-FFF2-40B4-BE49-F238E27FC236}">
                <a16:creationId xmlns:a16="http://schemas.microsoft.com/office/drawing/2014/main" id="{5B76A4A4-B67C-8305-F188-265020ED90FE}"/>
              </a:ext>
            </a:extLst>
          </p:cNvPr>
          <p:cNvSpPr txBox="1">
            <a:spLocks/>
          </p:cNvSpPr>
          <p:nvPr/>
        </p:nvSpPr>
        <p:spPr>
          <a:xfrm>
            <a:off x="10382249" y="178077"/>
            <a:ext cx="1497331" cy="1380760"/>
          </a:xfrm>
          <a:prstGeom prst="rect">
            <a:avLst/>
          </a:prstGeom>
        </p:spPr>
        <p:txBody>
          <a:bodyPr vert="horz" lIns="0" tIns="0" rIns="0" bIns="0" rtlCol="0" anchor="b" anchorCtr="0">
            <a:noAutofit/>
          </a:bodyPr>
          <a:lstStyle>
            <a:defPPr>
              <a:defRPr lang="nl-NL"/>
            </a:defPPr>
            <a:lvl1pPr algn="l" defTabSz="914400" rtl="0" eaLnBrk="1" latinLnBrk="0" hangingPunct="1">
              <a:lnSpc>
                <a:spcPct val="80000"/>
              </a:lnSpc>
              <a:spcBef>
                <a:spcPct val="0"/>
              </a:spcBef>
              <a:buNone/>
              <a:defRPr lang="nl-NL" sz="4400" b="1" i="0" kern="1200" spc="100" baseline="0">
                <a:solidFill>
                  <a:schemeClr val="bg1"/>
                </a:solidFill>
                <a:latin typeface="+mj-lt"/>
                <a:ea typeface="+mj-ea"/>
                <a:cs typeface="+mj-cs"/>
              </a:defRPr>
            </a:lvl1pPr>
            <a:lvl2pPr eaLnBrk="1" hangingPunct="1">
              <a:defRPr lang="nl-NL">
                <a:solidFill>
                  <a:schemeClr val="tx2"/>
                </a:solidFill>
              </a:defRPr>
            </a:lvl2pPr>
            <a:lvl3pPr eaLnBrk="1" hangingPunct="1">
              <a:defRPr lang="nl-NL">
                <a:solidFill>
                  <a:schemeClr val="tx2"/>
                </a:solidFill>
              </a:defRPr>
            </a:lvl3pPr>
            <a:lvl4pPr eaLnBrk="1" hangingPunct="1">
              <a:defRPr lang="nl-NL">
                <a:solidFill>
                  <a:schemeClr val="tx2"/>
                </a:solidFill>
              </a:defRPr>
            </a:lvl4pPr>
            <a:lvl5pPr eaLnBrk="1" hangingPunct="1">
              <a:defRPr lang="nl-NL">
                <a:solidFill>
                  <a:schemeClr val="tx2"/>
                </a:solidFill>
              </a:defRPr>
            </a:lvl5pPr>
            <a:lvl6pPr eaLnBrk="1" hangingPunct="1">
              <a:defRPr lang="nl-NL">
                <a:solidFill>
                  <a:schemeClr val="tx2"/>
                </a:solidFill>
              </a:defRPr>
            </a:lvl6pPr>
            <a:lvl7pPr eaLnBrk="1" hangingPunct="1">
              <a:defRPr lang="nl-NL">
                <a:solidFill>
                  <a:schemeClr val="tx2"/>
                </a:solidFill>
              </a:defRPr>
            </a:lvl7pPr>
            <a:lvl8pPr eaLnBrk="1" hangingPunct="1">
              <a:defRPr lang="nl-NL">
                <a:solidFill>
                  <a:schemeClr val="tx2"/>
                </a:solidFill>
              </a:defRPr>
            </a:lvl8pPr>
            <a:lvl9pPr eaLnBrk="1" hangingPunct="1">
              <a:defRPr lang="nl-NL">
                <a:solidFill>
                  <a:schemeClr val="tx2"/>
                </a:solidFill>
              </a:defRPr>
            </a:lvl9pPr>
          </a:lstStyle>
          <a:p>
            <a:r>
              <a:rPr lang="en-US" sz="1100" b="0">
                <a:effectLst/>
                <a:latin typeface="Aptos" panose="020B0004020202020204" pitchFamily="34" charset="0"/>
                <a:ea typeface="Aptos" panose="020B0004020202020204" pitchFamily="34" charset="0"/>
                <a:cs typeface="Arial" panose="020B0604020202020204" pitchFamily="34" charset="0"/>
              </a:rPr>
              <a:t>Literature study, Competitive analysis </a:t>
            </a:r>
            <a:br>
              <a:rPr lang="en-US" sz="1100" b="0">
                <a:effectLst/>
                <a:latin typeface="Aptos" panose="020B0004020202020204" pitchFamily="34" charset="0"/>
                <a:ea typeface="Aptos" panose="020B0004020202020204" pitchFamily="34" charset="0"/>
                <a:cs typeface="Arial" panose="020B0604020202020204" pitchFamily="34" charset="0"/>
              </a:rPr>
            </a:br>
            <a:br>
              <a:rPr lang="en-US" sz="1100" b="0">
                <a:effectLst/>
                <a:latin typeface="Aptos" panose="020B0004020202020204" pitchFamily="34" charset="0"/>
                <a:ea typeface="Aptos" panose="020B0004020202020204" pitchFamily="34" charset="0"/>
                <a:cs typeface="Arial" panose="020B0604020202020204" pitchFamily="34" charset="0"/>
              </a:rPr>
            </a:br>
            <a:br>
              <a:rPr lang="en-US" sz="1100" b="0">
                <a:latin typeface="Aptos" panose="020B0004020202020204" pitchFamily="34" charset="0"/>
              </a:rPr>
            </a:br>
            <a:br>
              <a:rPr lang="en-US" sz="1100" b="0"/>
            </a:br>
            <a:endParaRPr lang="en-US" sz="1100" b="0"/>
          </a:p>
          <a:p>
            <a:br>
              <a:rPr lang="en-US" sz="1100" b="0"/>
            </a:br>
            <a:br>
              <a:rPr lang="en-US" sz="1100" b="0"/>
            </a:br>
            <a:endParaRPr lang="en-US" sz="1100" b="0"/>
          </a:p>
        </p:txBody>
      </p:sp>
    </p:spTree>
    <p:extLst>
      <p:ext uri="{BB962C8B-B14F-4D97-AF65-F5344CB8AC3E}">
        <p14:creationId xmlns:p14="http://schemas.microsoft.com/office/powerpoint/2010/main" val="475152251"/>
      </p:ext>
    </p:extLst>
  </p:cSld>
  <p:clrMapOvr>
    <a:masterClrMapping/>
  </p:clrMapOvr>
</p:sld>
</file>

<file path=ppt/theme/theme1.xml><?xml version="1.0" encoding="utf-8"?>
<a:theme xmlns:a="http://schemas.openxmlformats.org/drawingml/2006/main" name="Aangepas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1_TF78853419_Win32" id="{CFE587CB-6BF9-45D2-A27E-C61579DF3CB1}" vid="{7858F9A5-0C96-4CF9-8735-2D3191D641DE}"/>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F4B194E-8B30-4377-8C59-ECFB902D2A26}">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{2C5BCAAE-A1CF-43C5-98DE-511230FF88B7}tf78853419_win32</Template>
  <Application>Microsoft Office PowerPoint</Application>
  <PresentationFormat>Widescreen</PresentationFormat>
  <Slides>16</Slides>
  <Notes>13</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Aangepast</vt:lpstr>
      <vt:lpstr>RFID voor EPD-studenten</vt:lpstr>
      <vt:lpstr>Agenda</vt:lpstr>
      <vt:lpstr>Persoonlijke leerdoelen </vt:lpstr>
      <vt:lpstr>Introductie demo</vt:lpstr>
      <vt:lpstr>Waarvoor wordt RFID gebruikt?</vt:lpstr>
      <vt:lpstr>Wat is RFID?</vt:lpstr>
      <vt:lpstr>Wat zijn alternatieven voor RFID?</vt:lpstr>
      <vt:lpstr>Alternatieven vergelijken</vt:lpstr>
      <vt:lpstr>Welke verschillende soorten RFID-readers en tags zijn er?</vt:lpstr>
      <vt:lpstr>RFID-systemen vergelijken</vt:lpstr>
      <vt:lpstr>Afsluitende demo</vt:lpstr>
      <vt:lpstr>Conclusie</vt:lpstr>
      <vt:lpstr>ICT research methods</vt:lpstr>
      <vt:lpstr>Bronnen</vt:lpstr>
      <vt:lpstr>Bronnen</vt:lpstr>
      <vt:lpstr>Vragen en einde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EPD</dc:title>
  <dc:creator>Marijn Hazeveld Hazeveld (student)</dc:creator>
  <cp:revision>1</cp:revision>
  <dcterms:created xsi:type="dcterms:W3CDTF">2024-03-13T11:37:16Z</dcterms:created>
  <dcterms:modified xsi:type="dcterms:W3CDTF">2024-03-15T14:29:56Z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