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769D-A83E-0D15-09F9-255BBBA85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B78E9-2446-F834-FCE8-8B78ADA8E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11227-EE0D-19FF-5EBF-D06C0E6D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0A4-EFF2-4EB4-8C3A-D284D5D023E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35DB2-BFA6-DCB2-7E63-4208CB2E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EA52-5497-9EBE-BB87-367D8B54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A3F-9647-4888-B3EF-390BF521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0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300B-8BFE-1C69-1021-050FDFF9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11A7C-2749-7B1F-FC86-17D8B8417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B467-63D8-40BF-4AFF-C6F76A3B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0A4-EFF2-4EB4-8C3A-D284D5D023E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A69FE-9C8B-1FB8-E267-A2ADDD4D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DE3D2-CA03-82E2-59B2-94F5BB60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A3F-9647-4888-B3EF-390BF521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6B3D1-9A72-C8A7-86C9-496890BFA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AADAE-B08B-E761-21AC-A486BF887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B898-19E4-0366-6751-CF1FF4D1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0A4-EFF2-4EB4-8C3A-D284D5D023E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F77BF-CCA6-10E7-5469-3A16CE45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C7D93-4540-9AAF-2BC5-FD722332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A3F-9647-4888-B3EF-390BF521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BA01-0066-F150-CD8E-E75B4F6D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52AF-010D-05A4-2CDE-D4F203BE1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ACC6-FF98-802C-062B-CE5BE2D5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0A4-EFF2-4EB4-8C3A-D284D5D023E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4C4A5-9FF1-7723-47A6-020730B0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979C-406D-0FB7-D2ED-03C23933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A3F-9647-4888-B3EF-390BF521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5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5D574-8BDC-337D-70BA-2FE4DAC6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A8601-8357-12DD-CF4D-702536465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FC18C-C8D7-76EE-3C5D-400226D1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0A4-EFF2-4EB4-8C3A-D284D5D023E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677B2-A6B3-8CE7-E7FF-55766269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81A35-2049-6CAC-CC27-5F5B49CB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A3F-9647-4888-B3EF-390BF521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9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A163-43C9-719D-9772-4E250964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EE22-2854-EFA9-7B08-C4C327D85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4818A-4328-B6F0-E13B-71A251FBD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9523F-5620-A99B-2745-75690295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0A4-EFF2-4EB4-8C3A-D284D5D023E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12B67-7EFF-07E7-00DE-5CD7C2B3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C17A8-0EE6-F490-9362-8E49A9AE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A3F-9647-4888-B3EF-390BF521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9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A5F7-F63A-E9A6-1690-067CAF46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2341C-0D35-5B38-AEF0-18E5DCAFF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36FDE-F75F-B7E0-88D7-F39D88688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4DE7F-EBDF-2571-BFED-D8F2D3A76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484E9-BABC-F115-5103-D743F9547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5A3FA-D899-DF16-1859-EC2729E9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0A4-EFF2-4EB4-8C3A-D284D5D023E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89095-4321-426B-A997-4C6FAB14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23E52-A68E-62A0-24D8-A30C8CF7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A3F-9647-4888-B3EF-390BF521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7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950A-209E-2B55-B899-F5CFEB18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BB275-2ED3-AA78-7A86-9AF1FA07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0A4-EFF2-4EB4-8C3A-D284D5D023E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927873-8C3A-487F-ABBA-471C7B03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1D6E2-0982-BF08-AA1A-FDC7190C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A3F-9647-4888-B3EF-390BF521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BD456-B039-0BC1-1F41-09885AF6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0A4-EFF2-4EB4-8C3A-D284D5D023E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0B741-11B8-C061-6EF6-A99DA037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A430C-6865-5CA3-F99F-9A0A2655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A3F-9647-4888-B3EF-390BF521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9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55B7-78EB-0776-0312-E17757C3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03CF-F0A8-C471-36B5-97931971F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B5B70-7AF6-CFB6-9FA4-ACE03D065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2063-865A-2655-AC75-31C16750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0A4-EFF2-4EB4-8C3A-D284D5D023E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D890B-A3D9-8582-DB73-8842E3AB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04F56-467C-4C6A-8065-B04E3A91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A3F-9647-4888-B3EF-390BF521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6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BA1E-428B-C003-7C9B-FE542437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522F0-5843-5F1D-50B6-EF7EE3126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84D5B-EACA-1E64-C717-3F17C61AA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A67D1-F550-1103-1F88-79354D7A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40A4-EFF2-4EB4-8C3A-D284D5D023E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DB42C-4CF6-892C-39F4-609F1047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C3A61-9A35-A918-8D68-E2D5CB7B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AA3F-9647-4888-B3EF-390BF521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E739C-7840-AD92-F81E-062DF41C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E39B2-245E-D5ED-B9A9-5AC4364C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E070A-52C9-B14B-8CE0-4D2B479C2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440A4-EFF2-4EB4-8C3A-D284D5D023EF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89FA3-6935-8D47-E894-352056B6A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7143A-383D-E8F4-AB4E-9AEB9E8E4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DEAA3F-9647-4888-B3EF-390BF521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4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F5FA8475-F84B-010E-BFBC-1392C7CC9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52" y="191245"/>
            <a:ext cx="7315215" cy="457200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0600358-0F65-E769-B67E-992007FFF3E8}"/>
              </a:ext>
            </a:extLst>
          </p:cNvPr>
          <p:cNvGrpSpPr/>
          <p:nvPr/>
        </p:nvGrpSpPr>
        <p:grpSpPr>
          <a:xfrm>
            <a:off x="7715367" y="102755"/>
            <a:ext cx="3889649" cy="2917237"/>
            <a:chOff x="7715369" y="663193"/>
            <a:chExt cx="3889649" cy="2917237"/>
          </a:xfrm>
        </p:grpSpPr>
        <p:pic>
          <p:nvPicPr>
            <p:cNvPr id="13" name="Picture 12" descr="A diagram of a graph&#10;&#10;AI-generated content may be incorrect.">
              <a:extLst>
                <a:ext uri="{FF2B5EF4-FFF2-40B4-BE49-F238E27FC236}">
                  <a16:creationId xmlns:a16="http://schemas.microsoft.com/office/drawing/2014/main" id="{5F1BECE6-D2EF-03BF-3457-878CF1065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5369" y="663193"/>
              <a:ext cx="3889649" cy="291723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6D30EA-E629-420A-AAD2-C898A5B4CE4A}"/>
                </a:ext>
              </a:extLst>
            </p:cNvPr>
            <p:cNvSpPr txBox="1"/>
            <p:nvPr/>
          </p:nvSpPr>
          <p:spPr>
            <a:xfrm>
              <a:off x="7851058" y="3272653"/>
              <a:ext cx="361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Dijkstra path for Resolution = [1.2, 1.2, 1.2]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D67AB0-300A-BECC-72BC-80CF52122295}"/>
              </a:ext>
            </a:extLst>
          </p:cNvPr>
          <p:cNvGrpSpPr/>
          <p:nvPr/>
        </p:nvGrpSpPr>
        <p:grpSpPr>
          <a:xfrm>
            <a:off x="7715367" y="3019992"/>
            <a:ext cx="3889647" cy="2917236"/>
            <a:chOff x="7715369" y="3580430"/>
            <a:chExt cx="3889647" cy="2917236"/>
          </a:xfrm>
        </p:grpSpPr>
        <p:pic>
          <p:nvPicPr>
            <p:cNvPr id="9" name="Picture 8" descr="A diagram of a cube&#10;&#10;AI-generated content may be incorrect.">
              <a:extLst>
                <a:ext uri="{FF2B5EF4-FFF2-40B4-BE49-F238E27FC236}">
                  <a16:creationId xmlns:a16="http://schemas.microsoft.com/office/drawing/2014/main" id="{C0336065-D986-4023-250D-382E2F265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5369" y="3580430"/>
              <a:ext cx="3889647" cy="291723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0C6763-3953-6C2F-7631-58B853FB601A}"/>
                </a:ext>
              </a:extLst>
            </p:cNvPr>
            <p:cNvSpPr txBox="1"/>
            <p:nvPr/>
          </p:nvSpPr>
          <p:spPr>
            <a:xfrm>
              <a:off x="7851057" y="6189889"/>
              <a:ext cx="3618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A* path for Resolution = [1.2, 1.2, 1.2]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40CF41C-503E-F700-64AE-A04087E29502}"/>
              </a:ext>
            </a:extLst>
          </p:cNvPr>
          <p:cNvSpPr txBox="1"/>
          <p:nvPr/>
        </p:nvSpPr>
        <p:spPr>
          <a:xfrm>
            <a:off x="776748" y="4763254"/>
            <a:ext cx="68029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above figure shows plots of the </a:t>
            </a:r>
            <a:r>
              <a:rPr lang="en-US" sz="1600" dirty="0" err="1"/>
              <a:t>nodes_expanded</a:t>
            </a:r>
            <a:r>
              <a:rPr lang="en-US" sz="1600" dirty="0"/>
              <a:t> for Dijkstra and A* algorithm and Resolution = [0.6, 0.6, 0.6], [0.9,0.9,0.9], [1.2,1.2,1.2], [1.5,1.5,1.5]. The figure suggests </a:t>
            </a:r>
            <a:r>
              <a:rPr lang="en-US" sz="1600" dirty="0" err="1"/>
              <a:t>nodes_expanded</a:t>
            </a:r>
            <a:r>
              <a:rPr lang="en-US" sz="1600" dirty="0"/>
              <a:t> decreases as the resolution becomes larger. Also, </a:t>
            </a:r>
            <a:r>
              <a:rPr lang="en-US" sz="1600" dirty="0" err="1"/>
              <a:t>nodes_expanded</a:t>
            </a:r>
            <a:r>
              <a:rPr lang="en-US" sz="1600" dirty="0"/>
              <a:t> for A* is smaller than </a:t>
            </a:r>
            <a:r>
              <a:rPr lang="en-US" sz="1600" dirty="0" err="1"/>
              <a:t>nodes_expanded</a:t>
            </a:r>
            <a:r>
              <a:rPr lang="en-US" sz="1600" dirty="0"/>
              <a:t> for Dijkstra. </a:t>
            </a:r>
          </a:p>
          <a:p>
            <a:r>
              <a:rPr lang="en-US" sz="1600" dirty="0"/>
              <a:t>The right two figures show the path taken for Resolution = [1.2,1.2,1.2] for Dijkstra (top) and A* (bottom) algorithms. The main difference was that the A* has a larger leap to go over the red box. </a:t>
            </a:r>
          </a:p>
        </p:txBody>
      </p:sp>
    </p:spTree>
    <p:extLst>
      <p:ext uri="{BB962C8B-B14F-4D97-AF65-F5344CB8AC3E}">
        <p14:creationId xmlns:p14="http://schemas.microsoft.com/office/powerpoint/2010/main" val="402296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136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Nishi, Marika</dc:creator>
  <cp:lastModifiedBy>Nishi, Marika</cp:lastModifiedBy>
  <cp:revision>6</cp:revision>
  <dcterms:created xsi:type="dcterms:W3CDTF">2025-02-20T02:02:59Z</dcterms:created>
  <dcterms:modified xsi:type="dcterms:W3CDTF">2025-02-20T15:12:17Z</dcterms:modified>
</cp:coreProperties>
</file>