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FCEF3-3F33-F03E-3490-5279A4584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F6BE5-302C-8D01-0D84-DD9AABF18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46773-8ED8-4C0E-7F8F-DEF44EB3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2604-352E-48F8-8DA0-8710C77BA05C}" type="datetimeFigureOut">
              <a:rPr lang="en-IL" smtClean="0"/>
              <a:t>12/03/2025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2F3E4-9898-84D7-8BEC-D941F9A7F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6997B-6A35-988E-A79F-BCEF98874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8EC-A35F-4232-9C2E-688D91EEBC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76373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0FE1-A228-1FB6-1F3F-DD0FE8FD9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CEED0-F7B8-EB41-0326-305C7D877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04484-D84B-1A63-F8D5-6F64785B9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2604-352E-48F8-8DA0-8710C77BA05C}" type="datetimeFigureOut">
              <a:rPr lang="en-IL" smtClean="0"/>
              <a:t>12/03/2025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C4028-6DC8-A452-4215-426E938C9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CE6C8-1CE3-724C-2E35-5CBC9F5EB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8EC-A35F-4232-9C2E-688D91EEBC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216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899F1-0A06-6BEF-B572-BE10D21B7B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8A8DD-5022-6D8F-3A80-343C0DF67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CD1E-3DBD-934A-F4EC-658055F1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2604-352E-48F8-8DA0-8710C77BA05C}" type="datetimeFigureOut">
              <a:rPr lang="en-IL" smtClean="0"/>
              <a:t>12/03/2025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9A48E-6844-4F07-69CF-792D7971C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1729C-B19E-2707-9DC7-473D77B9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8EC-A35F-4232-9C2E-688D91EEBC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52894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D12A-DFDC-B544-6D6C-2CDDFE2BD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42D0-DD46-76C8-7B6A-DDF9C51D3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3931-BF73-E0E6-CB62-955A28F6A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2604-352E-48F8-8DA0-8710C77BA05C}" type="datetimeFigureOut">
              <a:rPr lang="en-IL" smtClean="0"/>
              <a:t>12/03/2025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03E84-7858-D648-C8E8-CF6F36A97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A4761-147B-2FD2-9096-190779A9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8EC-A35F-4232-9C2E-688D91EEBC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41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6745-706F-0108-0A9A-0BCB34E2C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5D54-2624-A30A-A1C3-625616185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DD749-F052-A7E1-BB3E-335576223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2604-352E-48F8-8DA0-8710C77BA05C}" type="datetimeFigureOut">
              <a:rPr lang="en-IL" smtClean="0"/>
              <a:t>12/03/2025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7334C-6DE2-AEA7-F299-363FF64AC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72E4E-D218-9B63-D8A8-6402944F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8EC-A35F-4232-9C2E-688D91EEBC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816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F0A4-2419-1EDC-8E85-000B13B3E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6071-0C32-06B6-A92B-C3BC5B14F0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C53E5-1031-5FB9-79CA-41F8BB6C0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B51C8-332D-524A-7BFB-B562BD15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2604-352E-48F8-8DA0-8710C77BA05C}" type="datetimeFigureOut">
              <a:rPr lang="en-IL" smtClean="0"/>
              <a:t>12/03/2025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DEF47-73F5-DDFF-8AE4-0C866986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2EEDD-D374-6D3D-C3A8-651D36725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8EC-A35F-4232-9C2E-688D91EEBC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0104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27CE5-E8C7-A6F1-9948-47BBD92B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E244E3-AE57-FB90-B039-4DAC365DD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F2C0E-D77D-9F70-643E-8E378097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2A0E0C-0CF6-2BB8-10FC-D6C798215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F00F95-C158-DFE1-E83F-5243BEFA1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87115-AF62-D285-570E-DF11A9CE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2604-352E-48F8-8DA0-8710C77BA05C}" type="datetimeFigureOut">
              <a:rPr lang="en-IL" smtClean="0"/>
              <a:t>12/03/2025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E50B88-FD7A-A469-1B9E-5267A673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641DC-D63C-429D-5EE8-471C030A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8EC-A35F-4232-9C2E-688D91EEBC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7944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ECFC-AFC7-A63E-3B3A-7E32DD4B2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AEB1BF-7D47-2CF3-0491-2127C8BC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2604-352E-48F8-8DA0-8710C77BA05C}" type="datetimeFigureOut">
              <a:rPr lang="en-IL" smtClean="0"/>
              <a:t>12/03/2025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91D96-7AEC-7D2D-A79B-E3422660B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B4A9D-C134-14CF-0E68-850F76FF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8EC-A35F-4232-9C2E-688D91EEBC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3930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E72692-151B-9D38-62C9-C87FB6D9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2604-352E-48F8-8DA0-8710C77BA05C}" type="datetimeFigureOut">
              <a:rPr lang="en-IL" smtClean="0"/>
              <a:t>12/03/2025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B9BA49-4CA1-999E-CCD4-23013876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57D70-77BF-85C6-841B-CBBE1514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8EC-A35F-4232-9C2E-688D91EEBC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62413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1DE31-25B0-772F-9A73-3C2495DEA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076A-3409-D02D-ABA0-45A82EFD7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916E2-04D6-C51B-C539-01619FD15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96242-BFD8-BACA-A742-553E463EC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2604-352E-48F8-8DA0-8710C77BA05C}" type="datetimeFigureOut">
              <a:rPr lang="en-IL" smtClean="0"/>
              <a:t>12/03/2025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A74A6-A2C6-2156-F63F-366B18392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68B9D-F53A-1655-5443-A0288739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8EC-A35F-4232-9C2E-688D91EEBC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701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5097F-254D-6CC9-6A9A-5068F63D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95CAB-BDD3-4BC1-944B-5AAC7DB38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BD77C-950B-2BEB-FDAD-147BDCC87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2A896-FB1D-6261-2B41-64C0B6F3B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2604-352E-48F8-8DA0-8710C77BA05C}" type="datetimeFigureOut">
              <a:rPr lang="en-IL" smtClean="0"/>
              <a:t>12/03/2025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BCE39-CA82-40F6-34CB-049087D7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6C7686-51A3-CDFF-0E7D-6014B1FFB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0FA8EC-A35F-4232-9C2E-688D91EEBC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4466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EB56BC-5423-F43C-E03B-71BA3D08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6A57A-70A6-F414-6E3A-ED899538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F4C5-8D7D-42C5-D1A4-36BC37E9A5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A2604-352E-48F8-8DA0-8710C77BA05C}" type="datetimeFigureOut">
              <a:rPr lang="en-IL" smtClean="0"/>
              <a:t>12/03/2025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E1E92-873C-E7F6-90ED-5E4A1DB5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3FDD-E3D5-B211-B3E0-B51F819F4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0FA8EC-A35F-4232-9C2E-688D91EEBC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18456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82D97-A2E0-35D9-945A-652EF35C5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EE7C26-F686-7ED4-9CDA-C3A8BCE3B326}"/>
              </a:ext>
            </a:extLst>
          </p:cNvPr>
          <p:cNvSpPr txBox="1"/>
          <p:nvPr/>
        </p:nvSpPr>
        <p:spPr>
          <a:xfrm>
            <a:off x="446027" y="4102426"/>
            <a:ext cx="18039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Current: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Sinus wave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Freq=50Hz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Amp 0-100pA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2CFBCF-AB8A-3C3D-6A19-894DC8C5B68E}"/>
              </a:ext>
            </a:extLst>
          </p:cNvPr>
          <p:cNvSpPr txBox="1"/>
          <p:nvPr/>
        </p:nvSpPr>
        <p:spPr>
          <a:xfrm>
            <a:off x="264406" y="1697332"/>
            <a:ext cx="22583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spikes: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Frequency of </a:t>
            </a:r>
          </a:p>
          <a:p>
            <a:r>
              <a:rPr lang="en-US" dirty="0"/>
              <a:t>Spikes increase with </a:t>
            </a:r>
          </a:p>
          <a:p>
            <a:r>
              <a:rPr lang="en-US" dirty="0" err="1"/>
              <a:t>Iin</a:t>
            </a:r>
            <a:endParaRPr lang="en-I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20252-4B2E-EACF-D05D-E65CCE6FB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74" y="1580654"/>
            <a:ext cx="9347620" cy="389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34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CD88665544244CB8A518F334EBA660" ma:contentTypeVersion="17" ma:contentTypeDescription="Create a new document." ma:contentTypeScope="" ma:versionID="d74a1b4eaea0261c7b699dfadfa998ba">
  <xsd:schema xmlns:xsd="http://www.w3.org/2001/XMLSchema" xmlns:xs="http://www.w3.org/2001/XMLSchema" xmlns:p="http://schemas.microsoft.com/office/2006/metadata/properties" xmlns:ns3="7f9ce069-e6c0-4690-98c3-882f05602da4" xmlns:ns4="fc679c0a-10ca-4006-b255-fa7e7faef444" targetNamespace="http://schemas.microsoft.com/office/2006/metadata/properties" ma:root="true" ma:fieldsID="6cdc2a8a21ead53ad5ba1b62d8f5879a" ns3:_="" ns4:_="">
    <xsd:import namespace="7f9ce069-e6c0-4690-98c3-882f05602da4"/>
    <xsd:import namespace="fc679c0a-10ca-4006-b255-fa7e7faef44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9ce069-e6c0-4690-98c3-882f05602d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679c0a-10ca-4006-b255-fa7e7faef44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f9ce069-e6c0-4690-98c3-882f05602da4" xsi:nil="true"/>
  </documentManagement>
</p:properties>
</file>

<file path=customXml/itemProps1.xml><?xml version="1.0" encoding="utf-8"?>
<ds:datastoreItem xmlns:ds="http://schemas.openxmlformats.org/officeDocument/2006/customXml" ds:itemID="{7DAA7367-697D-4AC7-A398-3FDD73FD4C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f9ce069-e6c0-4690-98c3-882f05602da4"/>
    <ds:schemaRef ds:uri="fc679c0a-10ca-4006-b255-fa7e7faef4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D43D13-1DD7-444E-904E-30DBF0F0DD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3E4373-E27E-4CEE-8184-00A234F8F9EE}">
  <ds:schemaRefs>
    <ds:schemaRef ds:uri="http://www.w3.org/XML/1998/namespace"/>
    <ds:schemaRef ds:uri="http://purl.org/dc/elements/1.1/"/>
    <ds:schemaRef ds:uri="http://schemas.microsoft.com/office/infopath/2007/PartnerControls"/>
    <ds:schemaRef ds:uri="fc679c0a-10ca-4006-b255-fa7e7faef444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7f9ce069-e6c0-4690-98c3-882f05602da4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ilan oren</dc:creator>
  <cp:lastModifiedBy>Ilan Oren</cp:lastModifiedBy>
  <cp:revision>1</cp:revision>
  <dcterms:created xsi:type="dcterms:W3CDTF">2025-03-12T14:48:43Z</dcterms:created>
  <dcterms:modified xsi:type="dcterms:W3CDTF">2025-03-12T15:02:29Z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0x01010042CD88665544244CB8A518F334EBA660</vt:lpwstr>
  </property>
</Properties>
</file>