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EE2A-F001-4DC1-9248-45462A4A4FCF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F08C-E587-4651-9122-83A8D66023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54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EE2A-F001-4DC1-9248-45462A4A4FCF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F08C-E587-4651-9122-83A8D66023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4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EE2A-F001-4DC1-9248-45462A4A4FCF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F08C-E587-4651-9122-83A8D66023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41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EE2A-F001-4DC1-9248-45462A4A4FCF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F08C-E587-4651-9122-83A8D66023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29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EE2A-F001-4DC1-9248-45462A4A4FCF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F08C-E587-4651-9122-83A8D66023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42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EE2A-F001-4DC1-9248-45462A4A4FCF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F08C-E587-4651-9122-83A8D66023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60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EE2A-F001-4DC1-9248-45462A4A4FCF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F08C-E587-4651-9122-83A8D66023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89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EE2A-F001-4DC1-9248-45462A4A4FCF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F08C-E587-4651-9122-83A8D66023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8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EE2A-F001-4DC1-9248-45462A4A4FCF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F08C-E587-4651-9122-83A8D66023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81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EE2A-F001-4DC1-9248-45462A4A4FCF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F08C-E587-4651-9122-83A8D66023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02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EE2A-F001-4DC1-9248-45462A4A4FCF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F08C-E587-4651-9122-83A8D66023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24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0EE2A-F001-4DC1-9248-45462A4A4FCF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EF08C-E587-4651-9122-83A8D66023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27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Автоматизированная система подбора одежды по погоде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07904" y="5301208"/>
            <a:ext cx="5248672" cy="1178527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Под авторством Каширского Марка</a:t>
            </a:r>
          </a:p>
          <a:p>
            <a:r>
              <a:rPr lang="en-US" dirty="0" smtClean="0"/>
              <a:t>2019 </a:t>
            </a:r>
            <a:r>
              <a:rPr lang="ru-RU" dirty="0" smtClean="0"/>
              <a:t>©</a:t>
            </a:r>
            <a:r>
              <a:rPr lang="en-US" dirty="0" smtClean="0"/>
              <a:t>All rights reserved</a:t>
            </a:r>
            <a:endParaRPr lang="ru-RU" dirty="0"/>
          </a:p>
        </p:txBody>
      </p:sp>
      <p:pic>
        <p:nvPicPr>
          <p:cNvPr id="1026" name="Picture 2" descr="https://avatars.mds.yandex.net/get-yapic/25817/nf6P5kW0iXRcBY5Y4dEHV6dCSA0-1/islands-midd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866" y="560116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1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Иногда за окном обманчиво светит солнце и мешает определиться с правильным выбором одежды</a:t>
            </a:r>
            <a:endParaRPr lang="ru-RU" dirty="0"/>
          </a:p>
        </p:txBody>
      </p:sp>
      <p:pic>
        <p:nvPicPr>
          <p:cNvPr id="2050" name="Picture 2" descr="http://prkonline.ru/_nw/97/207929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429000"/>
            <a:ext cx="432048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94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программу, которая в соответствии с погодой в выбранном регионе помогает в выборе одежды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12976"/>
            <a:ext cx="6015637" cy="338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848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Классы, созданные для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Главное окно</a:t>
            </a:r>
          </a:p>
          <a:p>
            <a:pPr marL="0" indent="0">
              <a:buNone/>
            </a:pPr>
            <a:r>
              <a:rPr lang="ru-RU" dirty="0" smtClean="0"/>
              <a:t>(</a:t>
            </a:r>
            <a:r>
              <a:rPr lang="en-US" dirty="0" err="1" smtClean="0"/>
              <a:t>Ui_Mainwindow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Добавление одежды</a:t>
            </a:r>
          </a:p>
          <a:p>
            <a:pPr marL="0" indent="0">
              <a:buNone/>
            </a:pPr>
            <a:r>
              <a:rPr lang="ru-RU" dirty="0" smtClean="0"/>
              <a:t>(</a:t>
            </a:r>
            <a:r>
              <a:rPr lang="en-US" dirty="0" err="1" smtClean="0"/>
              <a:t>Ui_file_add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505744"/>
            <a:ext cx="3292741" cy="185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C:\Users\mark\Pictures\ddd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962" y="3645024"/>
            <a:ext cx="3326812" cy="260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78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Классы, созданные для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- спецификатор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ru-RU" dirty="0" smtClean="0"/>
              <a:t>(</a:t>
            </a:r>
            <a:r>
              <a:rPr lang="en-US" dirty="0" err="1" smtClean="0"/>
              <a:t>Ui_specs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Отображение </a:t>
            </a:r>
          </a:p>
          <a:p>
            <a:pPr marL="0" indent="0">
              <a:buNone/>
            </a:pPr>
            <a:r>
              <a:rPr lang="ru-RU" dirty="0" smtClean="0"/>
              <a:t>Результата работы</a:t>
            </a:r>
          </a:p>
          <a:p>
            <a:pPr marL="0" indent="0">
              <a:buNone/>
            </a:pPr>
            <a:r>
              <a:rPr lang="ru-RU" dirty="0" smtClean="0"/>
              <a:t>(</a:t>
            </a:r>
            <a:r>
              <a:rPr lang="en-US" dirty="0" err="1" smtClean="0"/>
              <a:t>Ui_show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136" y="1268760"/>
            <a:ext cx="2740101" cy="210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507966"/>
            <a:ext cx="3435284" cy="2971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01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Использовалась библиотека с открытым исходным кодом</a:t>
            </a:r>
            <a:r>
              <a:rPr lang="en-US" dirty="0" smtClean="0"/>
              <a:t> </a:t>
            </a:r>
            <a:r>
              <a:rPr lang="ru-RU" dirty="0" smtClean="0"/>
              <a:t>от </a:t>
            </a:r>
            <a:r>
              <a:rPr lang="en-US" dirty="0" smtClean="0"/>
              <a:t>MIT </a:t>
            </a:r>
            <a:r>
              <a:rPr lang="ru-RU" dirty="0" smtClean="0"/>
              <a:t>– </a:t>
            </a:r>
            <a:r>
              <a:rPr lang="en-US" dirty="0" err="1" smtClean="0"/>
              <a:t>geopy</a:t>
            </a:r>
            <a:r>
              <a:rPr lang="en-US" dirty="0" smtClean="0"/>
              <a:t> (</a:t>
            </a:r>
            <a:r>
              <a:rPr lang="ru-RU" dirty="0" smtClean="0"/>
              <a:t>Определение широты и долготы введённого города, реализована поддержка любого языка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Библиотеки </a:t>
            </a:r>
            <a:r>
              <a:rPr lang="en-US" dirty="0" err="1" smtClean="0"/>
              <a:t>json</a:t>
            </a:r>
            <a:r>
              <a:rPr lang="en-US" dirty="0" smtClean="0"/>
              <a:t>, </a:t>
            </a:r>
            <a:r>
              <a:rPr lang="en-US" dirty="0" err="1" smtClean="0"/>
              <a:t>urllib</a:t>
            </a:r>
            <a:r>
              <a:rPr lang="en-US" dirty="0" smtClean="0"/>
              <a:t>, requests </a:t>
            </a:r>
            <a:r>
              <a:rPr lang="ru-RU" dirty="0" smtClean="0"/>
              <a:t>для получения данных о погоде с сайта </a:t>
            </a:r>
            <a:r>
              <a:rPr lang="en-US" dirty="0" smtClean="0"/>
              <a:t>openweathermap.com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31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cv2 </a:t>
            </a:r>
            <a:r>
              <a:rPr lang="ru-RU" dirty="0" smtClean="0"/>
              <a:t>для адаптации градиентного фона под размер окна </a:t>
            </a:r>
          </a:p>
          <a:p>
            <a:r>
              <a:rPr lang="ru-RU" dirty="0" smtClean="0"/>
              <a:t>Библиотека </a:t>
            </a:r>
            <a:r>
              <a:rPr lang="en-US" dirty="0" err="1" smtClean="0"/>
              <a:t>sqlite</a:t>
            </a:r>
            <a:r>
              <a:rPr lang="en-US" dirty="0" smtClean="0"/>
              <a:t> 3 </a:t>
            </a:r>
            <a:r>
              <a:rPr lang="ru-RU" dirty="0" smtClean="0"/>
              <a:t>для работы с БД</a:t>
            </a:r>
          </a:p>
          <a:p>
            <a:r>
              <a:rPr lang="ru-RU" dirty="0" smtClean="0"/>
              <a:t>Библиотека </a:t>
            </a:r>
            <a:r>
              <a:rPr lang="en-US" dirty="0" smtClean="0"/>
              <a:t>PyQt5 </a:t>
            </a:r>
            <a:r>
              <a:rPr lang="ru-RU" dirty="0" smtClean="0"/>
              <a:t>для создания графического интерфейса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746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будущем возможно добавление функций создания образа на несколько дней, распределение гардероба семьи, формирование перечня одежды, которую необходимо докупить.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51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55776" y="29969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991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171</Words>
  <Application>Microsoft Office PowerPoint</Application>
  <PresentationFormat>Экран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Автоматизированная система подбора одежды по погоде</vt:lpstr>
      <vt:lpstr>Идея проекта</vt:lpstr>
      <vt:lpstr>Решение проблемы</vt:lpstr>
      <vt:lpstr>Классы, созданные для решения</vt:lpstr>
      <vt:lpstr>Классы, созданные для решения</vt:lpstr>
      <vt:lpstr>Использованные технологии</vt:lpstr>
      <vt:lpstr>Использованные технологии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Автоматизированная система подбора одежды по погоде</dc:title>
  <dc:creator>mark kashirski</dc:creator>
  <cp:lastModifiedBy>mark kashirski</cp:lastModifiedBy>
  <cp:revision>5</cp:revision>
  <dcterms:created xsi:type="dcterms:W3CDTF">2019-11-07T15:28:53Z</dcterms:created>
  <dcterms:modified xsi:type="dcterms:W3CDTF">2019-11-07T16:31:48Z</dcterms:modified>
</cp:coreProperties>
</file>