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6858000" cx="9144000"/>
  <p:notesSz cx="6858000" cy="9144000"/>
  <p:embeddedFontLst>
    <p:embeddedFont>
      <p:font typeface="Montserrat"/>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864"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Montserrat-bold.fntdata"/><Relationship Id="rId72" Type="http://schemas.openxmlformats.org/officeDocument/2006/relationships/font" Target="fonts/Montserrat-regular.fntdata"/><Relationship Id="rId31" Type="http://schemas.openxmlformats.org/officeDocument/2006/relationships/slide" Target="slides/slide26.xml"/><Relationship Id="rId75" Type="http://schemas.openxmlformats.org/officeDocument/2006/relationships/font" Target="fonts/Montserrat-boldItalic.fntdata"/><Relationship Id="rId30" Type="http://schemas.openxmlformats.org/officeDocument/2006/relationships/slide" Target="slides/slide25.xml"/><Relationship Id="rId74" Type="http://schemas.openxmlformats.org/officeDocument/2006/relationships/font" Target="fonts/Montserrat-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06488" y="812800"/>
            <a:ext cx="5343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5650" y="5078413"/>
            <a:ext cx="6046788" cy="4810125"/>
          </a:xfrm>
          <a:prstGeom prst="rect">
            <a:avLst/>
          </a:prstGeom>
          <a:noFill/>
          <a:ln>
            <a:noFill/>
          </a:ln>
        </p:spPr>
        <p:txBody>
          <a:bodyPr anchorCtr="0" anchor="t" bIns="0" lIns="0" spcFirstLastPara="1" rIns="0" wrap="square" tIns="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3" type="hdr"/>
          </p:nvPr>
        </p:nvSpPr>
        <p:spPr>
          <a:xfrm>
            <a:off x="0" y="0"/>
            <a:ext cx="3279775" cy="533400"/>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278313" y="0"/>
            <a:ext cx="3279775" cy="533400"/>
          </a:xfrm>
          <a:prstGeom prst="rect">
            <a:avLst/>
          </a:prstGeom>
          <a:noFill/>
          <a:ln>
            <a:noFill/>
          </a:ln>
        </p:spPr>
        <p:txBody>
          <a:bodyPr anchorCtr="0" anchor="t" bIns="0" lIns="0" spcFirstLastPara="1" rIns="0" wrap="square" tIns="0">
            <a:noAutofit/>
          </a:bodyPr>
          <a:lstStyle>
            <a:lvl1pPr lvl="0" marR="0" rtl="0" algn="r">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10156825"/>
            <a:ext cx="3279775" cy="533400"/>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54208e268_0_75: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69" name="Google Shape;69;g454208e268_0_75: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0" name="Google Shape;70;g454208e268_0_75: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54208e268_0_154: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54208e268_0_154: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52" name="Google Shape;152;g454208e268_0_154: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54208e268_0_161: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54208e268_0_161: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60" name="Google Shape;160;g454208e268_0_161: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54208e268_0_168: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54208e268_0_168: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68" name="Google Shape;168;g454208e268_0_168: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54208e268_0_175: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54208e268_0_175: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77" name="Google Shape;177;g454208e268_0_175: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54208e268_0_182: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54208e268_0_182: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85" name="Google Shape;185;g454208e268_0_182: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54208e268_0_216: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54208e268_0_216: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00" name="Google Shape;200;g454208e268_0_216: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54208e268_0_960: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54208e268_0_960: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08" name="Google Shape;208;g454208e268_0_960: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31c09e7e9_0_13: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31c09e7e9_0_13: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16" name="Google Shape;216;g631c09e7e9_0_13: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54208e268_0_209: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54208e268_0_209: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36" name="Google Shape;236;g454208e268_0_209: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54208e268_0_967: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54208e268_0_967: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50" name="Google Shape;250;g454208e268_0_967: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2:notes"/>
          <p:cNvSpPr txBox="1"/>
          <p:nvPr>
            <p:ph idx="12" type="sldNum"/>
          </p:nvPr>
        </p:nvSpPr>
        <p:spPr>
          <a:xfrm>
            <a:off x="4278313"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None/>
            </a:pPr>
            <a:fld id="{00000000-1234-1234-1234-123412341234}" type="slidenum">
              <a:rPr lang="en-US" sz="1400">
                <a:solidFill>
                  <a:srgbClr val="000000"/>
                </a:solidFill>
                <a:latin typeface="Times New Roman"/>
                <a:ea typeface="Times New Roman"/>
                <a:cs typeface="Times New Roman"/>
                <a:sym typeface="Times New Roman"/>
              </a:rPr>
              <a:t>‹#›</a:t>
            </a:fld>
            <a:endParaRPr sz="1400">
              <a:solidFill>
                <a:srgbClr val="000000"/>
              </a:solidFill>
              <a:latin typeface="Times New Roman"/>
              <a:ea typeface="Times New Roman"/>
              <a:cs typeface="Times New Roman"/>
              <a:sym typeface="Times New Roman"/>
            </a:endParaRPr>
          </a:p>
        </p:txBody>
      </p:sp>
      <p:sp>
        <p:nvSpPr>
          <p:cNvPr id="78" name="Google Shape;78;p2:notes"/>
          <p:cNvSpPr txBox="1"/>
          <p:nvPr/>
        </p:nvSpPr>
        <p:spPr>
          <a:xfrm>
            <a:off x="0" y="0"/>
            <a:ext cx="1588" cy="1588"/>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lang="en-US" sz="1400">
                <a:solidFill>
                  <a:srgbClr val="000000"/>
                </a:solidFill>
                <a:latin typeface="Arial"/>
                <a:ea typeface="Arial"/>
                <a:cs typeface="Arial"/>
                <a:sym typeface="Arial"/>
              </a:rPr>
              <a:t>‹#›</a:t>
            </a:fld>
            <a:endParaRPr sz="1400">
              <a:solidFill>
                <a:srgbClr val="000000"/>
              </a:solidFill>
              <a:latin typeface="Arial"/>
              <a:ea typeface="Arial"/>
              <a:cs typeface="Arial"/>
              <a:sym typeface="Arial"/>
            </a:endParaRPr>
          </a:p>
        </p:txBody>
      </p:sp>
      <p:sp>
        <p:nvSpPr>
          <p:cNvPr id="79" name="Google Shape;79;p2:notes"/>
          <p:cNvSpPr/>
          <p:nvPr>
            <p:ph idx="2" type="sldImg"/>
          </p:nvPr>
        </p:nvSpPr>
        <p:spPr>
          <a:xfrm>
            <a:off x="0" y="0"/>
            <a:ext cx="1588" cy="1588"/>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0" name="Google Shape;80;p2:notes"/>
          <p:cNvSpPr txBox="1"/>
          <p:nvPr>
            <p:ph idx="1" type="body"/>
          </p:nvPr>
        </p:nvSpPr>
        <p:spPr>
          <a:xfrm>
            <a:off x="0" y="0"/>
            <a:ext cx="1588" cy="1588"/>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54208e268_0_974: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54208e268_0_974: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58" name="Google Shape;258;g454208e268_0_974: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54208e268_0_981: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54208e268_0_981: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66" name="Google Shape;266;g454208e268_0_981: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54208e268_0_997: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54208e268_0_997: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74" name="Google Shape;274;g454208e268_0_997: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54208e268_0_988: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54208e268_0_988: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83" name="Google Shape;283;g454208e268_0_988: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54208e268_0_223: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54208e268_0_223: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292" name="Google Shape;292;g454208e268_0_223: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54208e268_0_230: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54208e268_0_230: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00" name="Google Shape;300;g454208e268_0_230: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54208e268_0_415: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54208e268_0_415: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10" name="Google Shape;310;g454208e268_0_415: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327c37ee3_0_0: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327c37ee3_0_0: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20" name="Google Shape;320;g6327c37ee3_0_0: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54208e268_0_301: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54208e268_0_301: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28" name="Google Shape;328;g454208e268_0_301: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54208e268_0_308: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54208e268_0_308: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37" name="Google Shape;337;g454208e268_0_308: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54208e268_0_5: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87" name="Google Shape;87;g454208e268_0_5: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8" name="Google Shape;88;g454208e268_0_5: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54208e268_0_294: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54208e268_0_294: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45" name="Google Shape;345;g454208e268_0_294: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54208e268_0_445: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54208e268_0_445: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57" name="Google Shape;357;g454208e268_0_445: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454208e268_0_547: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54208e268_0_547: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68" name="Google Shape;368;g454208e268_0_547: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454208e268_0_329: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54208e268_0_329: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78" name="Google Shape;378;g454208e268_0_329: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54208e268_0_688: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54208e268_0_688: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87" name="Google Shape;387;g454208e268_0_688: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454208e268_0_558: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454208e268_0_558: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396" name="Google Shape;396;g454208e268_0_558: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454208e268_0_680: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454208e268_0_680: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08" name="Google Shape;408;g454208e268_0_680: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454208e268_0_287: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454208e268_0_287: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17" name="Google Shape;417;g454208e268_0_287: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454208e268_0_343: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454208e268_0_343: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30" name="Google Shape;430;g454208e268_0_343: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454208e268_0_711: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454208e268_0_711: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43" name="Google Shape;443;g454208e268_0_711: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54208e268_0_16: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95" name="Google Shape;95;g454208e268_0_16: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96" name="Google Shape;96;g454208e268_0_16: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454208e268_0_357: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454208e268_0_357: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57" name="Google Shape;457;g454208e268_0_357: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454208e268_0_350: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454208e268_0_350: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67" name="Google Shape;467;g454208e268_0_350: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454208e268_0_364: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54208e268_0_364: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77" name="Google Shape;477;g454208e268_0_364: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454208e268_0_578: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454208e268_0_578: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86" name="Google Shape;486;g454208e268_0_578: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454208e268_0_762: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454208e268_0_762: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96" name="Google Shape;496;g454208e268_0_762: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454208e268_0_751: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54208e268_0_751: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05" name="Google Shape;505;g454208e268_0_751: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454208e268_0_774: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454208e268_0_774: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16" name="Google Shape;516;g454208e268_0_774: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454208e268_0_901: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454208e268_0_901: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24" name="Google Shape;524;g454208e268_0_901: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454208e268_0_946: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54208e268_0_946: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35" name="Google Shape;535;g454208e268_0_946: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454208e268_0_585: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454208e268_0_585: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46" name="Google Shape;546;g454208e268_0_585: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54208e268_0_116: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54208e268_0_116: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04" name="Google Shape;104;g454208e268_0_116: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63225bd18f_0_0: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63225bd18f_0_0: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54" name="Google Shape;554;g63225bd18f_0_0: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63225bd18f_0_11: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63225bd18f_0_11: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63" name="Google Shape;563;g63225bd18f_0_11: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63225bd18f_0_36: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63225bd18f_0_36: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73" name="Google Shape;573;g63225bd18f_0_36: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63225bd18f_0_25: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63225bd18f_0_25: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83" name="Google Shape;583;g63225bd18f_0_25: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63225bd18f_0_49: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63225bd18f_0_49: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92" name="Google Shape;592;g63225bd18f_0_49: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63225bd18f_0_56: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63225bd18f_0_56: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00" name="Google Shape;600;g63225bd18f_0_56: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63225bd18f_0_18: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63225bd18f_0_18: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08" name="Google Shape;608;g63225bd18f_0_18: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63225bd18f_0_74: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63225bd18f_0_74: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18" name="Google Shape;618;g63225bd18f_0_74: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63225bd18f_0_89: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63225bd18f_0_89: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26" name="Google Shape;626;g63225bd18f_0_89: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63225bd18f_0_105: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63225bd18f_0_105: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37" name="Google Shape;637;g63225bd18f_0_105: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54208e268_0_133: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54208e268_0_133: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15" name="Google Shape;115;g454208e268_0_133: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63225bd18f_0_119: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63225bd18f_0_119: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45" name="Google Shape;645;g63225bd18f_0_119: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63225bd18f_0_97: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63225bd18f_0_97: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57" name="Google Shape;657;g63225bd18f_0_97: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63225bd18f_0_66: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63225bd18f_0_66: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65" name="Google Shape;665;g63225bd18f_0_66: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g63225bd18f_0_135: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63225bd18f_0_135: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73" name="Google Shape;673;g63225bd18f_0_135: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g6327c37ee3_0_7: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6327c37ee3_0_7: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81" name="Google Shape;681;g6327c37ee3_0_7: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Google Shape;687;g454208e268_0_280: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454208e268_0_280: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89" name="Google Shape;689;g454208e268_0_280: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g454208e268_0_399: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454208e268_0_399: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97" name="Google Shape;697;g454208e268_0_399: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54208e268_0_28: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54208e268_0_28: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24" name="Google Shape;124;g454208e268_0_28: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54208e268_0_34: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54208e268_0_34: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34" name="Google Shape;134;g454208e268_0_34: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54208e268_0_46:notes"/>
          <p:cNvSpPr/>
          <p:nvPr>
            <p:ph idx="2" type="sldImg"/>
          </p:nvPr>
        </p:nvSpPr>
        <p:spPr>
          <a:xfrm>
            <a:off x="1106488"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54208e268_0_46:notes"/>
          <p:cNvSpPr txBox="1"/>
          <p:nvPr>
            <p:ph idx="1" type="body"/>
          </p:nvPr>
        </p:nvSpPr>
        <p:spPr>
          <a:xfrm>
            <a:off x="755650" y="5078413"/>
            <a:ext cx="6046800" cy="48102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44" name="Google Shape;144;g454208e268_0_46:notes"/>
          <p:cNvSpPr txBox="1"/>
          <p:nvPr>
            <p:ph idx="12" type="sldNum"/>
          </p:nvPr>
        </p:nvSpPr>
        <p:spPr>
          <a:xfrm>
            <a:off x="4278313"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2"/>
          <p:cNvSpPr txBox="1"/>
          <p:nvPr>
            <p:ph type="title"/>
          </p:nvPr>
        </p:nvSpPr>
        <p:spPr>
          <a:xfrm>
            <a:off x="1366249" y="609600"/>
            <a:ext cx="7090500" cy="1141500"/>
          </a:xfrm>
          <a:prstGeom prst="rect">
            <a:avLst/>
          </a:prstGeom>
          <a:noFill/>
          <a:ln>
            <a:noFill/>
          </a:ln>
        </p:spPr>
        <p:txBody>
          <a:bodyPr anchorCtr="0" anchor="ctr" bIns="45700" lIns="91425" spcFirstLastPara="1" rIns="91425" wrap="square" tIns="45700">
            <a:noAutofit/>
          </a:bodyPr>
          <a:lstStyle>
            <a:lvl1pPr lvl="0" marR="0" rtl="0" algn="l">
              <a:lnSpc>
                <a:spcPct val="93000"/>
              </a:lnSpc>
              <a:spcBef>
                <a:spcPts val="0"/>
              </a:spcBef>
              <a:spcAft>
                <a:spcPts val="0"/>
              </a:spcAft>
              <a:buSzPts val="1400"/>
              <a:buFont typeface="Montserrat"/>
              <a:buNone/>
              <a:defRPr i="0" sz="4000" u="none" cap="none" strike="noStrike">
                <a:solidFill>
                  <a:srgbClr val="000000"/>
                </a:solidFill>
                <a:latin typeface="Montserrat"/>
                <a:ea typeface="Montserrat"/>
                <a:cs typeface="Montserrat"/>
                <a:sym typeface="Montserrat"/>
              </a:defRPr>
            </a:lvl1pPr>
            <a:lvl2pPr lvl="1"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9pPr>
          </a:lstStyle>
          <a:p/>
        </p:txBody>
      </p:sp>
      <p:sp>
        <p:nvSpPr>
          <p:cNvPr id="22" name="Google Shape;22;p2"/>
          <p:cNvSpPr txBox="1"/>
          <p:nvPr>
            <p:ph idx="1" type="body"/>
          </p:nvPr>
        </p:nvSpPr>
        <p:spPr>
          <a:xfrm>
            <a:off x="685800" y="1981200"/>
            <a:ext cx="7770813" cy="411321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3000"/>
              </a:lnSpc>
              <a:spcBef>
                <a:spcPts val="0"/>
              </a:spcBef>
              <a:spcAft>
                <a:spcPts val="0"/>
              </a:spcAft>
              <a:buSzPts val="2400"/>
              <a:buFont typeface="Montserrat"/>
              <a:buNone/>
              <a:defRPr i="0" sz="2400" u="none" cap="none" strike="noStrike">
                <a:solidFill>
                  <a:srgbClr val="000000"/>
                </a:solidFill>
                <a:latin typeface="Montserrat"/>
                <a:ea typeface="Montserrat"/>
                <a:cs typeface="Montserrat"/>
                <a:sym typeface="Montserrat"/>
              </a:defRPr>
            </a:lvl1pPr>
            <a:lvl2pPr indent="-228600" lvl="1" marL="914400" marR="0" rtl="0" algn="l">
              <a:lnSpc>
                <a:spcPct val="93000"/>
              </a:lnSpc>
              <a:spcBef>
                <a:spcPts val="1425"/>
              </a:spcBef>
              <a:spcAft>
                <a:spcPts val="0"/>
              </a:spcAft>
              <a:buSzPts val="1400"/>
              <a:buFont typeface="Montserrat"/>
              <a:buNone/>
              <a:defRPr i="0" sz="2000" u="none" cap="none" strike="noStrike">
                <a:solidFill>
                  <a:srgbClr val="000000"/>
                </a:solidFill>
                <a:latin typeface="Montserrat"/>
                <a:ea typeface="Montserrat"/>
                <a:cs typeface="Montserrat"/>
                <a:sym typeface="Montserrat"/>
              </a:defRPr>
            </a:lvl2pPr>
            <a:lvl3pPr indent="-228600" lvl="2" marL="1371600" marR="0" rtl="0" algn="l">
              <a:lnSpc>
                <a:spcPct val="93000"/>
              </a:lnSpc>
              <a:spcBef>
                <a:spcPts val="1138"/>
              </a:spcBef>
              <a:spcAft>
                <a:spcPts val="0"/>
              </a:spcAft>
              <a:buSzPts val="1400"/>
              <a:buFont typeface="Montserrat"/>
              <a:buNone/>
              <a:defRPr i="0" sz="1800" u="none" cap="none" strike="noStrike">
                <a:solidFill>
                  <a:srgbClr val="000000"/>
                </a:solidFill>
                <a:latin typeface="Montserrat"/>
                <a:ea typeface="Montserrat"/>
                <a:cs typeface="Montserrat"/>
                <a:sym typeface="Montserrat"/>
              </a:defRPr>
            </a:lvl3pPr>
            <a:lvl4pPr indent="-228600" lvl="3" marL="1828800" marR="0" rtl="0" algn="l">
              <a:lnSpc>
                <a:spcPct val="93000"/>
              </a:lnSpc>
              <a:spcBef>
                <a:spcPts val="850"/>
              </a:spcBef>
              <a:spcAft>
                <a:spcPts val="0"/>
              </a:spcAft>
              <a:buSzPts val="1400"/>
              <a:buFont typeface="Montserrat"/>
              <a:buNone/>
              <a:defRPr i="0" sz="1800" u="none" cap="none" strike="noStrike">
                <a:solidFill>
                  <a:srgbClr val="000000"/>
                </a:solidFill>
                <a:latin typeface="Montserrat"/>
                <a:ea typeface="Montserrat"/>
                <a:cs typeface="Montserrat"/>
                <a:sym typeface="Montserrat"/>
              </a:defRPr>
            </a:lvl4pPr>
            <a:lvl5pPr indent="-228600" lvl="4" marL="2286000" marR="0" rtl="0" algn="l">
              <a:lnSpc>
                <a:spcPct val="93000"/>
              </a:lnSpc>
              <a:spcBef>
                <a:spcPts val="575"/>
              </a:spcBef>
              <a:spcAft>
                <a:spcPts val="0"/>
              </a:spcAft>
              <a:buSzPts val="1400"/>
              <a:buFont typeface="Montserrat"/>
              <a:buNone/>
              <a:defRPr i="0" sz="2000" u="none" cap="none" strike="noStrike">
                <a:solidFill>
                  <a:srgbClr val="000000"/>
                </a:solidFill>
                <a:latin typeface="Montserrat"/>
                <a:ea typeface="Montserrat"/>
                <a:cs typeface="Montserrat"/>
                <a:sym typeface="Montserrat"/>
              </a:defRPr>
            </a:lvl5pPr>
            <a:lvl6pPr indent="-228600" lvl="5" marL="2743200" marR="0" rtl="0" algn="l">
              <a:lnSpc>
                <a:spcPct val="93000"/>
              </a:lnSpc>
              <a:spcBef>
                <a:spcPts val="288"/>
              </a:spcBef>
              <a:spcAft>
                <a:spcPts val="0"/>
              </a:spcAft>
              <a:buSzPts val="1400"/>
              <a:buFont typeface="Montserrat"/>
              <a:buNone/>
              <a:defRPr i="0" sz="2000" u="none" cap="none" strike="noStrike">
                <a:solidFill>
                  <a:srgbClr val="000000"/>
                </a:solidFill>
                <a:latin typeface="Montserrat"/>
                <a:ea typeface="Montserrat"/>
                <a:cs typeface="Montserrat"/>
                <a:sym typeface="Montserrat"/>
              </a:defRPr>
            </a:lvl6pPr>
            <a:lvl7pPr indent="-228600" lvl="6" marL="3200400" marR="0" rtl="0" algn="l">
              <a:lnSpc>
                <a:spcPct val="93000"/>
              </a:lnSpc>
              <a:spcBef>
                <a:spcPts val="288"/>
              </a:spcBef>
              <a:spcAft>
                <a:spcPts val="0"/>
              </a:spcAft>
              <a:buSzPts val="1400"/>
              <a:buFont typeface="Montserrat"/>
              <a:buNone/>
              <a:defRPr i="0" sz="2000" u="none" cap="none" strike="noStrike">
                <a:solidFill>
                  <a:srgbClr val="000000"/>
                </a:solidFill>
                <a:latin typeface="Montserrat"/>
                <a:ea typeface="Montserrat"/>
                <a:cs typeface="Montserrat"/>
                <a:sym typeface="Montserrat"/>
              </a:defRPr>
            </a:lvl7pPr>
            <a:lvl8pPr indent="-228600" lvl="7" marL="3657600" marR="0" rtl="0" algn="l">
              <a:lnSpc>
                <a:spcPct val="93000"/>
              </a:lnSpc>
              <a:spcBef>
                <a:spcPts val="288"/>
              </a:spcBef>
              <a:spcAft>
                <a:spcPts val="0"/>
              </a:spcAft>
              <a:buSzPts val="1400"/>
              <a:buFont typeface="Montserrat"/>
              <a:buNone/>
              <a:defRPr i="0" sz="2000" u="none" cap="none" strike="noStrike">
                <a:solidFill>
                  <a:srgbClr val="000000"/>
                </a:solidFill>
                <a:latin typeface="Montserrat"/>
                <a:ea typeface="Montserrat"/>
                <a:cs typeface="Montserrat"/>
                <a:sym typeface="Montserrat"/>
              </a:defRPr>
            </a:lvl8pPr>
            <a:lvl9pPr indent="-228600" lvl="8" marL="4114800" marR="0" rtl="0" algn="l">
              <a:lnSpc>
                <a:spcPct val="93000"/>
              </a:lnSpc>
              <a:spcBef>
                <a:spcPts val="288"/>
              </a:spcBef>
              <a:spcAft>
                <a:spcPts val="288"/>
              </a:spcAft>
              <a:buSzPts val="1400"/>
              <a:buFont typeface="Montserrat"/>
              <a:buNone/>
              <a:defRPr i="0" sz="2000" u="none" cap="none" strike="noStrike">
                <a:solidFill>
                  <a:srgbClr val="000000"/>
                </a:solidFill>
                <a:latin typeface="Montserrat"/>
                <a:ea typeface="Montserrat"/>
                <a:cs typeface="Montserrat"/>
                <a:sym typeface="Montserrat"/>
              </a:defRPr>
            </a:lvl9pPr>
          </a:lstStyle>
          <a:p/>
        </p:txBody>
      </p:sp>
      <p:sp>
        <p:nvSpPr>
          <p:cNvPr id="23" name="Google Shape;23;p2"/>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9" name="Shape 59"/>
        <p:cNvGrpSpPr/>
        <p:nvPr/>
      </p:nvGrpSpPr>
      <p:grpSpPr>
        <a:xfrm>
          <a:off x="0" y="0"/>
          <a:ext cx="0" cy="0"/>
          <a:chOff x="0" y="0"/>
          <a:chExt cx="0" cy="0"/>
        </a:xfrm>
      </p:grpSpPr>
      <p:sp>
        <p:nvSpPr>
          <p:cNvPr id="60" name="Google Shape;60;p11"/>
          <p:cNvSpPr txBox="1"/>
          <p:nvPr>
            <p:ph type="title"/>
          </p:nvPr>
        </p:nvSpPr>
        <p:spPr>
          <a:xfrm>
            <a:off x="1366249" y="609600"/>
            <a:ext cx="7090500" cy="1141500"/>
          </a:xfrm>
          <a:prstGeom prst="rect">
            <a:avLst/>
          </a:prstGeom>
          <a:noFill/>
          <a:ln>
            <a:noFill/>
          </a:ln>
        </p:spPr>
        <p:txBody>
          <a:bodyPr anchorCtr="0" anchor="ctr" bIns="45700" lIns="91425" spcFirstLastPara="1" rIns="91425" wrap="square" tIns="45700">
            <a:noAutofit/>
          </a:bodyPr>
          <a:lstStyle>
            <a:lvl1pPr lvl="0"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9pPr>
          </a:lstStyle>
          <a:p/>
        </p:txBody>
      </p:sp>
      <p:sp>
        <p:nvSpPr>
          <p:cNvPr id="61" name="Google Shape;61;p11"/>
          <p:cNvSpPr txBox="1"/>
          <p:nvPr>
            <p:ph idx="1" type="body"/>
          </p:nvPr>
        </p:nvSpPr>
        <p:spPr>
          <a:xfrm rot="5400000">
            <a:off x="2514600" y="152400"/>
            <a:ext cx="4113213" cy="777081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3000"/>
              </a:lnSpc>
              <a:spcBef>
                <a:spcPts val="0"/>
              </a:spcBef>
              <a:spcAft>
                <a:spcPts val="0"/>
              </a:spcAft>
              <a:buSzPts val="2400"/>
              <a:buNone/>
              <a:defRPr b="0" i="0" sz="2800" u="none" cap="none" strike="noStrike">
                <a:solidFill>
                  <a:srgbClr val="000000"/>
                </a:solidFill>
                <a:latin typeface="Arial"/>
                <a:ea typeface="Arial"/>
                <a:cs typeface="Arial"/>
                <a:sym typeface="Arial"/>
              </a:defRPr>
            </a:lvl1pPr>
            <a:lvl2pPr indent="-228600" lvl="1" marL="914400" marR="0" rtl="0" algn="l">
              <a:lnSpc>
                <a:spcPct val="93000"/>
              </a:lnSpc>
              <a:spcBef>
                <a:spcPts val="1425"/>
              </a:spcBef>
              <a:spcAft>
                <a:spcPts val="0"/>
              </a:spcAft>
              <a:buSzPts val="1400"/>
              <a:buNone/>
              <a:defRPr b="0" i="0" sz="2000" u="none" cap="none" strike="noStrike">
                <a:solidFill>
                  <a:srgbClr val="000000"/>
                </a:solidFill>
                <a:latin typeface="Arial"/>
                <a:ea typeface="Arial"/>
                <a:cs typeface="Arial"/>
                <a:sym typeface="Arial"/>
              </a:defRPr>
            </a:lvl2pPr>
            <a:lvl3pPr indent="-228600" lvl="2" marL="1371600" marR="0" rtl="0" algn="l">
              <a:lnSpc>
                <a:spcPct val="93000"/>
              </a:lnSpc>
              <a:spcBef>
                <a:spcPts val="1138"/>
              </a:spcBef>
              <a:spcAft>
                <a:spcPts val="0"/>
              </a:spcAft>
              <a:buSzPts val="1400"/>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850"/>
              </a:spcBef>
              <a:spcAft>
                <a:spcPts val="0"/>
              </a:spcAft>
              <a:buSzPts val="1400"/>
              <a:buNone/>
              <a:defRPr b="0" i="0" sz="1800" u="none" cap="none" strike="noStrike">
                <a:solidFill>
                  <a:srgbClr val="000000"/>
                </a:solidFill>
                <a:latin typeface="Arial"/>
                <a:ea typeface="Arial"/>
                <a:cs typeface="Arial"/>
                <a:sym typeface="Arial"/>
              </a:defRPr>
            </a:lvl4pPr>
            <a:lvl5pPr indent="-228600" lvl="4" marL="2286000" marR="0" rtl="0" algn="l">
              <a:lnSpc>
                <a:spcPct val="93000"/>
              </a:lnSpc>
              <a:spcBef>
                <a:spcPts val="575"/>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288"/>
              </a:spcAft>
              <a:buSzPts val="1400"/>
              <a:buNone/>
              <a:defRPr b="0" i="0" sz="2000" u="none" cap="none" strike="noStrike">
                <a:solidFill>
                  <a:srgbClr val="000000"/>
                </a:solidFill>
                <a:latin typeface="Arial"/>
                <a:ea typeface="Arial"/>
                <a:cs typeface="Arial"/>
                <a:sym typeface="Arial"/>
              </a:defRPr>
            </a:lvl9pPr>
          </a:lstStyle>
          <a:p/>
        </p:txBody>
      </p:sp>
      <p:sp>
        <p:nvSpPr>
          <p:cNvPr id="62" name="Google Shape;62;p11"/>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12"/>
          <p:cNvSpPr txBox="1"/>
          <p:nvPr>
            <p:ph type="title"/>
          </p:nvPr>
        </p:nvSpPr>
        <p:spPr>
          <a:xfrm rot="5400000">
            <a:off x="4743450" y="2381250"/>
            <a:ext cx="5484813" cy="1941513"/>
          </a:xfrm>
          <a:prstGeom prst="rect">
            <a:avLst/>
          </a:prstGeom>
          <a:noFill/>
          <a:ln>
            <a:noFill/>
          </a:ln>
        </p:spPr>
        <p:txBody>
          <a:bodyPr anchorCtr="0" anchor="ctr" bIns="45700" lIns="91425" spcFirstLastPara="1" rIns="91425" wrap="square" tIns="45700">
            <a:noAutofit/>
          </a:bodyPr>
          <a:lstStyle>
            <a:lvl1pPr lvl="0"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9pPr>
          </a:lstStyle>
          <a:p/>
        </p:txBody>
      </p:sp>
      <p:sp>
        <p:nvSpPr>
          <p:cNvPr id="65" name="Google Shape;65;p12"/>
          <p:cNvSpPr txBox="1"/>
          <p:nvPr>
            <p:ph idx="1" type="body"/>
          </p:nvPr>
        </p:nvSpPr>
        <p:spPr>
          <a:xfrm rot="5400000">
            <a:off x="781843" y="513557"/>
            <a:ext cx="5484813" cy="56769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3000"/>
              </a:lnSpc>
              <a:spcBef>
                <a:spcPts val="0"/>
              </a:spcBef>
              <a:spcAft>
                <a:spcPts val="0"/>
              </a:spcAft>
              <a:buSzPts val="2400"/>
              <a:buNone/>
              <a:defRPr b="0" i="0" sz="2800" u="none" cap="none" strike="noStrike">
                <a:solidFill>
                  <a:srgbClr val="000000"/>
                </a:solidFill>
                <a:latin typeface="Arial"/>
                <a:ea typeface="Arial"/>
                <a:cs typeface="Arial"/>
                <a:sym typeface="Arial"/>
              </a:defRPr>
            </a:lvl1pPr>
            <a:lvl2pPr indent="-228600" lvl="1" marL="914400" marR="0" rtl="0" algn="l">
              <a:lnSpc>
                <a:spcPct val="93000"/>
              </a:lnSpc>
              <a:spcBef>
                <a:spcPts val="1425"/>
              </a:spcBef>
              <a:spcAft>
                <a:spcPts val="0"/>
              </a:spcAft>
              <a:buSzPts val="1400"/>
              <a:buNone/>
              <a:defRPr b="0" i="0" sz="2000" u="none" cap="none" strike="noStrike">
                <a:solidFill>
                  <a:srgbClr val="000000"/>
                </a:solidFill>
                <a:latin typeface="Arial"/>
                <a:ea typeface="Arial"/>
                <a:cs typeface="Arial"/>
                <a:sym typeface="Arial"/>
              </a:defRPr>
            </a:lvl2pPr>
            <a:lvl3pPr indent="-228600" lvl="2" marL="1371600" marR="0" rtl="0" algn="l">
              <a:lnSpc>
                <a:spcPct val="93000"/>
              </a:lnSpc>
              <a:spcBef>
                <a:spcPts val="1138"/>
              </a:spcBef>
              <a:spcAft>
                <a:spcPts val="0"/>
              </a:spcAft>
              <a:buSzPts val="1400"/>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850"/>
              </a:spcBef>
              <a:spcAft>
                <a:spcPts val="0"/>
              </a:spcAft>
              <a:buSzPts val="1400"/>
              <a:buNone/>
              <a:defRPr b="0" i="0" sz="1800" u="none" cap="none" strike="noStrike">
                <a:solidFill>
                  <a:srgbClr val="000000"/>
                </a:solidFill>
                <a:latin typeface="Arial"/>
                <a:ea typeface="Arial"/>
                <a:cs typeface="Arial"/>
                <a:sym typeface="Arial"/>
              </a:defRPr>
            </a:lvl4pPr>
            <a:lvl5pPr indent="-228600" lvl="4" marL="2286000" marR="0" rtl="0" algn="l">
              <a:lnSpc>
                <a:spcPct val="93000"/>
              </a:lnSpc>
              <a:spcBef>
                <a:spcPts val="575"/>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288"/>
              </a:spcAft>
              <a:buSzPts val="1400"/>
              <a:buNone/>
              <a:defRPr b="0" i="0" sz="2000" u="none" cap="none" strike="noStrike">
                <a:solidFill>
                  <a:srgbClr val="000000"/>
                </a:solidFill>
                <a:latin typeface="Arial"/>
                <a:ea typeface="Arial"/>
                <a:cs typeface="Arial"/>
                <a:sym typeface="Arial"/>
              </a:defRPr>
            </a:lvl9pPr>
          </a:lstStyle>
          <a:p/>
        </p:txBody>
      </p:sp>
      <p:sp>
        <p:nvSpPr>
          <p:cNvPr id="66" name="Google Shape;66;p12"/>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l">
              <a:lnSpc>
                <a:spcPct val="93000"/>
              </a:lnSpc>
              <a:spcBef>
                <a:spcPts val="0"/>
              </a:spcBef>
              <a:spcAft>
                <a:spcPts val="0"/>
              </a:spcAft>
              <a:buSzPts val="1400"/>
              <a:buFont typeface="Montserrat"/>
              <a:buNone/>
              <a:defRPr i="0" sz="4000" u="none" cap="none" strike="noStrike">
                <a:solidFill>
                  <a:srgbClr val="000000"/>
                </a:solidFill>
                <a:latin typeface="Montserrat"/>
                <a:ea typeface="Montserrat"/>
                <a:cs typeface="Montserrat"/>
                <a:sym typeface="Montserrat"/>
              </a:defRPr>
            </a:lvl1pPr>
            <a:lvl2pPr lvl="1" marR="0" rtl="0" algn="l">
              <a:lnSpc>
                <a:spcPct val="93000"/>
              </a:lnSpc>
              <a:spcBef>
                <a:spcPts val="0"/>
              </a:spcBef>
              <a:spcAft>
                <a:spcPts val="0"/>
              </a:spcAft>
              <a:buSzPts val="1400"/>
              <a:buFont typeface="Montserrat"/>
              <a:buNone/>
              <a:defRPr i="0" sz="4000" u="none" cap="none" strike="noStrike">
                <a:solidFill>
                  <a:srgbClr val="000000"/>
                </a:solidFill>
                <a:latin typeface="Montserrat"/>
                <a:ea typeface="Montserrat"/>
                <a:cs typeface="Montserrat"/>
                <a:sym typeface="Montserrat"/>
              </a:defRPr>
            </a:lvl2pPr>
            <a:lvl3pPr lvl="2" marR="0" rtl="0" algn="l">
              <a:lnSpc>
                <a:spcPct val="93000"/>
              </a:lnSpc>
              <a:spcBef>
                <a:spcPts val="0"/>
              </a:spcBef>
              <a:spcAft>
                <a:spcPts val="0"/>
              </a:spcAft>
              <a:buSzPts val="1400"/>
              <a:buFont typeface="Montserrat"/>
              <a:buNone/>
              <a:defRPr i="0" sz="4000" u="none" cap="none" strike="noStrike">
                <a:solidFill>
                  <a:srgbClr val="000000"/>
                </a:solidFill>
                <a:latin typeface="Montserrat"/>
                <a:ea typeface="Montserrat"/>
                <a:cs typeface="Montserrat"/>
                <a:sym typeface="Montserrat"/>
              </a:defRPr>
            </a:lvl3pPr>
            <a:lvl4pPr lvl="3" marR="0" rtl="0" algn="l">
              <a:lnSpc>
                <a:spcPct val="93000"/>
              </a:lnSpc>
              <a:spcBef>
                <a:spcPts val="0"/>
              </a:spcBef>
              <a:spcAft>
                <a:spcPts val="0"/>
              </a:spcAft>
              <a:buSzPts val="1400"/>
              <a:buFont typeface="Montserrat"/>
              <a:buNone/>
              <a:defRPr i="0" sz="4000" u="none" cap="none" strike="noStrike">
                <a:solidFill>
                  <a:srgbClr val="000000"/>
                </a:solidFill>
                <a:latin typeface="Montserrat"/>
                <a:ea typeface="Montserrat"/>
                <a:cs typeface="Montserrat"/>
                <a:sym typeface="Montserrat"/>
              </a:defRPr>
            </a:lvl4pPr>
            <a:lvl5pPr lvl="4" marR="0" rtl="0" algn="l">
              <a:lnSpc>
                <a:spcPct val="93000"/>
              </a:lnSpc>
              <a:spcBef>
                <a:spcPts val="0"/>
              </a:spcBef>
              <a:spcAft>
                <a:spcPts val="0"/>
              </a:spcAft>
              <a:buSzPts val="1400"/>
              <a:buFont typeface="Montserrat"/>
              <a:buNone/>
              <a:defRPr i="0" sz="4000" u="none" cap="none" strike="noStrike">
                <a:solidFill>
                  <a:srgbClr val="000000"/>
                </a:solidFill>
                <a:latin typeface="Montserrat"/>
                <a:ea typeface="Montserrat"/>
                <a:cs typeface="Montserrat"/>
                <a:sym typeface="Montserrat"/>
              </a:defRPr>
            </a:lvl5pPr>
            <a:lvl6pPr lvl="5" marR="0" rtl="0" algn="l">
              <a:lnSpc>
                <a:spcPct val="93000"/>
              </a:lnSpc>
              <a:spcBef>
                <a:spcPts val="0"/>
              </a:spcBef>
              <a:spcAft>
                <a:spcPts val="0"/>
              </a:spcAft>
              <a:buSzPts val="1400"/>
              <a:buFont typeface="Montserrat"/>
              <a:buNone/>
              <a:defRPr i="0" sz="4000" u="none" cap="none" strike="noStrike">
                <a:solidFill>
                  <a:srgbClr val="000000"/>
                </a:solidFill>
                <a:latin typeface="Montserrat"/>
                <a:ea typeface="Montserrat"/>
                <a:cs typeface="Montserrat"/>
                <a:sym typeface="Montserrat"/>
              </a:defRPr>
            </a:lvl6pPr>
            <a:lvl7pPr lvl="6" marR="0" rtl="0" algn="l">
              <a:lnSpc>
                <a:spcPct val="93000"/>
              </a:lnSpc>
              <a:spcBef>
                <a:spcPts val="0"/>
              </a:spcBef>
              <a:spcAft>
                <a:spcPts val="0"/>
              </a:spcAft>
              <a:buSzPts val="1400"/>
              <a:buFont typeface="Montserrat"/>
              <a:buNone/>
              <a:defRPr i="0" sz="4000" u="none" cap="none" strike="noStrike">
                <a:solidFill>
                  <a:srgbClr val="000000"/>
                </a:solidFill>
                <a:latin typeface="Montserrat"/>
                <a:ea typeface="Montserrat"/>
                <a:cs typeface="Montserrat"/>
                <a:sym typeface="Montserrat"/>
              </a:defRPr>
            </a:lvl7pPr>
            <a:lvl8pPr lvl="7" marR="0" rtl="0" algn="l">
              <a:lnSpc>
                <a:spcPct val="93000"/>
              </a:lnSpc>
              <a:spcBef>
                <a:spcPts val="0"/>
              </a:spcBef>
              <a:spcAft>
                <a:spcPts val="0"/>
              </a:spcAft>
              <a:buSzPts val="1400"/>
              <a:buFont typeface="Montserrat"/>
              <a:buNone/>
              <a:defRPr i="0" sz="4000" u="none" cap="none" strike="noStrike">
                <a:solidFill>
                  <a:srgbClr val="000000"/>
                </a:solidFill>
                <a:latin typeface="Montserrat"/>
                <a:ea typeface="Montserrat"/>
                <a:cs typeface="Montserrat"/>
                <a:sym typeface="Montserrat"/>
              </a:defRPr>
            </a:lvl8pPr>
            <a:lvl9pPr lvl="8" marR="0" rtl="0" algn="l">
              <a:lnSpc>
                <a:spcPct val="93000"/>
              </a:lnSpc>
              <a:spcBef>
                <a:spcPts val="0"/>
              </a:spcBef>
              <a:spcAft>
                <a:spcPts val="0"/>
              </a:spcAft>
              <a:buSzPts val="1400"/>
              <a:buFont typeface="Montserrat"/>
              <a:buNone/>
              <a:defRPr i="0" sz="4000" u="none" cap="none" strike="noStrike">
                <a:solidFill>
                  <a:srgbClr val="000000"/>
                </a:solidFill>
                <a:latin typeface="Montserrat"/>
                <a:ea typeface="Montserrat"/>
                <a:cs typeface="Montserrat"/>
                <a:sym typeface="Montserrat"/>
              </a:defRPr>
            </a:lvl9pPr>
          </a:lstStyle>
          <a:p/>
        </p:txBody>
      </p:sp>
      <p:sp>
        <p:nvSpPr>
          <p:cNvPr id="26" name="Google Shape;26;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lnSpc>
                <a:spcPct val="93000"/>
              </a:lnSpc>
              <a:spcBef>
                <a:spcPts val="0"/>
              </a:spcBef>
              <a:spcAft>
                <a:spcPts val="0"/>
              </a:spcAft>
              <a:buClr>
                <a:srgbClr val="000000"/>
              </a:buClr>
              <a:buSzPts val="2800"/>
              <a:buFont typeface="Montserrat"/>
              <a:buNone/>
              <a:defRPr i="0" sz="2800" u="none" cap="none" strike="noStrike">
                <a:solidFill>
                  <a:srgbClr val="000000"/>
                </a:solidFill>
                <a:latin typeface="Montserrat"/>
                <a:ea typeface="Montserrat"/>
                <a:cs typeface="Montserrat"/>
                <a:sym typeface="Montserrat"/>
              </a:defRPr>
            </a:lvl1pPr>
            <a:lvl2pPr lvl="1" marR="0" rtl="0" algn="ctr">
              <a:lnSpc>
                <a:spcPct val="93000"/>
              </a:lnSpc>
              <a:spcBef>
                <a:spcPts val="1425"/>
              </a:spcBef>
              <a:spcAft>
                <a:spcPts val="0"/>
              </a:spcAft>
              <a:buClr>
                <a:srgbClr val="000000"/>
              </a:buClr>
              <a:buSzPts val="2000"/>
              <a:buFont typeface="Montserrat"/>
              <a:buNone/>
              <a:defRPr i="0" sz="2000" u="none" cap="none" strike="noStrike">
                <a:solidFill>
                  <a:srgbClr val="000000"/>
                </a:solidFill>
                <a:latin typeface="Montserrat"/>
                <a:ea typeface="Montserrat"/>
                <a:cs typeface="Montserrat"/>
                <a:sym typeface="Montserrat"/>
              </a:defRPr>
            </a:lvl2pPr>
            <a:lvl3pPr lvl="2" marR="0" rtl="0" algn="ctr">
              <a:lnSpc>
                <a:spcPct val="93000"/>
              </a:lnSpc>
              <a:spcBef>
                <a:spcPts val="1138"/>
              </a:spcBef>
              <a:spcAft>
                <a:spcPts val="0"/>
              </a:spcAft>
              <a:buClr>
                <a:srgbClr val="000000"/>
              </a:buClr>
              <a:buSzPts val="1800"/>
              <a:buFont typeface="Montserrat"/>
              <a:buNone/>
              <a:defRPr i="0" sz="1800" u="none" cap="none" strike="noStrike">
                <a:solidFill>
                  <a:srgbClr val="000000"/>
                </a:solidFill>
                <a:latin typeface="Montserrat"/>
                <a:ea typeface="Montserrat"/>
                <a:cs typeface="Montserrat"/>
                <a:sym typeface="Montserrat"/>
              </a:defRPr>
            </a:lvl3pPr>
            <a:lvl4pPr lvl="3" marR="0" rtl="0" algn="ctr">
              <a:lnSpc>
                <a:spcPct val="93000"/>
              </a:lnSpc>
              <a:spcBef>
                <a:spcPts val="850"/>
              </a:spcBef>
              <a:spcAft>
                <a:spcPts val="0"/>
              </a:spcAft>
              <a:buClr>
                <a:srgbClr val="000000"/>
              </a:buClr>
              <a:buSzPts val="1800"/>
              <a:buFont typeface="Montserrat"/>
              <a:buNone/>
              <a:defRPr i="0" sz="1800" u="none" cap="none" strike="noStrike">
                <a:solidFill>
                  <a:srgbClr val="000000"/>
                </a:solidFill>
                <a:latin typeface="Montserrat"/>
                <a:ea typeface="Montserrat"/>
                <a:cs typeface="Montserrat"/>
                <a:sym typeface="Montserrat"/>
              </a:defRPr>
            </a:lvl4pPr>
            <a:lvl5pPr lvl="4" marR="0" rtl="0" algn="ctr">
              <a:lnSpc>
                <a:spcPct val="93000"/>
              </a:lnSpc>
              <a:spcBef>
                <a:spcPts val="575"/>
              </a:spcBef>
              <a:spcAft>
                <a:spcPts val="0"/>
              </a:spcAft>
              <a:buClr>
                <a:srgbClr val="000000"/>
              </a:buClr>
              <a:buSzPts val="2000"/>
              <a:buFont typeface="Montserrat"/>
              <a:buNone/>
              <a:defRPr i="0" sz="2000" u="none" cap="none" strike="noStrike">
                <a:solidFill>
                  <a:srgbClr val="000000"/>
                </a:solidFill>
                <a:latin typeface="Montserrat"/>
                <a:ea typeface="Montserrat"/>
                <a:cs typeface="Montserrat"/>
                <a:sym typeface="Montserrat"/>
              </a:defRPr>
            </a:lvl5pPr>
            <a:lvl6pPr lvl="5" marR="0" rtl="0" algn="ctr">
              <a:lnSpc>
                <a:spcPct val="93000"/>
              </a:lnSpc>
              <a:spcBef>
                <a:spcPts val="288"/>
              </a:spcBef>
              <a:spcAft>
                <a:spcPts val="0"/>
              </a:spcAft>
              <a:buClr>
                <a:srgbClr val="000000"/>
              </a:buClr>
              <a:buSzPts val="2000"/>
              <a:buFont typeface="Montserrat"/>
              <a:buNone/>
              <a:defRPr i="0" sz="2000" u="none" cap="none" strike="noStrike">
                <a:solidFill>
                  <a:srgbClr val="000000"/>
                </a:solidFill>
                <a:latin typeface="Montserrat"/>
                <a:ea typeface="Montserrat"/>
                <a:cs typeface="Montserrat"/>
                <a:sym typeface="Montserrat"/>
              </a:defRPr>
            </a:lvl6pPr>
            <a:lvl7pPr lvl="6" marR="0" rtl="0" algn="ctr">
              <a:lnSpc>
                <a:spcPct val="93000"/>
              </a:lnSpc>
              <a:spcBef>
                <a:spcPts val="288"/>
              </a:spcBef>
              <a:spcAft>
                <a:spcPts val="0"/>
              </a:spcAft>
              <a:buClr>
                <a:srgbClr val="000000"/>
              </a:buClr>
              <a:buSzPts val="2000"/>
              <a:buFont typeface="Montserrat"/>
              <a:buNone/>
              <a:defRPr i="0" sz="2000" u="none" cap="none" strike="noStrike">
                <a:solidFill>
                  <a:srgbClr val="000000"/>
                </a:solidFill>
                <a:latin typeface="Montserrat"/>
                <a:ea typeface="Montserrat"/>
                <a:cs typeface="Montserrat"/>
                <a:sym typeface="Montserrat"/>
              </a:defRPr>
            </a:lvl7pPr>
            <a:lvl8pPr lvl="7" marR="0" rtl="0" algn="ctr">
              <a:lnSpc>
                <a:spcPct val="93000"/>
              </a:lnSpc>
              <a:spcBef>
                <a:spcPts val="288"/>
              </a:spcBef>
              <a:spcAft>
                <a:spcPts val="0"/>
              </a:spcAft>
              <a:buClr>
                <a:srgbClr val="000000"/>
              </a:buClr>
              <a:buSzPts val="2000"/>
              <a:buFont typeface="Montserrat"/>
              <a:buNone/>
              <a:defRPr i="0" sz="2000" u="none" cap="none" strike="noStrike">
                <a:solidFill>
                  <a:srgbClr val="000000"/>
                </a:solidFill>
                <a:latin typeface="Montserrat"/>
                <a:ea typeface="Montserrat"/>
                <a:cs typeface="Montserrat"/>
                <a:sym typeface="Montserrat"/>
              </a:defRPr>
            </a:lvl8pPr>
            <a:lvl9pPr lvl="8" marR="0" rtl="0" algn="ctr">
              <a:lnSpc>
                <a:spcPct val="93000"/>
              </a:lnSpc>
              <a:spcBef>
                <a:spcPts val="288"/>
              </a:spcBef>
              <a:spcAft>
                <a:spcPts val="288"/>
              </a:spcAft>
              <a:buClr>
                <a:srgbClr val="000000"/>
              </a:buClr>
              <a:buSzPts val="2000"/>
              <a:buFont typeface="Montserrat"/>
              <a:buNone/>
              <a:defRPr i="0" sz="2000" u="none" cap="none" strike="noStrike">
                <a:solidFill>
                  <a:srgbClr val="000000"/>
                </a:solidFill>
                <a:latin typeface="Montserrat"/>
                <a:ea typeface="Montserrat"/>
                <a:cs typeface="Montserrat"/>
                <a:sym typeface="Montserrat"/>
              </a:defRPr>
            </a:lvl9pPr>
          </a:lstStyle>
          <a:p/>
        </p:txBody>
      </p:sp>
      <p:sp>
        <p:nvSpPr>
          <p:cNvPr id="27" name="Google Shape;27;p3"/>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1" i="0" sz="40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9pPr>
          </a:lstStyle>
          <a:p/>
        </p:txBody>
      </p:sp>
      <p:sp>
        <p:nvSpPr>
          <p:cNvPr id="30" name="Google Shape;30;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3000"/>
              </a:lnSpc>
              <a:spcBef>
                <a:spcPts val="0"/>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1pPr>
            <a:lvl2pPr indent="-228600" lvl="1" marL="914400" marR="0" rtl="0" algn="l">
              <a:lnSpc>
                <a:spcPct val="93000"/>
              </a:lnSpc>
              <a:spcBef>
                <a:spcPts val="1425"/>
              </a:spcBef>
              <a:spcAft>
                <a:spcPts val="0"/>
              </a:spcAft>
              <a:buClr>
                <a:srgbClr val="000000"/>
              </a:buClr>
              <a:buSzPts val="1800"/>
              <a:buFont typeface="Times New Roman"/>
              <a:buNone/>
              <a:defRPr b="0" i="0" sz="1800" u="none" cap="none" strike="noStrike">
                <a:solidFill>
                  <a:srgbClr val="000000"/>
                </a:solidFill>
                <a:latin typeface="Arial"/>
                <a:ea typeface="Arial"/>
                <a:cs typeface="Arial"/>
                <a:sym typeface="Arial"/>
              </a:defRPr>
            </a:lvl2pPr>
            <a:lvl3pPr indent="-228600" lvl="2" marL="1371600" marR="0" rtl="0" algn="l">
              <a:lnSpc>
                <a:spcPct val="93000"/>
              </a:lnSpc>
              <a:spcBef>
                <a:spcPts val="1138"/>
              </a:spcBef>
              <a:spcAft>
                <a:spcPts val="0"/>
              </a:spcAft>
              <a:buClr>
                <a:srgbClr val="000000"/>
              </a:buClr>
              <a:buSzPts val="1600"/>
              <a:buFont typeface="Times New Roman"/>
              <a:buNone/>
              <a:defRPr b="0" i="0" sz="1600" u="none" cap="none" strike="noStrike">
                <a:solidFill>
                  <a:srgbClr val="000000"/>
                </a:solidFill>
                <a:latin typeface="Arial"/>
                <a:ea typeface="Arial"/>
                <a:cs typeface="Arial"/>
                <a:sym typeface="Arial"/>
              </a:defRPr>
            </a:lvl3pPr>
            <a:lvl4pPr indent="-228600" lvl="3" marL="1828800" marR="0" rtl="0" algn="l">
              <a:lnSpc>
                <a:spcPct val="93000"/>
              </a:lnSpc>
              <a:spcBef>
                <a:spcPts val="850"/>
              </a:spcBef>
              <a:spcAft>
                <a:spcPts val="0"/>
              </a:spcAft>
              <a:buClr>
                <a:srgbClr val="000000"/>
              </a:buClr>
              <a:buSzPts val="1400"/>
              <a:buFont typeface="Times New Roman"/>
              <a:buNone/>
              <a:defRPr b="0" i="0" sz="1400" u="none" cap="none" strike="noStrike">
                <a:solidFill>
                  <a:srgbClr val="000000"/>
                </a:solidFill>
                <a:latin typeface="Arial"/>
                <a:ea typeface="Arial"/>
                <a:cs typeface="Arial"/>
                <a:sym typeface="Arial"/>
              </a:defRPr>
            </a:lvl4pPr>
            <a:lvl5pPr indent="-228600" lvl="4" marL="2286000" marR="0" rtl="0" algn="l">
              <a:lnSpc>
                <a:spcPct val="93000"/>
              </a:lnSpc>
              <a:spcBef>
                <a:spcPts val="575"/>
              </a:spcBef>
              <a:spcAft>
                <a:spcPts val="0"/>
              </a:spcAft>
              <a:buClr>
                <a:srgbClr val="000000"/>
              </a:buClr>
              <a:buSzPts val="1400"/>
              <a:buFont typeface="Times New Roman"/>
              <a:buNone/>
              <a:defRPr b="0" i="0" sz="14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Clr>
                <a:srgbClr val="000000"/>
              </a:buClr>
              <a:buSzPts val="1400"/>
              <a:buFont typeface="Times New Roman"/>
              <a:buNone/>
              <a:defRPr b="0" i="0" sz="14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Clr>
                <a:srgbClr val="000000"/>
              </a:buClr>
              <a:buSzPts val="1400"/>
              <a:buFont typeface="Times New Roman"/>
              <a:buNone/>
              <a:defRPr b="0" i="0" sz="14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Clr>
                <a:srgbClr val="000000"/>
              </a:buClr>
              <a:buSzPts val="1400"/>
              <a:buFont typeface="Times New Roman"/>
              <a:buNone/>
              <a:defRPr b="0" i="0" sz="14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288"/>
              </a:spcAft>
              <a:buClr>
                <a:srgbClr val="000000"/>
              </a:buClr>
              <a:buSzPts val="1400"/>
              <a:buFont typeface="Times New Roman"/>
              <a:buNone/>
              <a:defRPr b="0" i="0" sz="1400" u="none" cap="none" strike="noStrike">
                <a:solidFill>
                  <a:srgbClr val="000000"/>
                </a:solidFill>
                <a:latin typeface="Arial"/>
                <a:ea typeface="Arial"/>
                <a:cs typeface="Arial"/>
                <a:sym typeface="Arial"/>
              </a:defRPr>
            </a:lvl9pPr>
          </a:lstStyle>
          <a:p/>
        </p:txBody>
      </p:sp>
      <p:sp>
        <p:nvSpPr>
          <p:cNvPr id="31" name="Google Shape;31;p4"/>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1366249" y="609600"/>
            <a:ext cx="7090500" cy="1141500"/>
          </a:xfrm>
          <a:prstGeom prst="rect">
            <a:avLst/>
          </a:prstGeom>
          <a:noFill/>
          <a:ln>
            <a:noFill/>
          </a:ln>
        </p:spPr>
        <p:txBody>
          <a:bodyPr anchorCtr="0" anchor="ctr" bIns="45700" lIns="91425" spcFirstLastPara="1" rIns="91425" wrap="square" tIns="45700">
            <a:noAutofit/>
          </a:bodyPr>
          <a:lstStyle>
            <a:lvl1pPr lvl="0"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9pPr>
          </a:lstStyle>
          <a:p/>
        </p:txBody>
      </p:sp>
      <p:sp>
        <p:nvSpPr>
          <p:cNvPr id="34" name="Google Shape;34;p5"/>
          <p:cNvSpPr txBox="1"/>
          <p:nvPr>
            <p:ph idx="1" type="body"/>
          </p:nvPr>
        </p:nvSpPr>
        <p:spPr>
          <a:xfrm>
            <a:off x="685800" y="1981200"/>
            <a:ext cx="3808413" cy="411321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3000"/>
              </a:lnSpc>
              <a:spcBef>
                <a:spcPts val="0"/>
              </a:spcBef>
              <a:spcAft>
                <a:spcPts val="0"/>
              </a:spcAft>
              <a:buSzPts val="2400"/>
              <a:buNone/>
              <a:defRPr b="0" i="0" sz="2800" u="none" cap="none" strike="noStrike">
                <a:solidFill>
                  <a:srgbClr val="000000"/>
                </a:solidFill>
                <a:latin typeface="Arial"/>
                <a:ea typeface="Arial"/>
                <a:cs typeface="Arial"/>
                <a:sym typeface="Arial"/>
              </a:defRPr>
            </a:lvl1pPr>
            <a:lvl2pPr indent="-228600" lvl="1" marL="914400" marR="0" rtl="0" algn="l">
              <a:lnSpc>
                <a:spcPct val="93000"/>
              </a:lnSpc>
              <a:spcBef>
                <a:spcPts val="1425"/>
              </a:spcBef>
              <a:spcAft>
                <a:spcPts val="0"/>
              </a:spcAft>
              <a:buSzPts val="1400"/>
              <a:buNone/>
              <a:defRPr b="0" i="0" sz="2400" u="none" cap="none" strike="noStrike">
                <a:solidFill>
                  <a:srgbClr val="000000"/>
                </a:solidFill>
                <a:latin typeface="Arial"/>
                <a:ea typeface="Arial"/>
                <a:cs typeface="Arial"/>
                <a:sym typeface="Arial"/>
              </a:defRPr>
            </a:lvl2pPr>
            <a:lvl3pPr indent="-228600" lvl="2" marL="1371600" marR="0" rtl="0" algn="l">
              <a:lnSpc>
                <a:spcPct val="93000"/>
              </a:lnSpc>
              <a:spcBef>
                <a:spcPts val="1138"/>
              </a:spcBef>
              <a:spcAft>
                <a:spcPts val="0"/>
              </a:spcAft>
              <a:buSzPts val="1400"/>
              <a:buNone/>
              <a:defRPr b="0" i="0" sz="2000" u="none" cap="none" strike="noStrike">
                <a:solidFill>
                  <a:srgbClr val="000000"/>
                </a:solidFill>
                <a:latin typeface="Arial"/>
                <a:ea typeface="Arial"/>
                <a:cs typeface="Arial"/>
                <a:sym typeface="Arial"/>
              </a:defRPr>
            </a:lvl3pPr>
            <a:lvl4pPr indent="-228600" lvl="3" marL="1828800" marR="0" rtl="0" algn="l">
              <a:lnSpc>
                <a:spcPct val="93000"/>
              </a:lnSpc>
              <a:spcBef>
                <a:spcPts val="850"/>
              </a:spcBef>
              <a:spcAft>
                <a:spcPts val="0"/>
              </a:spcAft>
              <a:buSzPts val="1400"/>
              <a:buNone/>
              <a:defRPr b="0" i="0" sz="1800" u="none" cap="none" strike="noStrike">
                <a:solidFill>
                  <a:srgbClr val="000000"/>
                </a:solidFill>
                <a:latin typeface="Arial"/>
                <a:ea typeface="Arial"/>
                <a:cs typeface="Arial"/>
                <a:sym typeface="Arial"/>
              </a:defRPr>
            </a:lvl4pPr>
            <a:lvl5pPr indent="-228600" lvl="4" marL="2286000" marR="0" rtl="0" algn="l">
              <a:lnSpc>
                <a:spcPct val="93000"/>
              </a:lnSpc>
              <a:spcBef>
                <a:spcPts val="575"/>
              </a:spcBef>
              <a:spcAft>
                <a:spcPts val="0"/>
              </a:spcAft>
              <a:buSzPts val="1400"/>
              <a:buNone/>
              <a:defRPr b="0" i="0" sz="18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SzPts val="1400"/>
              <a:buNone/>
              <a:defRPr b="0" i="0" sz="18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SzPts val="1400"/>
              <a:buNone/>
              <a:defRPr b="0" i="0" sz="18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SzPts val="1400"/>
              <a:buNone/>
              <a:defRPr b="0" i="0" sz="18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288"/>
              </a:spcAft>
              <a:buSzPts val="1400"/>
              <a:buNone/>
              <a:defRPr b="0" i="0" sz="1800" u="none" cap="none" strike="noStrike">
                <a:solidFill>
                  <a:srgbClr val="000000"/>
                </a:solidFill>
                <a:latin typeface="Arial"/>
                <a:ea typeface="Arial"/>
                <a:cs typeface="Arial"/>
                <a:sym typeface="Arial"/>
              </a:defRPr>
            </a:lvl9pPr>
          </a:lstStyle>
          <a:p/>
        </p:txBody>
      </p:sp>
      <p:sp>
        <p:nvSpPr>
          <p:cNvPr id="35" name="Google Shape;35;p5"/>
          <p:cNvSpPr txBox="1"/>
          <p:nvPr>
            <p:ph idx="2" type="body"/>
          </p:nvPr>
        </p:nvSpPr>
        <p:spPr>
          <a:xfrm>
            <a:off x="4646613" y="1981200"/>
            <a:ext cx="3810000" cy="411321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3000"/>
              </a:lnSpc>
              <a:spcBef>
                <a:spcPts val="0"/>
              </a:spcBef>
              <a:spcAft>
                <a:spcPts val="0"/>
              </a:spcAft>
              <a:buSzPts val="2400"/>
              <a:buNone/>
              <a:defRPr b="0" i="0" sz="2800" u="none" cap="none" strike="noStrike">
                <a:solidFill>
                  <a:srgbClr val="000000"/>
                </a:solidFill>
                <a:latin typeface="Arial"/>
                <a:ea typeface="Arial"/>
                <a:cs typeface="Arial"/>
                <a:sym typeface="Arial"/>
              </a:defRPr>
            </a:lvl1pPr>
            <a:lvl2pPr indent="-228600" lvl="1" marL="914400" marR="0" rtl="0" algn="l">
              <a:lnSpc>
                <a:spcPct val="93000"/>
              </a:lnSpc>
              <a:spcBef>
                <a:spcPts val="1425"/>
              </a:spcBef>
              <a:spcAft>
                <a:spcPts val="0"/>
              </a:spcAft>
              <a:buSzPts val="1400"/>
              <a:buNone/>
              <a:defRPr b="0" i="0" sz="2400" u="none" cap="none" strike="noStrike">
                <a:solidFill>
                  <a:srgbClr val="000000"/>
                </a:solidFill>
                <a:latin typeface="Arial"/>
                <a:ea typeface="Arial"/>
                <a:cs typeface="Arial"/>
                <a:sym typeface="Arial"/>
              </a:defRPr>
            </a:lvl2pPr>
            <a:lvl3pPr indent="-228600" lvl="2" marL="1371600" marR="0" rtl="0" algn="l">
              <a:lnSpc>
                <a:spcPct val="93000"/>
              </a:lnSpc>
              <a:spcBef>
                <a:spcPts val="1138"/>
              </a:spcBef>
              <a:spcAft>
                <a:spcPts val="0"/>
              </a:spcAft>
              <a:buSzPts val="1400"/>
              <a:buNone/>
              <a:defRPr b="0" i="0" sz="2000" u="none" cap="none" strike="noStrike">
                <a:solidFill>
                  <a:srgbClr val="000000"/>
                </a:solidFill>
                <a:latin typeface="Arial"/>
                <a:ea typeface="Arial"/>
                <a:cs typeface="Arial"/>
                <a:sym typeface="Arial"/>
              </a:defRPr>
            </a:lvl3pPr>
            <a:lvl4pPr indent="-228600" lvl="3" marL="1828800" marR="0" rtl="0" algn="l">
              <a:lnSpc>
                <a:spcPct val="93000"/>
              </a:lnSpc>
              <a:spcBef>
                <a:spcPts val="850"/>
              </a:spcBef>
              <a:spcAft>
                <a:spcPts val="0"/>
              </a:spcAft>
              <a:buSzPts val="1400"/>
              <a:buNone/>
              <a:defRPr b="0" i="0" sz="1800" u="none" cap="none" strike="noStrike">
                <a:solidFill>
                  <a:srgbClr val="000000"/>
                </a:solidFill>
                <a:latin typeface="Arial"/>
                <a:ea typeface="Arial"/>
                <a:cs typeface="Arial"/>
                <a:sym typeface="Arial"/>
              </a:defRPr>
            </a:lvl4pPr>
            <a:lvl5pPr indent="-228600" lvl="4" marL="2286000" marR="0" rtl="0" algn="l">
              <a:lnSpc>
                <a:spcPct val="93000"/>
              </a:lnSpc>
              <a:spcBef>
                <a:spcPts val="575"/>
              </a:spcBef>
              <a:spcAft>
                <a:spcPts val="0"/>
              </a:spcAft>
              <a:buSzPts val="1400"/>
              <a:buNone/>
              <a:defRPr b="0" i="0" sz="18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SzPts val="1400"/>
              <a:buNone/>
              <a:defRPr b="0" i="0" sz="18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SzPts val="1400"/>
              <a:buNone/>
              <a:defRPr b="0" i="0" sz="18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SzPts val="1400"/>
              <a:buNone/>
              <a:defRPr b="0" i="0" sz="18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288"/>
              </a:spcAft>
              <a:buSzPts val="1400"/>
              <a:buNone/>
              <a:defRPr b="0" i="0" sz="1800" u="none" cap="none" strike="noStrike">
                <a:solidFill>
                  <a:srgbClr val="000000"/>
                </a:solidFill>
                <a:latin typeface="Arial"/>
                <a:ea typeface="Arial"/>
                <a:cs typeface="Arial"/>
                <a:sym typeface="Arial"/>
              </a:defRPr>
            </a:lvl9pPr>
          </a:lstStyle>
          <a:p/>
        </p:txBody>
      </p:sp>
      <p:sp>
        <p:nvSpPr>
          <p:cNvPr id="36" name="Google Shape;36;p5"/>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9pPr>
          </a:lstStyle>
          <a:p/>
        </p:txBody>
      </p:sp>
      <p:sp>
        <p:nvSpPr>
          <p:cNvPr id="39" name="Google Shape;39;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3000"/>
              </a:lnSpc>
              <a:spcBef>
                <a:spcPts val="0"/>
              </a:spcBef>
              <a:spcAft>
                <a:spcPts val="0"/>
              </a:spcAft>
              <a:buClr>
                <a:srgbClr val="000000"/>
              </a:buClr>
              <a:buSzPts val="2400"/>
              <a:buFont typeface="Times New Roman"/>
              <a:buNone/>
              <a:defRPr b="1" i="0" sz="2400" u="none" cap="none" strike="noStrike">
                <a:solidFill>
                  <a:srgbClr val="000000"/>
                </a:solidFill>
                <a:latin typeface="Arial"/>
                <a:ea typeface="Arial"/>
                <a:cs typeface="Arial"/>
                <a:sym typeface="Arial"/>
              </a:defRPr>
            </a:lvl1pPr>
            <a:lvl2pPr indent="-228600" lvl="1" marL="914400" marR="0" rtl="0" algn="l">
              <a:lnSpc>
                <a:spcPct val="93000"/>
              </a:lnSpc>
              <a:spcBef>
                <a:spcPts val="1425"/>
              </a:spcBef>
              <a:spcAft>
                <a:spcPts val="0"/>
              </a:spcAft>
              <a:buClr>
                <a:srgbClr val="000000"/>
              </a:buClr>
              <a:buSzPts val="2000"/>
              <a:buFont typeface="Times New Roman"/>
              <a:buNone/>
              <a:defRPr b="1" i="0" sz="2000" u="none" cap="none" strike="noStrike">
                <a:solidFill>
                  <a:srgbClr val="000000"/>
                </a:solidFill>
                <a:latin typeface="Arial"/>
                <a:ea typeface="Arial"/>
                <a:cs typeface="Arial"/>
                <a:sym typeface="Arial"/>
              </a:defRPr>
            </a:lvl2pPr>
            <a:lvl3pPr indent="-228600" lvl="2" marL="1371600" marR="0" rtl="0" algn="l">
              <a:lnSpc>
                <a:spcPct val="93000"/>
              </a:lnSpc>
              <a:spcBef>
                <a:spcPts val="1138"/>
              </a:spcBef>
              <a:spcAft>
                <a:spcPts val="0"/>
              </a:spcAft>
              <a:buClr>
                <a:srgbClr val="000000"/>
              </a:buClr>
              <a:buSzPts val="1800"/>
              <a:buFont typeface="Times New Roman"/>
              <a:buNone/>
              <a:defRPr b="1"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850"/>
              </a:spcBef>
              <a:spcAft>
                <a:spcPts val="0"/>
              </a:spcAft>
              <a:buClr>
                <a:srgbClr val="000000"/>
              </a:buClr>
              <a:buSzPts val="1600"/>
              <a:buFont typeface="Times New Roman"/>
              <a:buNone/>
              <a:defRPr b="1" i="0" sz="1600" u="none" cap="none" strike="noStrike">
                <a:solidFill>
                  <a:srgbClr val="000000"/>
                </a:solidFill>
                <a:latin typeface="Arial"/>
                <a:ea typeface="Arial"/>
                <a:cs typeface="Arial"/>
                <a:sym typeface="Arial"/>
              </a:defRPr>
            </a:lvl4pPr>
            <a:lvl5pPr indent="-228600" lvl="4" marL="2286000" marR="0" rtl="0" algn="l">
              <a:lnSpc>
                <a:spcPct val="93000"/>
              </a:lnSpc>
              <a:spcBef>
                <a:spcPts val="575"/>
              </a:spcBef>
              <a:spcAft>
                <a:spcPts val="0"/>
              </a:spcAft>
              <a:buClr>
                <a:srgbClr val="000000"/>
              </a:buClr>
              <a:buSzPts val="1600"/>
              <a:buFont typeface="Times New Roman"/>
              <a:buNone/>
              <a:defRPr b="1" i="0" sz="16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Clr>
                <a:srgbClr val="000000"/>
              </a:buClr>
              <a:buSzPts val="1600"/>
              <a:buFont typeface="Times New Roman"/>
              <a:buNone/>
              <a:defRPr b="1" i="0" sz="16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Clr>
                <a:srgbClr val="000000"/>
              </a:buClr>
              <a:buSzPts val="1600"/>
              <a:buFont typeface="Times New Roman"/>
              <a:buNone/>
              <a:defRPr b="1" i="0" sz="16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Clr>
                <a:srgbClr val="000000"/>
              </a:buClr>
              <a:buSzPts val="1600"/>
              <a:buFont typeface="Times New Roman"/>
              <a:buNone/>
              <a:defRPr b="1" i="0" sz="16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288"/>
              </a:spcAft>
              <a:buClr>
                <a:srgbClr val="000000"/>
              </a:buClr>
              <a:buSzPts val="1600"/>
              <a:buFont typeface="Times New Roman"/>
              <a:buNone/>
              <a:defRPr b="1" i="0" sz="1600" u="none" cap="none" strike="noStrike">
                <a:solidFill>
                  <a:srgbClr val="000000"/>
                </a:solidFill>
                <a:latin typeface="Arial"/>
                <a:ea typeface="Arial"/>
                <a:cs typeface="Arial"/>
                <a:sym typeface="Arial"/>
              </a:defRPr>
            </a:lvl9pPr>
          </a:lstStyle>
          <a:p/>
        </p:txBody>
      </p:sp>
      <p:sp>
        <p:nvSpPr>
          <p:cNvPr id="40" name="Google Shape;40;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3000"/>
              </a:lnSpc>
              <a:spcBef>
                <a:spcPts val="0"/>
              </a:spcBef>
              <a:spcAft>
                <a:spcPts val="0"/>
              </a:spcAft>
              <a:buSzPts val="2400"/>
              <a:buNone/>
              <a:defRPr b="0" i="0" sz="2400" u="none" cap="none" strike="noStrike">
                <a:solidFill>
                  <a:srgbClr val="000000"/>
                </a:solidFill>
                <a:latin typeface="Arial"/>
                <a:ea typeface="Arial"/>
                <a:cs typeface="Arial"/>
                <a:sym typeface="Arial"/>
              </a:defRPr>
            </a:lvl1pPr>
            <a:lvl2pPr indent="-228600" lvl="1" marL="914400" marR="0" rtl="0" algn="l">
              <a:lnSpc>
                <a:spcPct val="93000"/>
              </a:lnSpc>
              <a:spcBef>
                <a:spcPts val="1425"/>
              </a:spcBef>
              <a:spcAft>
                <a:spcPts val="0"/>
              </a:spcAft>
              <a:buSzPts val="1400"/>
              <a:buNone/>
              <a:defRPr b="0" i="0" sz="2000" u="none" cap="none" strike="noStrike">
                <a:solidFill>
                  <a:srgbClr val="000000"/>
                </a:solidFill>
                <a:latin typeface="Arial"/>
                <a:ea typeface="Arial"/>
                <a:cs typeface="Arial"/>
                <a:sym typeface="Arial"/>
              </a:defRPr>
            </a:lvl2pPr>
            <a:lvl3pPr indent="-228600" lvl="2" marL="1371600" marR="0" rtl="0" algn="l">
              <a:lnSpc>
                <a:spcPct val="93000"/>
              </a:lnSpc>
              <a:spcBef>
                <a:spcPts val="1138"/>
              </a:spcBef>
              <a:spcAft>
                <a:spcPts val="0"/>
              </a:spcAft>
              <a:buSzPts val="1400"/>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850"/>
              </a:spcBef>
              <a:spcAft>
                <a:spcPts val="0"/>
              </a:spcAft>
              <a:buSzPts val="1400"/>
              <a:buNone/>
              <a:defRPr b="0" i="0" sz="1600" u="none" cap="none" strike="noStrike">
                <a:solidFill>
                  <a:srgbClr val="000000"/>
                </a:solidFill>
                <a:latin typeface="Arial"/>
                <a:ea typeface="Arial"/>
                <a:cs typeface="Arial"/>
                <a:sym typeface="Arial"/>
              </a:defRPr>
            </a:lvl4pPr>
            <a:lvl5pPr indent="-228600" lvl="4" marL="2286000" marR="0" rtl="0" algn="l">
              <a:lnSpc>
                <a:spcPct val="93000"/>
              </a:lnSpc>
              <a:spcBef>
                <a:spcPts val="575"/>
              </a:spcBef>
              <a:spcAft>
                <a:spcPts val="0"/>
              </a:spcAft>
              <a:buSzPts val="1400"/>
              <a:buNone/>
              <a:defRPr b="0" i="0" sz="16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SzPts val="1400"/>
              <a:buNone/>
              <a:defRPr b="0" i="0" sz="16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SzPts val="1400"/>
              <a:buNone/>
              <a:defRPr b="0" i="0" sz="16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SzPts val="1400"/>
              <a:buNone/>
              <a:defRPr b="0" i="0" sz="16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288"/>
              </a:spcAft>
              <a:buSzPts val="1400"/>
              <a:buNone/>
              <a:defRPr b="0" i="0" sz="1600" u="none" cap="none" strike="noStrike">
                <a:solidFill>
                  <a:srgbClr val="000000"/>
                </a:solidFill>
                <a:latin typeface="Arial"/>
                <a:ea typeface="Arial"/>
                <a:cs typeface="Arial"/>
                <a:sym typeface="Arial"/>
              </a:defRPr>
            </a:lvl9pPr>
          </a:lstStyle>
          <a:p/>
        </p:txBody>
      </p:sp>
      <p:sp>
        <p:nvSpPr>
          <p:cNvPr id="41" name="Google Shape;41;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3000"/>
              </a:lnSpc>
              <a:spcBef>
                <a:spcPts val="0"/>
              </a:spcBef>
              <a:spcAft>
                <a:spcPts val="0"/>
              </a:spcAft>
              <a:buClr>
                <a:srgbClr val="000000"/>
              </a:buClr>
              <a:buSzPts val="2400"/>
              <a:buFont typeface="Times New Roman"/>
              <a:buNone/>
              <a:defRPr b="1" i="0" sz="2400" u="none" cap="none" strike="noStrike">
                <a:solidFill>
                  <a:srgbClr val="000000"/>
                </a:solidFill>
                <a:latin typeface="Arial"/>
                <a:ea typeface="Arial"/>
                <a:cs typeface="Arial"/>
                <a:sym typeface="Arial"/>
              </a:defRPr>
            </a:lvl1pPr>
            <a:lvl2pPr indent="-228600" lvl="1" marL="914400" marR="0" rtl="0" algn="l">
              <a:lnSpc>
                <a:spcPct val="93000"/>
              </a:lnSpc>
              <a:spcBef>
                <a:spcPts val="1425"/>
              </a:spcBef>
              <a:spcAft>
                <a:spcPts val="0"/>
              </a:spcAft>
              <a:buClr>
                <a:srgbClr val="000000"/>
              </a:buClr>
              <a:buSzPts val="2000"/>
              <a:buFont typeface="Times New Roman"/>
              <a:buNone/>
              <a:defRPr b="1" i="0" sz="2000" u="none" cap="none" strike="noStrike">
                <a:solidFill>
                  <a:srgbClr val="000000"/>
                </a:solidFill>
                <a:latin typeface="Arial"/>
                <a:ea typeface="Arial"/>
                <a:cs typeface="Arial"/>
                <a:sym typeface="Arial"/>
              </a:defRPr>
            </a:lvl2pPr>
            <a:lvl3pPr indent="-228600" lvl="2" marL="1371600" marR="0" rtl="0" algn="l">
              <a:lnSpc>
                <a:spcPct val="93000"/>
              </a:lnSpc>
              <a:spcBef>
                <a:spcPts val="1138"/>
              </a:spcBef>
              <a:spcAft>
                <a:spcPts val="0"/>
              </a:spcAft>
              <a:buClr>
                <a:srgbClr val="000000"/>
              </a:buClr>
              <a:buSzPts val="1800"/>
              <a:buFont typeface="Times New Roman"/>
              <a:buNone/>
              <a:defRPr b="1"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850"/>
              </a:spcBef>
              <a:spcAft>
                <a:spcPts val="0"/>
              </a:spcAft>
              <a:buClr>
                <a:srgbClr val="000000"/>
              </a:buClr>
              <a:buSzPts val="1600"/>
              <a:buFont typeface="Times New Roman"/>
              <a:buNone/>
              <a:defRPr b="1" i="0" sz="1600" u="none" cap="none" strike="noStrike">
                <a:solidFill>
                  <a:srgbClr val="000000"/>
                </a:solidFill>
                <a:latin typeface="Arial"/>
                <a:ea typeface="Arial"/>
                <a:cs typeface="Arial"/>
                <a:sym typeface="Arial"/>
              </a:defRPr>
            </a:lvl4pPr>
            <a:lvl5pPr indent="-228600" lvl="4" marL="2286000" marR="0" rtl="0" algn="l">
              <a:lnSpc>
                <a:spcPct val="93000"/>
              </a:lnSpc>
              <a:spcBef>
                <a:spcPts val="575"/>
              </a:spcBef>
              <a:spcAft>
                <a:spcPts val="0"/>
              </a:spcAft>
              <a:buClr>
                <a:srgbClr val="000000"/>
              </a:buClr>
              <a:buSzPts val="1600"/>
              <a:buFont typeface="Times New Roman"/>
              <a:buNone/>
              <a:defRPr b="1" i="0" sz="16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Clr>
                <a:srgbClr val="000000"/>
              </a:buClr>
              <a:buSzPts val="1600"/>
              <a:buFont typeface="Times New Roman"/>
              <a:buNone/>
              <a:defRPr b="1" i="0" sz="16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Clr>
                <a:srgbClr val="000000"/>
              </a:buClr>
              <a:buSzPts val="1600"/>
              <a:buFont typeface="Times New Roman"/>
              <a:buNone/>
              <a:defRPr b="1" i="0" sz="16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Clr>
                <a:srgbClr val="000000"/>
              </a:buClr>
              <a:buSzPts val="1600"/>
              <a:buFont typeface="Times New Roman"/>
              <a:buNone/>
              <a:defRPr b="1" i="0" sz="16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288"/>
              </a:spcAft>
              <a:buClr>
                <a:srgbClr val="000000"/>
              </a:buClr>
              <a:buSzPts val="1600"/>
              <a:buFont typeface="Times New Roman"/>
              <a:buNone/>
              <a:defRPr b="1" i="0" sz="1600" u="none" cap="none" strike="noStrike">
                <a:solidFill>
                  <a:srgbClr val="000000"/>
                </a:solidFill>
                <a:latin typeface="Arial"/>
                <a:ea typeface="Arial"/>
                <a:cs typeface="Arial"/>
                <a:sym typeface="Arial"/>
              </a:defRPr>
            </a:lvl9pPr>
          </a:lstStyle>
          <a:p/>
        </p:txBody>
      </p:sp>
      <p:sp>
        <p:nvSpPr>
          <p:cNvPr id="42" name="Google Shape;42;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3000"/>
              </a:lnSpc>
              <a:spcBef>
                <a:spcPts val="0"/>
              </a:spcBef>
              <a:spcAft>
                <a:spcPts val="0"/>
              </a:spcAft>
              <a:buSzPts val="2400"/>
              <a:buNone/>
              <a:defRPr b="0" i="0" sz="2400" u="none" cap="none" strike="noStrike">
                <a:solidFill>
                  <a:srgbClr val="000000"/>
                </a:solidFill>
                <a:latin typeface="Arial"/>
                <a:ea typeface="Arial"/>
                <a:cs typeface="Arial"/>
                <a:sym typeface="Arial"/>
              </a:defRPr>
            </a:lvl1pPr>
            <a:lvl2pPr indent="-228600" lvl="1" marL="914400" marR="0" rtl="0" algn="l">
              <a:lnSpc>
                <a:spcPct val="93000"/>
              </a:lnSpc>
              <a:spcBef>
                <a:spcPts val="1425"/>
              </a:spcBef>
              <a:spcAft>
                <a:spcPts val="0"/>
              </a:spcAft>
              <a:buSzPts val="1400"/>
              <a:buNone/>
              <a:defRPr b="0" i="0" sz="2000" u="none" cap="none" strike="noStrike">
                <a:solidFill>
                  <a:srgbClr val="000000"/>
                </a:solidFill>
                <a:latin typeface="Arial"/>
                <a:ea typeface="Arial"/>
                <a:cs typeface="Arial"/>
                <a:sym typeface="Arial"/>
              </a:defRPr>
            </a:lvl2pPr>
            <a:lvl3pPr indent="-228600" lvl="2" marL="1371600" marR="0" rtl="0" algn="l">
              <a:lnSpc>
                <a:spcPct val="93000"/>
              </a:lnSpc>
              <a:spcBef>
                <a:spcPts val="1138"/>
              </a:spcBef>
              <a:spcAft>
                <a:spcPts val="0"/>
              </a:spcAft>
              <a:buSzPts val="1400"/>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850"/>
              </a:spcBef>
              <a:spcAft>
                <a:spcPts val="0"/>
              </a:spcAft>
              <a:buSzPts val="1400"/>
              <a:buNone/>
              <a:defRPr b="0" i="0" sz="1600" u="none" cap="none" strike="noStrike">
                <a:solidFill>
                  <a:srgbClr val="000000"/>
                </a:solidFill>
                <a:latin typeface="Arial"/>
                <a:ea typeface="Arial"/>
                <a:cs typeface="Arial"/>
                <a:sym typeface="Arial"/>
              </a:defRPr>
            </a:lvl4pPr>
            <a:lvl5pPr indent="-228600" lvl="4" marL="2286000" marR="0" rtl="0" algn="l">
              <a:lnSpc>
                <a:spcPct val="93000"/>
              </a:lnSpc>
              <a:spcBef>
                <a:spcPts val="575"/>
              </a:spcBef>
              <a:spcAft>
                <a:spcPts val="0"/>
              </a:spcAft>
              <a:buSzPts val="1400"/>
              <a:buNone/>
              <a:defRPr b="0" i="0" sz="16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SzPts val="1400"/>
              <a:buNone/>
              <a:defRPr b="0" i="0" sz="16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SzPts val="1400"/>
              <a:buNone/>
              <a:defRPr b="0" i="0" sz="16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SzPts val="1400"/>
              <a:buNone/>
              <a:defRPr b="0" i="0" sz="16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288"/>
              </a:spcAft>
              <a:buSzPts val="1400"/>
              <a:buNone/>
              <a:defRPr b="0" i="0" sz="1600" u="none" cap="none" strike="noStrike">
                <a:solidFill>
                  <a:srgbClr val="000000"/>
                </a:solidFill>
                <a:latin typeface="Arial"/>
                <a:ea typeface="Arial"/>
                <a:cs typeface="Arial"/>
                <a:sym typeface="Arial"/>
              </a:defRPr>
            </a:lvl9pPr>
          </a:lstStyle>
          <a:p/>
        </p:txBody>
      </p:sp>
      <p:sp>
        <p:nvSpPr>
          <p:cNvPr id="43" name="Google Shape;43;p6"/>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7"/>
          <p:cNvSpPr txBox="1"/>
          <p:nvPr>
            <p:ph type="title"/>
          </p:nvPr>
        </p:nvSpPr>
        <p:spPr>
          <a:xfrm>
            <a:off x="1366249" y="609600"/>
            <a:ext cx="7090500" cy="1141500"/>
          </a:xfrm>
          <a:prstGeom prst="rect">
            <a:avLst/>
          </a:prstGeom>
          <a:noFill/>
          <a:ln>
            <a:noFill/>
          </a:ln>
        </p:spPr>
        <p:txBody>
          <a:bodyPr anchorCtr="0" anchor="ctr" bIns="45700" lIns="91425" spcFirstLastPara="1" rIns="91425" wrap="square" tIns="45700">
            <a:noAutofit/>
          </a:bodyPr>
          <a:lstStyle>
            <a:lvl1pPr lvl="0"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9pPr>
          </a:lstStyle>
          <a:p/>
        </p:txBody>
      </p:sp>
      <p:sp>
        <p:nvSpPr>
          <p:cNvPr id="46" name="Google Shape;46;p7"/>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7" name="Shape 47"/>
        <p:cNvGrpSpPr/>
        <p:nvPr/>
      </p:nvGrpSpPr>
      <p:grpSpPr>
        <a:xfrm>
          <a:off x="0" y="0"/>
          <a:ext cx="0" cy="0"/>
          <a:chOff x="0" y="0"/>
          <a:chExt cx="0" cy="0"/>
        </a:xfrm>
      </p:grpSpPr>
      <p:sp>
        <p:nvSpPr>
          <p:cNvPr id="48" name="Google Shape;48;p8"/>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9" name="Shape 49"/>
        <p:cNvGrpSpPr/>
        <p:nvPr/>
      </p:nvGrpSpPr>
      <p:grpSpPr>
        <a:xfrm>
          <a:off x="0" y="0"/>
          <a:ext cx="0" cy="0"/>
          <a:chOff x="0" y="0"/>
          <a:chExt cx="0" cy="0"/>
        </a:xfrm>
      </p:grpSpPr>
      <p:sp>
        <p:nvSpPr>
          <p:cNvPr id="50" name="Google Shape;50;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lnSpc>
                <a:spcPct val="93000"/>
              </a:lnSpc>
              <a:spcBef>
                <a:spcPts val="0"/>
              </a:spcBef>
              <a:spcAft>
                <a:spcPts val="0"/>
              </a:spcAft>
              <a:buSzPts val="1400"/>
              <a:buNone/>
              <a:defRPr b="1" i="0" sz="20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9pPr>
          </a:lstStyle>
          <a:p/>
        </p:txBody>
      </p:sp>
      <p:sp>
        <p:nvSpPr>
          <p:cNvPr id="51" name="Google Shape;51;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3000"/>
              </a:lnSpc>
              <a:spcBef>
                <a:spcPts val="0"/>
              </a:spcBef>
              <a:spcAft>
                <a:spcPts val="0"/>
              </a:spcAft>
              <a:buSzPts val="2400"/>
              <a:buNone/>
              <a:defRPr b="0" i="0" sz="3200" u="none" cap="none" strike="noStrike">
                <a:solidFill>
                  <a:srgbClr val="000000"/>
                </a:solidFill>
                <a:latin typeface="Arial"/>
                <a:ea typeface="Arial"/>
                <a:cs typeface="Arial"/>
                <a:sym typeface="Arial"/>
              </a:defRPr>
            </a:lvl1pPr>
            <a:lvl2pPr indent="-228600" lvl="1" marL="914400" marR="0" rtl="0" algn="l">
              <a:lnSpc>
                <a:spcPct val="93000"/>
              </a:lnSpc>
              <a:spcBef>
                <a:spcPts val="1425"/>
              </a:spcBef>
              <a:spcAft>
                <a:spcPts val="0"/>
              </a:spcAft>
              <a:buSzPts val="1400"/>
              <a:buNone/>
              <a:defRPr b="0" i="0" sz="2800" u="none" cap="none" strike="noStrike">
                <a:solidFill>
                  <a:srgbClr val="000000"/>
                </a:solidFill>
                <a:latin typeface="Arial"/>
                <a:ea typeface="Arial"/>
                <a:cs typeface="Arial"/>
                <a:sym typeface="Arial"/>
              </a:defRPr>
            </a:lvl2pPr>
            <a:lvl3pPr indent="-228600" lvl="2" marL="1371600" marR="0" rtl="0" algn="l">
              <a:lnSpc>
                <a:spcPct val="93000"/>
              </a:lnSpc>
              <a:spcBef>
                <a:spcPts val="1138"/>
              </a:spcBef>
              <a:spcAft>
                <a:spcPts val="0"/>
              </a:spcAft>
              <a:buSzPts val="1400"/>
              <a:buNone/>
              <a:defRPr b="0" i="0" sz="2400" u="none" cap="none" strike="noStrike">
                <a:solidFill>
                  <a:srgbClr val="000000"/>
                </a:solidFill>
                <a:latin typeface="Arial"/>
                <a:ea typeface="Arial"/>
                <a:cs typeface="Arial"/>
                <a:sym typeface="Arial"/>
              </a:defRPr>
            </a:lvl3pPr>
            <a:lvl4pPr indent="-228600" lvl="3" marL="1828800" marR="0" rtl="0" algn="l">
              <a:lnSpc>
                <a:spcPct val="93000"/>
              </a:lnSpc>
              <a:spcBef>
                <a:spcPts val="850"/>
              </a:spcBef>
              <a:spcAft>
                <a:spcPts val="0"/>
              </a:spcAft>
              <a:buSzPts val="1400"/>
              <a:buNone/>
              <a:defRPr b="0" i="0" sz="2000" u="none" cap="none" strike="noStrike">
                <a:solidFill>
                  <a:srgbClr val="000000"/>
                </a:solidFill>
                <a:latin typeface="Arial"/>
                <a:ea typeface="Arial"/>
                <a:cs typeface="Arial"/>
                <a:sym typeface="Arial"/>
              </a:defRPr>
            </a:lvl4pPr>
            <a:lvl5pPr indent="-228600" lvl="4" marL="2286000" marR="0" rtl="0" algn="l">
              <a:lnSpc>
                <a:spcPct val="93000"/>
              </a:lnSpc>
              <a:spcBef>
                <a:spcPts val="575"/>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288"/>
              </a:spcAft>
              <a:buSzPts val="1400"/>
              <a:buNone/>
              <a:defRPr b="0" i="0" sz="2000" u="none" cap="none" strike="noStrike">
                <a:solidFill>
                  <a:srgbClr val="000000"/>
                </a:solidFill>
                <a:latin typeface="Arial"/>
                <a:ea typeface="Arial"/>
                <a:cs typeface="Arial"/>
                <a:sym typeface="Arial"/>
              </a:defRPr>
            </a:lvl9pPr>
          </a:lstStyle>
          <a:p/>
        </p:txBody>
      </p:sp>
      <p:sp>
        <p:nvSpPr>
          <p:cNvPr id="52" name="Google Shape;52;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Arial"/>
                <a:ea typeface="Arial"/>
                <a:cs typeface="Arial"/>
                <a:sym typeface="Arial"/>
              </a:defRPr>
            </a:lvl1pPr>
            <a:lvl2pPr indent="-228600" lvl="1" marL="914400" marR="0" rtl="0" algn="l">
              <a:lnSpc>
                <a:spcPct val="93000"/>
              </a:lnSpc>
              <a:spcBef>
                <a:spcPts val="1425"/>
              </a:spcBef>
              <a:spcAft>
                <a:spcPts val="0"/>
              </a:spcAft>
              <a:buClr>
                <a:srgbClr val="000000"/>
              </a:buClr>
              <a:buSzPts val="1200"/>
              <a:buFont typeface="Times New Roman"/>
              <a:buNone/>
              <a:defRPr b="0" i="0" sz="1200" u="none" cap="none" strike="noStrike">
                <a:solidFill>
                  <a:srgbClr val="000000"/>
                </a:solidFill>
                <a:latin typeface="Arial"/>
                <a:ea typeface="Arial"/>
                <a:cs typeface="Arial"/>
                <a:sym typeface="Arial"/>
              </a:defRPr>
            </a:lvl2pPr>
            <a:lvl3pPr indent="-228600" lvl="2" marL="1371600" marR="0" rtl="0" algn="l">
              <a:lnSpc>
                <a:spcPct val="93000"/>
              </a:lnSpc>
              <a:spcBef>
                <a:spcPts val="1138"/>
              </a:spcBef>
              <a:spcAft>
                <a:spcPts val="0"/>
              </a:spcAft>
              <a:buClr>
                <a:srgbClr val="000000"/>
              </a:buClr>
              <a:buSzPts val="1000"/>
              <a:buFont typeface="Times New Roman"/>
              <a:buNone/>
              <a:defRPr b="0" i="0" sz="1000" u="none" cap="none" strike="noStrike">
                <a:solidFill>
                  <a:srgbClr val="000000"/>
                </a:solidFill>
                <a:latin typeface="Arial"/>
                <a:ea typeface="Arial"/>
                <a:cs typeface="Arial"/>
                <a:sym typeface="Arial"/>
              </a:defRPr>
            </a:lvl3pPr>
            <a:lvl4pPr indent="-228600" lvl="3" marL="1828800" marR="0" rtl="0" algn="l">
              <a:lnSpc>
                <a:spcPct val="93000"/>
              </a:lnSpc>
              <a:spcBef>
                <a:spcPts val="850"/>
              </a:spcBef>
              <a:spcAft>
                <a:spcPts val="0"/>
              </a:spcAft>
              <a:buClr>
                <a:srgbClr val="000000"/>
              </a:buClr>
              <a:buSzPts val="900"/>
              <a:buFont typeface="Times New Roman"/>
              <a:buNone/>
              <a:defRPr b="0" i="0" sz="900" u="none" cap="none" strike="noStrike">
                <a:solidFill>
                  <a:srgbClr val="000000"/>
                </a:solidFill>
                <a:latin typeface="Arial"/>
                <a:ea typeface="Arial"/>
                <a:cs typeface="Arial"/>
                <a:sym typeface="Arial"/>
              </a:defRPr>
            </a:lvl4pPr>
            <a:lvl5pPr indent="-228600" lvl="4" marL="2286000" marR="0" rtl="0" algn="l">
              <a:lnSpc>
                <a:spcPct val="93000"/>
              </a:lnSpc>
              <a:spcBef>
                <a:spcPts val="575"/>
              </a:spcBef>
              <a:spcAft>
                <a:spcPts val="0"/>
              </a:spcAft>
              <a:buClr>
                <a:srgbClr val="000000"/>
              </a:buClr>
              <a:buSzPts val="900"/>
              <a:buFont typeface="Times New Roman"/>
              <a:buNone/>
              <a:defRPr b="0" i="0" sz="9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Clr>
                <a:srgbClr val="000000"/>
              </a:buClr>
              <a:buSzPts val="900"/>
              <a:buFont typeface="Times New Roman"/>
              <a:buNone/>
              <a:defRPr b="0" i="0" sz="9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Clr>
                <a:srgbClr val="000000"/>
              </a:buClr>
              <a:buSzPts val="900"/>
              <a:buFont typeface="Times New Roman"/>
              <a:buNone/>
              <a:defRPr b="0" i="0" sz="9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Clr>
                <a:srgbClr val="000000"/>
              </a:buClr>
              <a:buSzPts val="900"/>
              <a:buFont typeface="Times New Roman"/>
              <a:buNone/>
              <a:defRPr b="0" i="0" sz="9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288"/>
              </a:spcAft>
              <a:buClr>
                <a:srgbClr val="000000"/>
              </a:buClr>
              <a:buSzPts val="900"/>
              <a:buFont typeface="Times New Roman"/>
              <a:buNone/>
              <a:defRPr b="0" i="0" sz="900" u="none" cap="none" strike="noStrike">
                <a:solidFill>
                  <a:srgbClr val="000000"/>
                </a:solidFill>
                <a:latin typeface="Arial"/>
                <a:ea typeface="Arial"/>
                <a:cs typeface="Arial"/>
                <a:sym typeface="Arial"/>
              </a:defRPr>
            </a:lvl9pPr>
          </a:lstStyle>
          <a:p/>
        </p:txBody>
      </p:sp>
      <p:sp>
        <p:nvSpPr>
          <p:cNvPr id="53" name="Google Shape;53;p9"/>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lnSpc>
                <a:spcPct val="93000"/>
              </a:lnSpc>
              <a:spcBef>
                <a:spcPts val="0"/>
              </a:spcBef>
              <a:spcAft>
                <a:spcPts val="0"/>
              </a:spcAft>
              <a:buSzPts val="1400"/>
              <a:buNone/>
              <a:defRPr b="1" i="0" sz="20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9pPr>
          </a:lstStyle>
          <a:p/>
        </p:txBody>
      </p:sp>
      <p:sp>
        <p:nvSpPr>
          <p:cNvPr id="56" name="Google Shape;56;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Clr>
                <a:srgbClr val="000000"/>
              </a:buClr>
              <a:buSzPts val="3200"/>
              <a:buFont typeface="Times New Roman"/>
              <a:buNone/>
              <a:defRPr b="0" i="0" sz="3200" u="none" cap="none" strike="noStrike">
                <a:solidFill>
                  <a:srgbClr val="000000"/>
                </a:solidFill>
                <a:latin typeface="Arial"/>
                <a:ea typeface="Arial"/>
                <a:cs typeface="Arial"/>
                <a:sym typeface="Arial"/>
              </a:defRPr>
            </a:lvl1pPr>
            <a:lvl2pPr lvl="1" marR="0" rtl="0" algn="l">
              <a:lnSpc>
                <a:spcPct val="93000"/>
              </a:lnSpc>
              <a:spcBef>
                <a:spcPts val="1425"/>
              </a:spcBef>
              <a:spcAft>
                <a:spcPts val="0"/>
              </a:spcAft>
              <a:buClr>
                <a:srgbClr val="000000"/>
              </a:buClr>
              <a:buSzPts val="2800"/>
              <a:buFont typeface="Times New Roman"/>
              <a:buNone/>
              <a:defRPr b="0" i="0" sz="2800" u="none" cap="none" strike="noStrike">
                <a:solidFill>
                  <a:srgbClr val="000000"/>
                </a:solidFill>
                <a:latin typeface="Arial"/>
                <a:ea typeface="Arial"/>
                <a:cs typeface="Arial"/>
                <a:sym typeface="Arial"/>
              </a:defRPr>
            </a:lvl2pPr>
            <a:lvl3pPr lvl="2" marR="0" rtl="0" algn="l">
              <a:lnSpc>
                <a:spcPct val="93000"/>
              </a:lnSpc>
              <a:spcBef>
                <a:spcPts val="1138"/>
              </a:spcBef>
              <a:spcAft>
                <a:spcPts val="0"/>
              </a:spcAft>
              <a:buClr>
                <a:srgbClr val="000000"/>
              </a:buClr>
              <a:buSzPts val="2400"/>
              <a:buFont typeface="Times New Roman"/>
              <a:buNone/>
              <a:defRPr b="0" i="0" sz="2400" u="none" cap="none" strike="noStrike">
                <a:solidFill>
                  <a:srgbClr val="000000"/>
                </a:solidFill>
                <a:latin typeface="Arial"/>
                <a:ea typeface="Arial"/>
                <a:cs typeface="Arial"/>
                <a:sym typeface="Arial"/>
              </a:defRPr>
            </a:lvl3pPr>
            <a:lvl4pPr lvl="3" marR="0" rtl="0" algn="l">
              <a:lnSpc>
                <a:spcPct val="93000"/>
              </a:lnSpc>
              <a:spcBef>
                <a:spcPts val="850"/>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4pPr>
            <a:lvl5pPr lvl="4" marR="0" rtl="0" algn="l">
              <a:lnSpc>
                <a:spcPct val="93000"/>
              </a:lnSpc>
              <a:spcBef>
                <a:spcPts val="575"/>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5pPr>
            <a:lvl6pPr lvl="5" marR="0" rtl="0" algn="l">
              <a:lnSpc>
                <a:spcPct val="93000"/>
              </a:lnSpc>
              <a:spcBef>
                <a:spcPts val="288"/>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6pPr>
            <a:lvl7pPr lvl="6" marR="0" rtl="0" algn="l">
              <a:lnSpc>
                <a:spcPct val="93000"/>
              </a:lnSpc>
              <a:spcBef>
                <a:spcPts val="288"/>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7pPr>
            <a:lvl8pPr lvl="7" marR="0" rtl="0" algn="l">
              <a:lnSpc>
                <a:spcPct val="93000"/>
              </a:lnSpc>
              <a:spcBef>
                <a:spcPts val="288"/>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8pPr>
            <a:lvl9pPr lvl="8" marR="0" rtl="0" algn="l">
              <a:lnSpc>
                <a:spcPct val="93000"/>
              </a:lnSpc>
              <a:spcBef>
                <a:spcPts val="288"/>
              </a:spcBef>
              <a:spcAft>
                <a:spcPts val="288"/>
              </a:spcAft>
              <a:buClr>
                <a:srgbClr val="000000"/>
              </a:buClr>
              <a:buSzPts val="2000"/>
              <a:buFont typeface="Times New Roman"/>
              <a:buNone/>
              <a:defRPr b="0" i="0" sz="2000" u="none" cap="none" strike="noStrike">
                <a:solidFill>
                  <a:srgbClr val="000000"/>
                </a:solidFill>
                <a:latin typeface="Arial"/>
                <a:ea typeface="Arial"/>
                <a:cs typeface="Arial"/>
                <a:sym typeface="Arial"/>
              </a:defRPr>
            </a:lvl9pPr>
          </a:lstStyle>
          <a:p/>
        </p:txBody>
      </p:sp>
      <p:sp>
        <p:nvSpPr>
          <p:cNvPr id="57" name="Google Shape;57;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3000"/>
              </a:lnSpc>
              <a:spcBef>
                <a:spcPts val="0"/>
              </a:spcBef>
              <a:spcAft>
                <a:spcPts val="0"/>
              </a:spcAft>
              <a:buClr>
                <a:srgbClr val="000000"/>
              </a:buClr>
              <a:buSzPts val="1400"/>
              <a:buFont typeface="Times New Roman"/>
              <a:buNone/>
              <a:defRPr b="0" i="0" sz="1400" u="none" cap="none" strike="noStrike">
                <a:solidFill>
                  <a:srgbClr val="000000"/>
                </a:solidFill>
                <a:latin typeface="Arial"/>
                <a:ea typeface="Arial"/>
                <a:cs typeface="Arial"/>
                <a:sym typeface="Arial"/>
              </a:defRPr>
            </a:lvl1pPr>
            <a:lvl2pPr indent="-228600" lvl="1" marL="914400" marR="0" rtl="0" algn="l">
              <a:lnSpc>
                <a:spcPct val="93000"/>
              </a:lnSpc>
              <a:spcBef>
                <a:spcPts val="1425"/>
              </a:spcBef>
              <a:spcAft>
                <a:spcPts val="0"/>
              </a:spcAft>
              <a:buClr>
                <a:srgbClr val="000000"/>
              </a:buClr>
              <a:buSzPts val="1200"/>
              <a:buFont typeface="Times New Roman"/>
              <a:buNone/>
              <a:defRPr b="0" i="0" sz="1200" u="none" cap="none" strike="noStrike">
                <a:solidFill>
                  <a:srgbClr val="000000"/>
                </a:solidFill>
                <a:latin typeface="Arial"/>
                <a:ea typeface="Arial"/>
                <a:cs typeface="Arial"/>
                <a:sym typeface="Arial"/>
              </a:defRPr>
            </a:lvl2pPr>
            <a:lvl3pPr indent="-228600" lvl="2" marL="1371600" marR="0" rtl="0" algn="l">
              <a:lnSpc>
                <a:spcPct val="93000"/>
              </a:lnSpc>
              <a:spcBef>
                <a:spcPts val="1138"/>
              </a:spcBef>
              <a:spcAft>
                <a:spcPts val="0"/>
              </a:spcAft>
              <a:buClr>
                <a:srgbClr val="000000"/>
              </a:buClr>
              <a:buSzPts val="1000"/>
              <a:buFont typeface="Times New Roman"/>
              <a:buNone/>
              <a:defRPr b="0" i="0" sz="1000" u="none" cap="none" strike="noStrike">
                <a:solidFill>
                  <a:srgbClr val="000000"/>
                </a:solidFill>
                <a:latin typeface="Arial"/>
                <a:ea typeface="Arial"/>
                <a:cs typeface="Arial"/>
                <a:sym typeface="Arial"/>
              </a:defRPr>
            </a:lvl3pPr>
            <a:lvl4pPr indent="-228600" lvl="3" marL="1828800" marR="0" rtl="0" algn="l">
              <a:lnSpc>
                <a:spcPct val="93000"/>
              </a:lnSpc>
              <a:spcBef>
                <a:spcPts val="850"/>
              </a:spcBef>
              <a:spcAft>
                <a:spcPts val="0"/>
              </a:spcAft>
              <a:buClr>
                <a:srgbClr val="000000"/>
              </a:buClr>
              <a:buSzPts val="900"/>
              <a:buFont typeface="Times New Roman"/>
              <a:buNone/>
              <a:defRPr b="0" i="0" sz="900" u="none" cap="none" strike="noStrike">
                <a:solidFill>
                  <a:srgbClr val="000000"/>
                </a:solidFill>
                <a:latin typeface="Arial"/>
                <a:ea typeface="Arial"/>
                <a:cs typeface="Arial"/>
                <a:sym typeface="Arial"/>
              </a:defRPr>
            </a:lvl4pPr>
            <a:lvl5pPr indent="-228600" lvl="4" marL="2286000" marR="0" rtl="0" algn="l">
              <a:lnSpc>
                <a:spcPct val="93000"/>
              </a:lnSpc>
              <a:spcBef>
                <a:spcPts val="575"/>
              </a:spcBef>
              <a:spcAft>
                <a:spcPts val="0"/>
              </a:spcAft>
              <a:buClr>
                <a:srgbClr val="000000"/>
              </a:buClr>
              <a:buSzPts val="900"/>
              <a:buFont typeface="Times New Roman"/>
              <a:buNone/>
              <a:defRPr b="0" i="0" sz="9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Clr>
                <a:srgbClr val="000000"/>
              </a:buClr>
              <a:buSzPts val="900"/>
              <a:buFont typeface="Times New Roman"/>
              <a:buNone/>
              <a:defRPr b="0" i="0" sz="9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Clr>
                <a:srgbClr val="000000"/>
              </a:buClr>
              <a:buSzPts val="900"/>
              <a:buFont typeface="Times New Roman"/>
              <a:buNone/>
              <a:defRPr b="0" i="0" sz="9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Clr>
                <a:srgbClr val="000000"/>
              </a:buClr>
              <a:buSzPts val="900"/>
              <a:buFont typeface="Times New Roman"/>
              <a:buNone/>
              <a:defRPr b="0" i="0" sz="9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288"/>
              </a:spcAft>
              <a:buClr>
                <a:srgbClr val="000000"/>
              </a:buClr>
              <a:buSzPts val="900"/>
              <a:buFont typeface="Times New Roman"/>
              <a:buNone/>
              <a:defRPr b="0" i="0" sz="900" u="none" cap="none" strike="noStrike">
                <a:solidFill>
                  <a:srgbClr val="000000"/>
                </a:solidFill>
                <a:latin typeface="Arial"/>
                <a:ea typeface="Arial"/>
                <a:cs typeface="Arial"/>
                <a:sym typeface="Arial"/>
              </a:defRPr>
            </a:lvl9pPr>
          </a:lstStyle>
          <a:p/>
        </p:txBody>
      </p:sp>
      <p:sp>
        <p:nvSpPr>
          <p:cNvPr id="58" name="Google Shape;58;p10"/>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6454775"/>
            <a:ext cx="9144000" cy="401638"/>
          </a:xfrm>
          <a:prstGeom prst="rect">
            <a:avLst/>
          </a:prstGeom>
          <a:noFill/>
          <a:ln>
            <a:noFill/>
          </a:ln>
        </p:spPr>
      </p:pic>
      <p:cxnSp>
        <p:nvCxnSpPr>
          <p:cNvPr id="11" name="Google Shape;11;p1"/>
          <p:cNvCxnSpPr/>
          <p:nvPr/>
        </p:nvCxnSpPr>
        <p:spPr>
          <a:xfrm>
            <a:off x="8316913" y="6424613"/>
            <a:ext cx="1587" cy="352425"/>
          </a:xfrm>
          <a:prstGeom prst="straightConnector1">
            <a:avLst/>
          </a:prstGeom>
          <a:noFill/>
          <a:ln cap="flat" cmpd="sng" w="38150">
            <a:solidFill>
              <a:srgbClr val="FFFFFF"/>
            </a:solidFill>
            <a:prstDash val="solid"/>
            <a:round/>
            <a:headEnd len="med" w="med" type="none"/>
            <a:tailEnd len="med" w="med" type="none"/>
          </a:ln>
        </p:spPr>
      </p:cxnSp>
      <p:cxnSp>
        <p:nvCxnSpPr>
          <p:cNvPr id="12" name="Google Shape;12;p1"/>
          <p:cNvCxnSpPr/>
          <p:nvPr/>
        </p:nvCxnSpPr>
        <p:spPr>
          <a:xfrm>
            <a:off x="8316913" y="6092825"/>
            <a:ext cx="1587" cy="360363"/>
          </a:xfrm>
          <a:prstGeom prst="straightConnector1">
            <a:avLst/>
          </a:prstGeom>
          <a:noFill/>
          <a:ln cap="flat" cmpd="sng" w="38150">
            <a:solidFill>
              <a:srgbClr val="5F5F5F"/>
            </a:solidFill>
            <a:prstDash val="solid"/>
            <a:round/>
            <a:headEnd len="med" w="med" type="none"/>
            <a:tailEnd len="med" w="med" type="none"/>
          </a:ln>
        </p:spPr>
      </p:cxnSp>
      <p:cxnSp>
        <p:nvCxnSpPr>
          <p:cNvPr id="13" name="Google Shape;13;p1"/>
          <p:cNvCxnSpPr/>
          <p:nvPr/>
        </p:nvCxnSpPr>
        <p:spPr>
          <a:xfrm>
            <a:off x="92075" y="0"/>
            <a:ext cx="1588" cy="1871663"/>
          </a:xfrm>
          <a:prstGeom prst="straightConnector1">
            <a:avLst/>
          </a:prstGeom>
          <a:noFill/>
          <a:ln cap="flat" cmpd="sng" w="190425">
            <a:solidFill>
              <a:srgbClr val="CC0000"/>
            </a:solidFill>
            <a:prstDash val="solid"/>
            <a:round/>
            <a:headEnd len="med" w="med" type="none"/>
            <a:tailEnd len="med" w="med" type="none"/>
          </a:ln>
        </p:spPr>
      </p:cxnSp>
      <p:cxnSp>
        <p:nvCxnSpPr>
          <p:cNvPr id="14" name="Google Shape;14;p1"/>
          <p:cNvCxnSpPr/>
          <p:nvPr/>
        </p:nvCxnSpPr>
        <p:spPr>
          <a:xfrm>
            <a:off x="0" y="1870075"/>
            <a:ext cx="8305800" cy="1588"/>
          </a:xfrm>
          <a:prstGeom prst="straightConnector1">
            <a:avLst/>
          </a:prstGeom>
          <a:noFill/>
          <a:ln cap="flat" cmpd="sng" w="38150">
            <a:solidFill>
              <a:srgbClr val="5F5F5F"/>
            </a:solidFill>
            <a:prstDash val="solid"/>
            <a:round/>
            <a:headEnd len="med" w="med" type="none"/>
            <a:tailEnd len="med" w="med" type="none"/>
          </a:ln>
        </p:spPr>
      </p:cxnSp>
      <p:pic>
        <p:nvPicPr>
          <p:cNvPr id="15" name="Google Shape;15;p1"/>
          <p:cNvPicPr preferRelativeResize="0"/>
          <p:nvPr/>
        </p:nvPicPr>
        <p:blipFill rotWithShape="1">
          <a:blip r:embed="rId2">
            <a:alphaModFix/>
          </a:blip>
          <a:srcRect b="0" l="0" r="0" t="0"/>
          <a:stretch/>
        </p:blipFill>
        <p:spPr>
          <a:xfrm>
            <a:off x="152400" y="228600"/>
            <a:ext cx="1255713" cy="1614488"/>
          </a:xfrm>
          <a:prstGeom prst="rect">
            <a:avLst/>
          </a:prstGeom>
          <a:noFill/>
          <a:ln>
            <a:noFill/>
          </a:ln>
        </p:spPr>
      </p:pic>
      <p:sp>
        <p:nvSpPr>
          <p:cNvPr id="16" name="Google Shape;16;p1"/>
          <p:cNvSpPr txBox="1"/>
          <p:nvPr>
            <p:ph type="title"/>
          </p:nvPr>
        </p:nvSpPr>
        <p:spPr>
          <a:xfrm>
            <a:off x="1366249" y="609600"/>
            <a:ext cx="7090500" cy="1141500"/>
          </a:xfrm>
          <a:prstGeom prst="rect">
            <a:avLst/>
          </a:prstGeom>
          <a:noFill/>
          <a:ln>
            <a:noFill/>
          </a:ln>
        </p:spPr>
        <p:txBody>
          <a:bodyPr anchorCtr="0" anchor="ctr" bIns="45700" lIns="91425" spcFirstLastPara="1" rIns="91425" wrap="square" tIns="45700">
            <a:noAutofit/>
          </a:bodyPr>
          <a:lstStyle>
            <a:lvl1pPr lvl="0" marR="0" rtl="0" algn="l">
              <a:lnSpc>
                <a:spcPct val="93000"/>
              </a:lnSpc>
              <a:spcBef>
                <a:spcPts val="0"/>
              </a:spcBef>
              <a:spcAft>
                <a:spcPts val="0"/>
              </a:spcAft>
              <a:buSzPts val="1400"/>
              <a:buFont typeface="Montserrat"/>
              <a:buNone/>
              <a:defRPr i="0" sz="4000" u="none" cap="none" strike="noStrike">
                <a:solidFill>
                  <a:srgbClr val="000000"/>
                </a:solidFill>
                <a:latin typeface="Montserrat"/>
                <a:ea typeface="Montserrat"/>
                <a:cs typeface="Montserrat"/>
                <a:sym typeface="Montserrat"/>
              </a:defRPr>
            </a:lvl1pPr>
            <a:lvl2pPr lvl="1"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4000" u="none" cap="none" strike="noStrike">
                <a:solidFill>
                  <a:srgbClr val="000000"/>
                </a:solidFill>
                <a:latin typeface="Arial"/>
                <a:ea typeface="Arial"/>
                <a:cs typeface="Arial"/>
                <a:sym typeface="Arial"/>
              </a:defRPr>
            </a:lvl9pPr>
          </a:lstStyle>
          <a:p/>
        </p:txBody>
      </p:sp>
      <p:sp>
        <p:nvSpPr>
          <p:cNvPr id="17" name="Google Shape;17;p1"/>
          <p:cNvSpPr txBox="1"/>
          <p:nvPr>
            <p:ph idx="1" type="body"/>
          </p:nvPr>
        </p:nvSpPr>
        <p:spPr>
          <a:xfrm>
            <a:off x="685800" y="1981200"/>
            <a:ext cx="7770813" cy="411321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3000"/>
              </a:lnSpc>
              <a:spcBef>
                <a:spcPts val="0"/>
              </a:spcBef>
              <a:spcAft>
                <a:spcPts val="0"/>
              </a:spcAft>
              <a:buSzPts val="2400"/>
              <a:buFont typeface="Montserrat"/>
              <a:buNone/>
              <a:defRPr i="0" sz="2400" u="none" cap="none" strike="noStrike">
                <a:solidFill>
                  <a:srgbClr val="000000"/>
                </a:solidFill>
                <a:latin typeface="Montserrat"/>
                <a:ea typeface="Montserrat"/>
                <a:cs typeface="Montserrat"/>
                <a:sym typeface="Montserrat"/>
              </a:defRPr>
            </a:lvl1pPr>
            <a:lvl2pPr indent="-228600" lvl="1" marL="914400" marR="0" rtl="0" algn="l">
              <a:lnSpc>
                <a:spcPct val="93000"/>
              </a:lnSpc>
              <a:spcBef>
                <a:spcPts val="1425"/>
              </a:spcBef>
              <a:spcAft>
                <a:spcPts val="0"/>
              </a:spcAft>
              <a:buSzPts val="1400"/>
              <a:buFont typeface="Montserrat"/>
              <a:buNone/>
              <a:defRPr i="0" sz="2000" u="none" cap="none" strike="noStrike">
                <a:solidFill>
                  <a:srgbClr val="000000"/>
                </a:solidFill>
                <a:latin typeface="Montserrat"/>
                <a:ea typeface="Montserrat"/>
                <a:cs typeface="Montserrat"/>
                <a:sym typeface="Montserrat"/>
              </a:defRPr>
            </a:lvl2pPr>
            <a:lvl3pPr indent="-228600" lvl="2" marL="1371600" marR="0" rtl="0" algn="l">
              <a:lnSpc>
                <a:spcPct val="93000"/>
              </a:lnSpc>
              <a:spcBef>
                <a:spcPts val="1138"/>
              </a:spcBef>
              <a:spcAft>
                <a:spcPts val="0"/>
              </a:spcAft>
              <a:buSzPts val="1400"/>
              <a:buFont typeface="Montserrat"/>
              <a:buNone/>
              <a:defRPr i="0" sz="1800" u="none" cap="none" strike="noStrike">
                <a:solidFill>
                  <a:srgbClr val="000000"/>
                </a:solidFill>
                <a:latin typeface="Montserrat"/>
                <a:ea typeface="Montserrat"/>
                <a:cs typeface="Montserrat"/>
                <a:sym typeface="Montserrat"/>
              </a:defRPr>
            </a:lvl3pPr>
            <a:lvl4pPr indent="-228600" lvl="3" marL="1828800" marR="0" rtl="0" algn="l">
              <a:lnSpc>
                <a:spcPct val="93000"/>
              </a:lnSpc>
              <a:spcBef>
                <a:spcPts val="850"/>
              </a:spcBef>
              <a:spcAft>
                <a:spcPts val="0"/>
              </a:spcAft>
              <a:buSzPts val="1400"/>
              <a:buFont typeface="Montserrat"/>
              <a:buNone/>
              <a:defRPr i="0" sz="1800" u="none" cap="none" strike="noStrike">
                <a:solidFill>
                  <a:srgbClr val="000000"/>
                </a:solidFill>
                <a:latin typeface="Montserrat"/>
                <a:ea typeface="Montserrat"/>
                <a:cs typeface="Montserrat"/>
                <a:sym typeface="Montserrat"/>
              </a:defRPr>
            </a:lvl4pPr>
            <a:lvl5pPr indent="-228600" lvl="4" marL="2286000" marR="0" rtl="0" algn="l">
              <a:lnSpc>
                <a:spcPct val="93000"/>
              </a:lnSpc>
              <a:spcBef>
                <a:spcPts val="575"/>
              </a:spcBef>
              <a:spcAft>
                <a:spcPts val="0"/>
              </a:spcAft>
              <a:buSzPts val="1400"/>
              <a:buFont typeface="Montserrat"/>
              <a:buNone/>
              <a:defRPr i="0" sz="2000" u="none" cap="none" strike="noStrike">
                <a:solidFill>
                  <a:srgbClr val="000000"/>
                </a:solidFill>
                <a:latin typeface="Montserrat"/>
                <a:ea typeface="Montserrat"/>
                <a:cs typeface="Montserrat"/>
                <a:sym typeface="Montserrat"/>
              </a:defRPr>
            </a:lvl5pPr>
            <a:lvl6pPr indent="-228600" lvl="5" marL="2743200" marR="0" rtl="0" algn="l">
              <a:lnSpc>
                <a:spcPct val="93000"/>
              </a:lnSpc>
              <a:spcBef>
                <a:spcPts val="288"/>
              </a:spcBef>
              <a:spcAft>
                <a:spcPts val="0"/>
              </a:spcAft>
              <a:buSzPts val="1400"/>
              <a:buFont typeface="Montserrat"/>
              <a:buNone/>
              <a:defRPr i="0" sz="2000" u="none" cap="none" strike="noStrike">
                <a:solidFill>
                  <a:srgbClr val="000000"/>
                </a:solidFill>
                <a:latin typeface="Montserrat"/>
                <a:ea typeface="Montserrat"/>
                <a:cs typeface="Montserrat"/>
                <a:sym typeface="Montserrat"/>
              </a:defRPr>
            </a:lvl6pPr>
            <a:lvl7pPr indent="-228600" lvl="6" marL="3200400" marR="0" rtl="0" algn="l">
              <a:lnSpc>
                <a:spcPct val="93000"/>
              </a:lnSpc>
              <a:spcBef>
                <a:spcPts val="288"/>
              </a:spcBef>
              <a:spcAft>
                <a:spcPts val="0"/>
              </a:spcAft>
              <a:buSzPts val="1400"/>
              <a:buFont typeface="Montserrat"/>
              <a:buNone/>
              <a:defRPr i="0" sz="2000" u="none" cap="none" strike="noStrike">
                <a:solidFill>
                  <a:srgbClr val="000000"/>
                </a:solidFill>
                <a:latin typeface="Montserrat"/>
                <a:ea typeface="Montserrat"/>
                <a:cs typeface="Montserrat"/>
                <a:sym typeface="Montserrat"/>
              </a:defRPr>
            </a:lvl7pPr>
            <a:lvl8pPr indent="-228600" lvl="7" marL="3657600" marR="0" rtl="0" algn="l">
              <a:lnSpc>
                <a:spcPct val="93000"/>
              </a:lnSpc>
              <a:spcBef>
                <a:spcPts val="288"/>
              </a:spcBef>
              <a:spcAft>
                <a:spcPts val="0"/>
              </a:spcAft>
              <a:buSzPts val="1400"/>
              <a:buFont typeface="Montserrat"/>
              <a:buNone/>
              <a:defRPr i="0" sz="2000" u="none" cap="none" strike="noStrike">
                <a:solidFill>
                  <a:srgbClr val="000000"/>
                </a:solidFill>
                <a:latin typeface="Montserrat"/>
                <a:ea typeface="Montserrat"/>
                <a:cs typeface="Montserrat"/>
                <a:sym typeface="Montserrat"/>
              </a:defRPr>
            </a:lvl8pPr>
            <a:lvl9pPr indent="-228600" lvl="8" marL="4114800" marR="0" rtl="0" algn="l">
              <a:lnSpc>
                <a:spcPct val="93000"/>
              </a:lnSpc>
              <a:spcBef>
                <a:spcPts val="288"/>
              </a:spcBef>
              <a:spcAft>
                <a:spcPts val="288"/>
              </a:spcAft>
              <a:buSzPts val="1400"/>
              <a:buFont typeface="Montserrat"/>
              <a:buNone/>
              <a:defRPr i="0" sz="2000" u="none" cap="none" strike="noStrike">
                <a:solidFill>
                  <a:srgbClr val="000000"/>
                </a:solidFill>
                <a:latin typeface="Montserrat"/>
                <a:ea typeface="Montserrat"/>
                <a:cs typeface="Montserrat"/>
                <a:sym typeface="Montserrat"/>
              </a:defRPr>
            </a:lvl9pPr>
          </a:lstStyle>
          <a:p/>
        </p:txBody>
      </p:sp>
      <p:sp>
        <p:nvSpPr>
          <p:cNvPr id="18" name="Google Shape;18;p1"/>
          <p:cNvSpPr txBox="1"/>
          <p:nvPr/>
        </p:nvSpPr>
        <p:spPr>
          <a:xfrm>
            <a:off x="0" y="0"/>
            <a:ext cx="1588" cy="1588"/>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1"/>
          <p:cNvSpPr txBox="1"/>
          <p:nvPr>
            <p:ph idx="12" type="sldNum"/>
          </p:nvPr>
        </p:nvSpPr>
        <p:spPr>
          <a:xfrm>
            <a:off x="8595309" y="6454784"/>
            <a:ext cx="548700" cy="525000"/>
          </a:xfrm>
          <a:prstGeom prst="rect">
            <a:avLst/>
          </a:prstGeom>
          <a:noFill/>
          <a:ln>
            <a:noFill/>
          </a:ln>
        </p:spPr>
        <p:txBody>
          <a:bodyPr anchorCtr="0" anchor="t" bIns="91425" lIns="91425" spcFirstLastPara="1" rIns="91425" wrap="square" tIns="91425">
            <a:noAutofit/>
          </a:bodyPr>
          <a:lstStyle>
            <a:lvl1pPr lvl="0" algn="r">
              <a:buNone/>
              <a:defRPr sz="1300">
                <a:latin typeface="Montserrat"/>
                <a:ea typeface="Montserrat"/>
                <a:cs typeface="Montserrat"/>
                <a:sym typeface="Montserrat"/>
              </a:defRPr>
            </a:lvl1pPr>
            <a:lvl2pPr lvl="1" algn="r">
              <a:buNone/>
              <a:defRPr sz="1300">
                <a:latin typeface="Montserrat"/>
                <a:ea typeface="Montserrat"/>
                <a:cs typeface="Montserrat"/>
                <a:sym typeface="Montserrat"/>
              </a:defRPr>
            </a:lvl2pPr>
            <a:lvl3pPr lvl="2" algn="r">
              <a:buNone/>
              <a:defRPr sz="1300">
                <a:latin typeface="Montserrat"/>
                <a:ea typeface="Montserrat"/>
                <a:cs typeface="Montserrat"/>
                <a:sym typeface="Montserrat"/>
              </a:defRPr>
            </a:lvl3pPr>
            <a:lvl4pPr lvl="3" algn="r">
              <a:buNone/>
              <a:defRPr sz="1300">
                <a:latin typeface="Montserrat"/>
                <a:ea typeface="Montserrat"/>
                <a:cs typeface="Montserrat"/>
                <a:sym typeface="Montserrat"/>
              </a:defRPr>
            </a:lvl4pPr>
            <a:lvl5pPr lvl="4" algn="r">
              <a:buNone/>
              <a:defRPr sz="1300">
                <a:latin typeface="Montserrat"/>
                <a:ea typeface="Montserrat"/>
                <a:cs typeface="Montserrat"/>
                <a:sym typeface="Montserrat"/>
              </a:defRPr>
            </a:lvl5pPr>
            <a:lvl6pPr lvl="5" algn="r">
              <a:buNone/>
              <a:defRPr sz="1300">
                <a:latin typeface="Montserrat"/>
                <a:ea typeface="Montserrat"/>
                <a:cs typeface="Montserrat"/>
                <a:sym typeface="Montserrat"/>
              </a:defRPr>
            </a:lvl6pPr>
            <a:lvl7pPr lvl="6" algn="r">
              <a:buNone/>
              <a:defRPr sz="1300">
                <a:latin typeface="Montserrat"/>
                <a:ea typeface="Montserrat"/>
                <a:cs typeface="Montserrat"/>
                <a:sym typeface="Montserrat"/>
              </a:defRPr>
            </a:lvl7pPr>
            <a:lvl8pPr lvl="7" algn="r">
              <a:buNone/>
              <a:defRPr sz="1300">
                <a:latin typeface="Montserrat"/>
                <a:ea typeface="Montserrat"/>
                <a:cs typeface="Montserrat"/>
                <a:sym typeface="Montserrat"/>
              </a:defRPr>
            </a:lvl8pPr>
            <a:lvl9pPr lvl="8" algn="r">
              <a:buNone/>
              <a:defRPr sz="1300">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3.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8.png"/><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9.png"/><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hyperlink" Target="https://github.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hyperlink" Target="http://github.com" TargetMode="Externa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7.png"/><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hyperlink" Target="https://docs.google.com/document/d/1HeuVC_jmxSRlFmBBh9KImPohmd6pYDqOl7-k6bRaUfs/edit?usp=sharing" TargetMode="External"/><Relationship Id="rId4" Type="http://schemas.openxmlformats.org/officeDocument/2006/relationships/hyperlink" Target="https://guides.github.com/features/mastering-markdown/"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hyperlink" Target="https://guides.github.com/features/issue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hyperlink" Target="https://git-scm.com/book/en/v2/" TargetMode="External"/><Relationship Id="rId4" Type="http://schemas.openxmlformats.org/officeDocument/2006/relationships/hyperlink" Target="https://classroom.udacity.com/courses/ud775/" TargetMode="External"/><Relationship Id="rId5" Type="http://schemas.openxmlformats.org/officeDocument/2006/relationships/hyperlink" Target="https://www.codecademy.com/learn/learn-git" TargetMode="External"/><Relationship Id="rId6" Type="http://schemas.openxmlformats.org/officeDocument/2006/relationships/hyperlink" Target="https://guides.github.co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685800" y="2130425"/>
            <a:ext cx="7772400" cy="1470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400"/>
              <a:t>Tools for Developers</a:t>
            </a:r>
            <a:endParaRPr sz="4400"/>
          </a:p>
        </p:txBody>
      </p:sp>
      <p:sp>
        <p:nvSpPr>
          <p:cNvPr id="73" name="Google Shape;73;p13"/>
          <p:cNvSpPr txBox="1"/>
          <p:nvPr>
            <p:ph idx="1" type="subTitle"/>
          </p:nvPr>
        </p:nvSpPr>
        <p:spPr>
          <a:xfrm>
            <a:off x="470650" y="3886200"/>
            <a:ext cx="7986000" cy="17526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sz="2400"/>
              <a:t>Francesco Poggi</a:t>
            </a:r>
            <a:endParaRPr sz="2400"/>
          </a:p>
          <a:p>
            <a:pPr indent="0" lvl="0" marL="0" rtl="0" algn="ctr">
              <a:spcBef>
                <a:spcPts val="1425"/>
              </a:spcBef>
              <a:spcAft>
                <a:spcPts val="0"/>
              </a:spcAft>
              <a:buNone/>
            </a:pPr>
            <a:r>
              <a:rPr i="1" lang="en-US" sz="1800"/>
              <a:t>francesco.poggi5@unibo.it</a:t>
            </a:r>
            <a:endParaRPr i="1" sz="1800"/>
          </a:p>
          <a:p>
            <a:pPr indent="0" lvl="0" marL="0" rtl="0" algn="ctr">
              <a:spcBef>
                <a:spcPts val="1425"/>
              </a:spcBef>
              <a:spcAft>
                <a:spcPts val="0"/>
              </a:spcAft>
              <a:buClr>
                <a:schemeClr val="dk1"/>
              </a:buClr>
              <a:buSzPts val="1100"/>
              <a:buFont typeface="Arial"/>
              <a:buNone/>
            </a:pPr>
            <a:r>
              <a:t/>
            </a:r>
            <a:endParaRPr i="1" sz="600"/>
          </a:p>
          <a:p>
            <a:pPr indent="0" lvl="0" marL="0" rtl="0" algn="ctr">
              <a:spcBef>
                <a:spcPts val="1425"/>
              </a:spcBef>
              <a:spcAft>
                <a:spcPts val="0"/>
              </a:spcAft>
              <a:buClr>
                <a:schemeClr val="dk1"/>
              </a:buClr>
              <a:buSzPts val="1100"/>
              <a:buFont typeface="Arial"/>
              <a:buNone/>
            </a:pPr>
            <a:r>
              <a:rPr lang="en-US" sz="2200"/>
              <a:t>Department of Computer Science and Engineering</a:t>
            </a:r>
            <a:endParaRPr sz="600"/>
          </a:p>
          <a:p>
            <a:pPr indent="0" lvl="0" marL="0" rtl="0" algn="ctr">
              <a:spcBef>
                <a:spcPts val="1425"/>
              </a:spcBef>
              <a:spcAft>
                <a:spcPts val="1425"/>
              </a:spcAft>
              <a:buNone/>
            </a:pPr>
            <a:r>
              <a:rPr lang="en-US" sz="2400"/>
              <a:t>University of Bologna - Italy</a:t>
            </a:r>
            <a:endParaRPr sz="2400"/>
          </a:p>
        </p:txBody>
      </p:sp>
      <p:sp>
        <p:nvSpPr>
          <p:cNvPr id="74" name="Google Shape;74;p13"/>
          <p:cNvSpPr txBox="1"/>
          <p:nvPr>
            <p:ph idx="4294967295" type="title"/>
          </p:nvPr>
        </p:nvSpPr>
        <p:spPr>
          <a:xfrm>
            <a:off x="685800" y="240125"/>
            <a:ext cx="7770900" cy="1511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100"/>
              <a:buNone/>
            </a:pPr>
            <a:r>
              <a:rPr lang="en-US" sz="3200">
                <a:latin typeface="Montserrat"/>
                <a:ea typeface="Montserrat"/>
                <a:cs typeface="Montserrat"/>
                <a:sym typeface="Montserrat"/>
              </a:rPr>
              <a:t>Digital Humanities and Digital Knowledge</a:t>
            </a:r>
            <a:endParaRPr sz="3200">
              <a:latin typeface="Montserrat"/>
              <a:ea typeface="Montserrat"/>
              <a:cs typeface="Montserrat"/>
              <a:sym typeface="Montserrat"/>
            </a:endParaRPr>
          </a:p>
          <a:p>
            <a:pPr indent="0" lvl="0" marL="0" marR="0" rtl="0" algn="ctr">
              <a:lnSpc>
                <a:spcPct val="100000"/>
              </a:lnSpc>
              <a:spcBef>
                <a:spcPts val="0"/>
              </a:spcBef>
              <a:spcAft>
                <a:spcPts val="0"/>
              </a:spcAft>
              <a:buSzPts val="1100"/>
              <a:buNone/>
            </a:pPr>
            <a:r>
              <a:rPr lang="en-US" sz="2600">
                <a:latin typeface="Montserrat"/>
                <a:ea typeface="Montserrat"/>
                <a:cs typeface="Montserrat"/>
                <a:sym typeface="Montserrat"/>
              </a:rPr>
              <a:t>Introductory Activities 2019-20</a:t>
            </a:r>
            <a:endParaRPr sz="2600">
              <a:latin typeface="Montserrat"/>
              <a:ea typeface="Montserrat"/>
              <a:cs typeface="Montserrat"/>
              <a:sym typeface="Montserrat"/>
            </a:endParaRPr>
          </a:p>
        </p:txBody>
      </p:sp>
      <p:sp>
        <p:nvSpPr>
          <p:cNvPr id="75" name="Google Shape;75;p13"/>
          <p:cNvSpPr txBox="1"/>
          <p:nvPr/>
        </p:nvSpPr>
        <p:spPr>
          <a:xfrm>
            <a:off x="4801150" y="1361825"/>
            <a:ext cx="3569100" cy="729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US" sz="1200">
                <a:latin typeface="Montserrat"/>
                <a:ea typeface="Montserrat"/>
                <a:cs typeface="Montserrat"/>
                <a:sym typeface="Montserrat"/>
              </a:rPr>
              <a:t>Tuesday, October 10</a:t>
            </a:r>
            <a:r>
              <a:rPr baseline="30000" lang="en-US" sz="1200">
                <a:latin typeface="Montserrat"/>
                <a:ea typeface="Montserrat"/>
                <a:cs typeface="Montserrat"/>
                <a:sym typeface="Montserrat"/>
              </a:rPr>
              <a:t>th</a:t>
            </a:r>
            <a:endParaRPr sz="12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Git: Goals</a:t>
            </a:r>
            <a:endParaRPr>
              <a:latin typeface="Montserrat"/>
              <a:ea typeface="Montserrat"/>
              <a:cs typeface="Montserrat"/>
              <a:sym typeface="Montserrat"/>
            </a:endParaRPr>
          </a:p>
        </p:txBody>
      </p:sp>
      <p:sp>
        <p:nvSpPr>
          <p:cNvPr id="155" name="Google Shape;155;p22"/>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Git’s main</a:t>
            </a:r>
            <a:r>
              <a:rPr lang="en-US"/>
              <a:t> goals:</a:t>
            </a:r>
            <a:endParaRPr/>
          </a:p>
          <a:p>
            <a:pPr indent="-355600" lvl="0" marL="457200" rtl="0" algn="l">
              <a:spcBef>
                <a:spcPts val="1425"/>
              </a:spcBef>
              <a:spcAft>
                <a:spcPts val="0"/>
              </a:spcAft>
              <a:buSzPts val="2000"/>
              <a:buChar char="●"/>
            </a:pPr>
            <a:r>
              <a:rPr lang="en-US" sz="2000"/>
              <a:t>Speed</a:t>
            </a:r>
            <a:endParaRPr sz="2000"/>
          </a:p>
          <a:p>
            <a:pPr indent="-355600" lvl="0" marL="457200" rtl="0" algn="l">
              <a:spcBef>
                <a:spcPts val="0"/>
              </a:spcBef>
              <a:spcAft>
                <a:spcPts val="0"/>
              </a:spcAft>
              <a:buSzPts val="2000"/>
              <a:buChar char="●"/>
            </a:pPr>
            <a:r>
              <a:rPr lang="en-US" sz="2000"/>
              <a:t>Simple design</a:t>
            </a:r>
            <a:endParaRPr sz="2000"/>
          </a:p>
          <a:p>
            <a:pPr indent="-355600" lvl="0" marL="457200" rtl="0" algn="l">
              <a:spcBef>
                <a:spcPts val="0"/>
              </a:spcBef>
              <a:spcAft>
                <a:spcPts val="0"/>
              </a:spcAft>
              <a:buSzPts val="2000"/>
              <a:buChar char="●"/>
            </a:pPr>
            <a:r>
              <a:rPr lang="en-US" sz="2000"/>
              <a:t>Strong support for non-linear development (thousands of parallel branches)</a:t>
            </a:r>
            <a:endParaRPr sz="2000"/>
          </a:p>
          <a:p>
            <a:pPr indent="-355600" lvl="0" marL="457200" rtl="0" algn="l">
              <a:spcBef>
                <a:spcPts val="0"/>
              </a:spcBef>
              <a:spcAft>
                <a:spcPts val="0"/>
              </a:spcAft>
              <a:buSzPts val="2000"/>
              <a:buChar char="●"/>
            </a:pPr>
            <a:r>
              <a:rPr lang="en-US" sz="2000"/>
              <a:t>Fully distributed</a:t>
            </a:r>
            <a:endParaRPr sz="2000"/>
          </a:p>
          <a:p>
            <a:pPr indent="-355600" lvl="0" marL="457200" rtl="0" algn="l">
              <a:spcBef>
                <a:spcPts val="0"/>
              </a:spcBef>
              <a:spcAft>
                <a:spcPts val="0"/>
              </a:spcAft>
              <a:buSzPts val="2000"/>
              <a:buChar char="●"/>
            </a:pPr>
            <a:r>
              <a:rPr lang="en-US" sz="2000"/>
              <a:t>Able to handle large projects like the Linux kernel efficiently (speed and data size)</a:t>
            </a:r>
            <a:endParaRPr sz="2000"/>
          </a:p>
          <a:p>
            <a:pPr indent="0" lvl="0" marL="0" rtl="0" algn="l">
              <a:spcBef>
                <a:spcPts val="1425"/>
              </a:spcBef>
              <a:spcAft>
                <a:spcPts val="0"/>
              </a:spcAft>
              <a:buClr>
                <a:schemeClr val="dk1"/>
              </a:buClr>
              <a:buSzPts val="1100"/>
              <a:buFont typeface="Arial"/>
              <a:buNone/>
            </a:pPr>
            <a:r>
              <a:t/>
            </a:r>
            <a:endParaRPr/>
          </a:p>
          <a:p>
            <a:pPr indent="0" lvl="0" marL="0" rtl="0" algn="l">
              <a:spcBef>
                <a:spcPts val="1425"/>
              </a:spcBef>
              <a:spcAft>
                <a:spcPts val="1425"/>
              </a:spcAft>
              <a:buNone/>
            </a:pPr>
            <a:r>
              <a:t/>
            </a:r>
            <a:endParaRPr/>
          </a:p>
        </p:txBody>
      </p:sp>
      <p:sp>
        <p:nvSpPr>
          <p:cNvPr id="156" name="Google Shape;156;p22"/>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Basic Concepts: Snapshots</a:t>
            </a:r>
            <a:endParaRPr>
              <a:latin typeface="Montserrat"/>
              <a:ea typeface="Montserrat"/>
              <a:cs typeface="Montserrat"/>
              <a:sym typeface="Montserrat"/>
            </a:endParaRPr>
          </a:p>
        </p:txBody>
      </p:sp>
      <p:sp>
        <p:nvSpPr>
          <p:cNvPr id="163" name="Google Shape;163;p23"/>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a:t>
            </a:r>
            <a:r>
              <a:rPr lang="en-US"/>
              <a:t>major difference between Git and other VCSs is the way Git thinks about its data.</a:t>
            </a:r>
            <a:endParaRPr/>
          </a:p>
          <a:p>
            <a:pPr indent="0" lvl="0" marL="0" rtl="0" algn="l">
              <a:spcBef>
                <a:spcPts val="1425"/>
              </a:spcBef>
              <a:spcAft>
                <a:spcPts val="0"/>
              </a:spcAft>
              <a:buNone/>
            </a:pPr>
            <a:r>
              <a:rPr lang="en-US"/>
              <a:t>Conceptually, most other systems store information as a </a:t>
            </a:r>
            <a:r>
              <a:rPr b="1" lang="en-US"/>
              <a:t>list of file-based changes</a:t>
            </a:r>
            <a:r>
              <a:rPr lang="en-US"/>
              <a:t>:</a:t>
            </a:r>
            <a:endParaRPr/>
          </a:p>
          <a:p>
            <a:pPr indent="-381000" lvl="0" marL="457200" rtl="0" algn="l">
              <a:spcBef>
                <a:spcPts val="1425"/>
              </a:spcBef>
              <a:spcAft>
                <a:spcPts val="0"/>
              </a:spcAft>
              <a:buSzPts val="2400"/>
              <a:buChar char="●"/>
            </a:pPr>
            <a:r>
              <a:rPr lang="en-US"/>
              <a:t>a set of files</a:t>
            </a:r>
            <a:endParaRPr/>
          </a:p>
          <a:p>
            <a:pPr indent="-381000" lvl="0" marL="457200" rtl="0" algn="l">
              <a:spcBef>
                <a:spcPts val="0"/>
              </a:spcBef>
              <a:spcAft>
                <a:spcPts val="0"/>
              </a:spcAft>
              <a:buSzPts val="2400"/>
              <a:buChar char="●"/>
            </a:pPr>
            <a:r>
              <a:rPr lang="en-US"/>
              <a:t>the changes made to each file over time (i.e. deltas)</a:t>
            </a:r>
            <a:endParaRPr>
              <a:latin typeface="Montserrat"/>
              <a:ea typeface="Montserrat"/>
              <a:cs typeface="Montserrat"/>
              <a:sym typeface="Montserrat"/>
            </a:endParaRPr>
          </a:p>
        </p:txBody>
      </p:sp>
      <p:sp>
        <p:nvSpPr>
          <p:cNvPr id="164" name="Google Shape;164;p23"/>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Basic Concepts: Snapshots</a:t>
            </a:r>
            <a:endParaRPr/>
          </a:p>
        </p:txBody>
      </p:sp>
      <p:sp>
        <p:nvSpPr>
          <p:cNvPr id="171" name="Google Shape;171;p24"/>
          <p:cNvSpPr txBox="1"/>
          <p:nvPr>
            <p:ph idx="1" type="body"/>
          </p:nvPr>
        </p:nvSpPr>
        <p:spPr>
          <a:xfrm>
            <a:off x="685800" y="2188525"/>
            <a:ext cx="7770900" cy="3906000"/>
          </a:xfrm>
          <a:prstGeom prst="rect">
            <a:avLst/>
          </a:prstGeom>
        </p:spPr>
        <p:txBody>
          <a:bodyPr anchorCtr="0" anchor="t" bIns="45700" lIns="91425" spcFirstLastPara="1" rIns="91425" wrap="square" tIns="45700">
            <a:noAutofit/>
          </a:bodyPr>
          <a:lstStyle/>
          <a:p>
            <a:pPr indent="0" lvl="0" marL="0" rtl="0" algn="l">
              <a:spcBef>
                <a:spcPts val="0"/>
              </a:spcBef>
              <a:spcAft>
                <a:spcPts val="1425"/>
              </a:spcAft>
              <a:buNone/>
            </a:pPr>
            <a:r>
              <a:rPr lang="en-US"/>
              <a:t>Delta-based version control system </a:t>
            </a:r>
            <a:endParaRPr>
              <a:latin typeface="Montserrat"/>
              <a:ea typeface="Montserrat"/>
              <a:cs typeface="Montserrat"/>
              <a:sym typeface="Montserrat"/>
            </a:endParaRPr>
          </a:p>
        </p:txBody>
      </p:sp>
      <p:sp>
        <p:nvSpPr>
          <p:cNvPr id="172" name="Google Shape;172;p24"/>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73" name="Google Shape;173;p24"/>
          <p:cNvPicPr preferRelativeResize="0"/>
          <p:nvPr/>
        </p:nvPicPr>
        <p:blipFill>
          <a:blip r:embed="rId3">
            <a:alphaModFix/>
          </a:blip>
          <a:stretch>
            <a:fillRect/>
          </a:stretch>
        </p:blipFill>
        <p:spPr>
          <a:xfrm>
            <a:off x="685800" y="3141750"/>
            <a:ext cx="7620000" cy="295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Basic Concepts: Snapshots</a:t>
            </a:r>
            <a:endParaRPr/>
          </a:p>
        </p:txBody>
      </p:sp>
      <p:sp>
        <p:nvSpPr>
          <p:cNvPr id="180" name="Google Shape;180;p25"/>
          <p:cNvSpPr txBox="1"/>
          <p:nvPr>
            <p:ph idx="1" type="body"/>
          </p:nvPr>
        </p:nvSpPr>
        <p:spPr>
          <a:xfrm>
            <a:off x="685800" y="1981200"/>
            <a:ext cx="7909500" cy="4473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200"/>
              <a:t>Instead, Git thinks of its data like a series of </a:t>
            </a:r>
            <a:r>
              <a:rPr b="1" lang="en-US" sz="2200">
                <a:solidFill>
                  <a:srgbClr val="980000"/>
                </a:solidFill>
              </a:rPr>
              <a:t>snapshots</a:t>
            </a:r>
            <a:r>
              <a:rPr lang="en-US" sz="2200"/>
              <a:t> of a miniature filesystem (i.e. your files and directories). </a:t>
            </a:r>
            <a:endParaRPr sz="2200"/>
          </a:p>
          <a:p>
            <a:pPr indent="0" lvl="0" marL="0" rtl="0" algn="l">
              <a:spcBef>
                <a:spcPts val="1425"/>
              </a:spcBef>
              <a:spcAft>
                <a:spcPts val="0"/>
              </a:spcAft>
              <a:buNone/>
            </a:pPr>
            <a:r>
              <a:rPr lang="en-US" sz="2200"/>
              <a:t>Every time you </a:t>
            </a:r>
            <a:r>
              <a:rPr b="1" lang="en-US" sz="2200"/>
              <a:t>save the state</a:t>
            </a:r>
            <a:r>
              <a:rPr lang="en-US" sz="2200"/>
              <a:t> of your project, Git </a:t>
            </a:r>
            <a:r>
              <a:rPr b="1" lang="en-US" sz="2200"/>
              <a:t>takes a picture</a:t>
            </a:r>
            <a:r>
              <a:rPr lang="en-US" sz="2200"/>
              <a:t> of what all your files look like at that moment and stores a reference to that snapshot.</a:t>
            </a:r>
            <a:endParaRPr sz="2200"/>
          </a:p>
          <a:p>
            <a:pPr indent="0" lvl="0" marL="0" rtl="0" algn="l">
              <a:spcBef>
                <a:spcPts val="1425"/>
              </a:spcBef>
              <a:spcAft>
                <a:spcPts val="0"/>
              </a:spcAft>
              <a:buNone/>
            </a:pPr>
            <a:r>
              <a:rPr lang="en-US" sz="2200">
                <a:highlight>
                  <a:srgbClr val="D9D9D9"/>
                </a:highlight>
              </a:rPr>
              <a:t>Snapshots are pictures of how your files looks like at a given point in time.</a:t>
            </a:r>
            <a:endParaRPr sz="2200">
              <a:highlight>
                <a:srgbClr val="D9D9D9"/>
              </a:highlight>
            </a:endParaRPr>
          </a:p>
          <a:p>
            <a:pPr indent="0" lvl="0" marL="0" rtl="0" algn="l">
              <a:spcBef>
                <a:spcPts val="1425"/>
              </a:spcBef>
              <a:spcAft>
                <a:spcPts val="1425"/>
              </a:spcAft>
              <a:buNone/>
            </a:pPr>
            <a:r>
              <a:rPr lang="en-US" sz="2200"/>
              <a:t>To be efficient, if files have not changed, Git stores a link to the previous identical file it has already stored. </a:t>
            </a:r>
            <a:endParaRPr sz="2200">
              <a:latin typeface="Montserrat"/>
              <a:ea typeface="Montserrat"/>
              <a:cs typeface="Montserrat"/>
              <a:sym typeface="Montserrat"/>
            </a:endParaRPr>
          </a:p>
        </p:txBody>
      </p:sp>
      <p:sp>
        <p:nvSpPr>
          <p:cNvPr id="181" name="Google Shape;181;p25"/>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Basic Concepts: Snapshots</a:t>
            </a:r>
            <a:endParaRPr/>
          </a:p>
        </p:txBody>
      </p:sp>
      <p:sp>
        <p:nvSpPr>
          <p:cNvPr id="188" name="Google Shape;188;p26"/>
          <p:cNvSpPr txBox="1"/>
          <p:nvPr>
            <p:ph idx="1" type="body"/>
          </p:nvPr>
        </p:nvSpPr>
        <p:spPr>
          <a:xfrm>
            <a:off x="685800" y="1981200"/>
            <a:ext cx="56721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1425"/>
              </a:spcAft>
              <a:buNone/>
            </a:pPr>
            <a:r>
              <a:rPr lang="en-US"/>
              <a:t>Git thinks about its data more like a stream of snapshots.</a:t>
            </a:r>
            <a:endParaRPr>
              <a:latin typeface="Montserrat"/>
              <a:ea typeface="Montserrat"/>
              <a:cs typeface="Montserrat"/>
              <a:sym typeface="Montserrat"/>
            </a:endParaRPr>
          </a:p>
        </p:txBody>
      </p:sp>
      <p:sp>
        <p:nvSpPr>
          <p:cNvPr id="189" name="Google Shape;189;p26"/>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90" name="Google Shape;190;p26"/>
          <p:cNvPicPr preferRelativeResize="0"/>
          <p:nvPr/>
        </p:nvPicPr>
        <p:blipFill>
          <a:blip r:embed="rId3">
            <a:alphaModFix/>
          </a:blip>
          <a:stretch>
            <a:fillRect/>
          </a:stretch>
        </p:blipFill>
        <p:spPr>
          <a:xfrm>
            <a:off x="609600" y="3417963"/>
            <a:ext cx="7620000" cy="2905125"/>
          </a:xfrm>
          <a:prstGeom prst="rect">
            <a:avLst/>
          </a:prstGeom>
          <a:noFill/>
          <a:ln>
            <a:noFill/>
          </a:ln>
        </p:spPr>
      </p:pic>
      <p:sp>
        <p:nvSpPr>
          <p:cNvPr id="191" name="Google Shape;191;p26"/>
          <p:cNvSpPr txBox="1"/>
          <p:nvPr/>
        </p:nvSpPr>
        <p:spPr>
          <a:xfrm>
            <a:off x="7831275" y="1965663"/>
            <a:ext cx="12390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Montserrat"/>
                <a:ea typeface="Montserrat"/>
                <a:cs typeface="Montserrat"/>
                <a:sym typeface="Montserrat"/>
              </a:rPr>
              <a:t>new file</a:t>
            </a:r>
            <a:endParaRPr>
              <a:latin typeface="Montserrat"/>
              <a:ea typeface="Montserrat"/>
              <a:cs typeface="Montserrat"/>
              <a:sym typeface="Montserrat"/>
            </a:endParaRPr>
          </a:p>
        </p:txBody>
      </p:sp>
      <p:sp>
        <p:nvSpPr>
          <p:cNvPr id="192" name="Google Shape;192;p26"/>
          <p:cNvSpPr txBox="1"/>
          <p:nvPr/>
        </p:nvSpPr>
        <p:spPr>
          <a:xfrm>
            <a:off x="7828900" y="2933850"/>
            <a:ext cx="13584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Montserrat"/>
                <a:ea typeface="Montserrat"/>
                <a:cs typeface="Montserrat"/>
                <a:sym typeface="Montserrat"/>
              </a:rPr>
              <a:t>link to previous file</a:t>
            </a:r>
            <a:endParaRPr>
              <a:latin typeface="Montserrat"/>
              <a:ea typeface="Montserrat"/>
              <a:cs typeface="Montserrat"/>
              <a:sym typeface="Montserrat"/>
            </a:endParaRPr>
          </a:p>
        </p:txBody>
      </p:sp>
      <p:pic>
        <p:nvPicPr>
          <p:cNvPr id="193" name="Google Shape;193;p26"/>
          <p:cNvPicPr preferRelativeResize="0"/>
          <p:nvPr/>
        </p:nvPicPr>
        <p:blipFill rotWithShape="1">
          <a:blip r:embed="rId3">
            <a:alphaModFix/>
          </a:blip>
          <a:srcRect b="45660" l="0" r="82874" t="38273"/>
          <a:stretch/>
        </p:blipFill>
        <p:spPr>
          <a:xfrm>
            <a:off x="6518325" y="1938825"/>
            <a:ext cx="1304926" cy="466725"/>
          </a:xfrm>
          <a:prstGeom prst="rect">
            <a:avLst/>
          </a:prstGeom>
          <a:noFill/>
          <a:ln>
            <a:noFill/>
          </a:ln>
        </p:spPr>
      </p:pic>
      <p:pic>
        <p:nvPicPr>
          <p:cNvPr id="194" name="Google Shape;194;p26"/>
          <p:cNvPicPr preferRelativeResize="0"/>
          <p:nvPr/>
        </p:nvPicPr>
        <p:blipFill rotWithShape="1">
          <a:blip r:embed="rId3">
            <a:alphaModFix/>
          </a:blip>
          <a:srcRect b="45660" l="20194" r="62680" t="38273"/>
          <a:stretch/>
        </p:blipFill>
        <p:spPr>
          <a:xfrm>
            <a:off x="6442125" y="2465475"/>
            <a:ext cx="1304926" cy="466725"/>
          </a:xfrm>
          <a:prstGeom prst="rect">
            <a:avLst/>
          </a:prstGeom>
          <a:noFill/>
          <a:ln>
            <a:noFill/>
          </a:ln>
        </p:spPr>
      </p:pic>
      <p:pic>
        <p:nvPicPr>
          <p:cNvPr id="195" name="Google Shape;195;p26"/>
          <p:cNvPicPr preferRelativeResize="0"/>
          <p:nvPr/>
        </p:nvPicPr>
        <p:blipFill rotWithShape="1">
          <a:blip r:embed="rId3">
            <a:alphaModFix/>
          </a:blip>
          <a:srcRect b="45660" l="41694" r="42212" t="38273"/>
          <a:stretch/>
        </p:blipFill>
        <p:spPr>
          <a:xfrm>
            <a:off x="6518325" y="2992125"/>
            <a:ext cx="1226350" cy="466725"/>
          </a:xfrm>
          <a:prstGeom prst="rect">
            <a:avLst/>
          </a:prstGeom>
          <a:noFill/>
          <a:ln>
            <a:noFill/>
          </a:ln>
        </p:spPr>
      </p:pic>
      <p:sp>
        <p:nvSpPr>
          <p:cNvPr id="196" name="Google Shape;196;p26"/>
          <p:cNvSpPr txBox="1"/>
          <p:nvPr/>
        </p:nvSpPr>
        <p:spPr>
          <a:xfrm>
            <a:off x="7831275" y="2499075"/>
            <a:ext cx="14271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Montserrat"/>
                <a:ea typeface="Montserrat"/>
                <a:cs typeface="Montserrat"/>
                <a:sym typeface="Montserrat"/>
              </a:rPr>
              <a:t>new version</a:t>
            </a:r>
            <a:endParaRPr>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chemeClr val="dk1"/>
                </a:solidFill>
              </a:rPr>
              <a:t>Basic Concepts: Commit</a:t>
            </a:r>
            <a:endParaRPr>
              <a:latin typeface="Montserrat"/>
              <a:ea typeface="Montserrat"/>
              <a:cs typeface="Montserrat"/>
              <a:sym typeface="Montserrat"/>
            </a:endParaRPr>
          </a:p>
        </p:txBody>
      </p:sp>
      <p:sp>
        <p:nvSpPr>
          <p:cNvPr id="203" name="Google Shape;203;p27"/>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solidFill>
                  <a:srgbClr val="980000"/>
                </a:solidFill>
              </a:rPr>
              <a:t>Commit</a:t>
            </a:r>
            <a:r>
              <a:rPr lang="en-US"/>
              <a:t>: the act of creating a snapshot</a:t>
            </a:r>
            <a:endParaRPr/>
          </a:p>
          <a:p>
            <a:pPr indent="0" lvl="0" marL="0" rtl="0" algn="l">
              <a:spcBef>
                <a:spcPts val="1425"/>
              </a:spcBef>
              <a:spcAft>
                <a:spcPts val="0"/>
              </a:spcAft>
              <a:buNone/>
            </a:pPr>
            <a:r>
              <a:rPr lang="en-US"/>
              <a:t>Can be a noun or a verb:</a:t>
            </a:r>
            <a:endParaRPr/>
          </a:p>
          <a:p>
            <a:pPr indent="-355600" lvl="0" marL="457200" rtl="0" algn="l">
              <a:spcBef>
                <a:spcPts val="1425"/>
              </a:spcBef>
              <a:spcAft>
                <a:spcPts val="0"/>
              </a:spcAft>
              <a:buSzPts val="2000"/>
              <a:buChar char="●"/>
            </a:pPr>
            <a:r>
              <a:rPr lang="en-US" sz="2000"/>
              <a:t>“I commited code”</a:t>
            </a:r>
            <a:endParaRPr sz="2000"/>
          </a:p>
          <a:p>
            <a:pPr indent="-355600" lvl="0" marL="457200" rtl="0" algn="l">
              <a:spcBef>
                <a:spcPts val="0"/>
              </a:spcBef>
              <a:spcAft>
                <a:spcPts val="0"/>
              </a:spcAft>
              <a:buSzPts val="2000"/>
              <a:buChar char="●"/>
            </a:pPr>
            <a:r>
              <a:rPr lang="en-US" sz="2000"/>
              <a:t>“I just made a new commit”</a:t>
            </a:r>
            <a:endParaRPr sz="2000"/>
          </a:p>
          <a:p>
            <a:pPr indent="0" lvl="0" marL="0" rtl="0" algn="l">
              <a:spcBef>
                <a:spcPts val="1425"/>
              </a:spcBef>
              <a:spcAft>
                <a:spcPts val="1425"/>
              </a:spcAft>
              <a:buNone/>
            </a:pPr>
            <a:r>
              <a:rPr lang="en-US"/>
              <a:t>Essentially, a project is made up of a bunch of commits.</a:t>
            </a:r>
            <a:endParaRPr/>
          </a:p>
        </p:txBody>
      </p:sp>
      <p:sp>
        <p:nvSpPr>
          <p:cNvPr id="204" name="Google Shape;204;p27"/>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Basic Concepts: Commit</a:t>
            </a:r>
            <a:endParaRPr/>
          </a:p>
        </p:txBody>
      </p:sp>
      <p:sp>
        <p:nvSpPr>
          <p:cNvPr id="211" name="Google Shape;211;p28"/>
          <p:cNvSpPr txBox="1"/>
          <p:nvPr>
            <p:ph idx="1" type="body"/>
          </p:nvPr>
        </p:nvSpPr>
        <p:spPr>
          <a:xfrm>
            <a:off x="685800" y="2236725"/>
            <a:ext cx="7770900" cy="3857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Commits contain three pieces of information:</a:t>
            </a:r>
            <a:endParaRPr/>
          </a:p>
          <a:p>
            <a:pPr indent="-355600" lvl="0" marL="457200" rtl="0" algn="l">
              <a:spcBef>
                <a:spcPts val="1425"/>
              </a:spcBef>
              <a:spcAft>
                <a:spcPts val="0"/>
              </a:spcAft>
              <a:buSzPts val="2000"/>
              <a:buChar char="●"/>
            </a:pPr>
            <a:r>
              <a:rPr lang="en-US" sz="2000"/>
              <a:t>i</a:t>
            </a:r>
            <a:r>
              <a:rPr lang="en-US" sz="2000"/>
              <a:t>nformation about how the files changed from previously</a:t>
            </a:r>
            <a:endParaRPr sz="2000"/>
          </a:p>
          <a:p>
            <a:pPr indent="-355600" lvl="0" marL="457200" rtl="0" algn="l">
              <a:spcBef>
                <a:spcPts val="0"/>
              </a:spcBef>
              <a:spcAft>
                <a:spcPts val="0"/>
              </a:spcAft>
              <a:buSzPts val="2000"/>
              <a:buChar char="●"/>
            </a:pPr>
            <a:r>
              <a:rPr lang="en-US" sz="2000"/>
              <a:t>a reference to the commit that came before it</a:t>
            </a:r>
            <a:endParaRPr sz="2000"/>
          </a:p>
          <a:p>
            <a:pPr indent="-355600" lvl="1" marL="914400" rtl="0" algn="l">
              <a:spcBef>
                <a:spcPts val="0"/>
              </a:spcBef>
              <a:spcAft>
                <a:spcPts val="0"/>
              </a:spcAft>
              <a:buSzPts val="2000"/>
              <a:buChar char="○"/>
            </a:pPr>
            <a:r>
              <a:rPr lang="en-US" sz="2000"/>
              <a:t>called the “parent commit”</a:t>
            </a:r>
            <a:endParaRPr sz="2000"/>
          </a:p>
          <a:p>
            <a:pPr indent="-355600" lvl="0" marL="457200" rtl="0" algn="l">
              <a:spcBef>
                <a:spcPts val="0"/>
              </a:spcBef>
              <a:spcAft>
                <a:spcPts val="0"/>
              </a:spcAft>
              <a:buSzPts val="2000"/>
              <a:buChar char="●"/>
            </a:pPr>
            <a:r>
              <a:rPr lang="en-US" sz="2000"/>
              <a:t>a hash code name (see next)</a:t>
            </a:r>
            <a:endParaRPr sz="2000"/>
          </a:p>
        </p:txBody>
      </p:sp>
      <p:sp>
        <p:nvSpPr>
          <p:cNvPr id="212" name="Google Shape;212;p28"/>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Basic Concepts: Integrity</a:t>
            </a:r>
            <a:endParaRPr/>
          </a:p>
        </p:txBody>
      </p:sp>
      <p:sp>
        <p:nvSpPr>
          <p:cNvPr id="219" name="Google Shape;219;p29"/>
          <p:cNvSpPr txBox="1"/>
          <p:nvPr>
            <p:ph idx="1" type="body"/>
          </p:nvPr>
        </p:nvSpPr>
        <p:spPr>
          <a:xfrm>
            <a:off x="685800" y="1981200"/>
            <a:ext cx="7770900" cy="145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200"/>
              <a:t>A </a:t>
            </a:r>
            <a:r>
              <a:rPr b="1" lang="en-US" sz="2200">
                <a:solidFill>
                  <a:srgbClr val="980000"/>
                </a:solidFill>
              </a:rPr>
              <a:t>checksum</a:t>
            </a:r>
            <a:r>
              <a:rPr lang="en-US" sz="2200"/>
              <a:t> is a small-sized datum derived from a block of digital data for the purpose of detecting errors which may have been introduced during its transmission or storage. </a:t>
            </a:r>
            <a:endParaRPr sz="2200">
              <a:solidFill>
                <a:schemeClr val="dk1"/>
              </a:solidFill>
            </a:endParaRPr>
          </a:p>
          <a:p>
            <a:pPr indent="0" lvl="0" marL="0" rtl="0" algn="l">
              <a:spcBef>
                <a:spcPts val="1425"/>
              </a:spcBef>
              <a:spcAft>
                <a:spcPts val="1425"/>
              </a:spcAft>
              <a:buNone/>
            </a:pPr>
            <a:r>
              <a:t/>
            </a:r>
            <a:endParaRPr sz="2200"/>
          </a:p>
        </p:txBody>
      </p:sp>
      <p:sp>
        <p:nvSpPr>
          <p:cNvPr id="220" name="Google Shape;220;p29"/>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29"/>
          <p:cNvSpPr/>
          <p:nvPr/>
        </p:nvSpPr>
        <p:spPr>
          <a:xfrm>
            <a:off x="1587913" y="3860075"/>
            <a:ext cx="1610928" cy="598374"/>
          </a:xfrm>
          <a:prstGeom prst="flowChartTerminator">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Montserrat"/>
                <a:ea typeface="Montserrat"/>
                <a:cs typeface="Montserrat"/>
                <a:sym typeface="Montserrat"/>
              </a:rPr>
              <a:t>File 1</a:t>
            </a:r>
            <a:endParaRPr sz="2000">
              <a:latin typeface="Montserrat"/>
              <a:ea typeface="Montserrat"/>
              <a:cs typeface="Montserrat"/>
              <a:sym typeface="Montserrat"/>
            </a:endParaRPr>
          </a:p>
        </p:txBody>
      </p:sp>
      <p:sp>
        <p:nvSpPr>
          <p:cNvPr id="222" name="Google Shape;222;p29"/>
          <p:cNvSpPr/>
          <p:nvPr/>
        </p:nvSpPr>
        <p:spPr>
          <a:xfrm>
            <a:off x="1346250" y="5156000"/>
            <a:ext cx="2094300" cy="7734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Montserrat"/>
              <a:ea typeface="Montserrat"/>
              <a:cs typeface="Montserrat"/>
              <a:sym typeface="Montserrat"/>
            </a:endParaRPr>
          </a:p>
          <a:p>
            <a:pPr indent="0" lvl="0" marL="0" rtl="0" algn="ctr">
              <a:spcBef>
                <a:spcPts val="0"/>
              </a:spcBef>
              <a:spcAft>
                <a:spcPts val="0"/>
              </a:spcAft>
              <a:buNone/>
            </a:pPr>
            <a:r>
              <a:rPr lang="en-US" sz="1200">
                <a:latin typeface="Montserrat"/>
                <a:ea typeface="Montserrat"/>
                <a:cs typeface="Montserrat"/>
                <a:sym typeface="Montserrat"/>
              </a:rPr>
              <a:t>24b9da6552252987aa493</a:t>
            </a:r>
            <a:endParaRPr sz="1200">
              <a:latin typeface="Montserrat"/>
              <a:ea typeface="Montserrat"/>
              <a:cs typeface="Montserrat"/>
              <a:sym typeface="Montserrat"/>
            </a:endParaRPr>
          </a:p>
        </p:txBody>
      </p:sp>
      <p:sp>
        <p:nvSpPr>
          <p:cNvPr id="223" name="Google Shape;223;p29"/>
          <p:cNvSpPr/>
          <p:nvPr/>
        </p:nvSpPr>
        <p:spPr>
          <a:xfrm>
            <a:off x="4480800" y="4071050"/>
            <a:ext cx="2094300" cy="8583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CHECKER</a:t>
            </a:r>
            <a:endParaRPr b="1"/>
          </a:p>
          <a:p>
            <a:pPr indent="0" lvl="0" marL="0" rtl="0" algn="ctr">
              <a:spcBef>
                <a:spcPts val="0"/>
              </a:spcBef>
              <a:spcAft>
                <a:spcPts val="0"/>
              </a:spcAft>
              <a:buNone/>
            </a:pPr>
            <a:r>
              <a:rPr lang="en-US"/>
              <a:t>(i.e. an algorithm that </a:t>
            </a:r>
            <a:r>
              <a:rPr b="1" lang="en-US"/>
              <a:t>verifies data integrity</a:t>
            </a:r>
            <a:r>
              <a:rPr lang="en-US"/>
              <a:t>)</a:t>
            </a:r>
            <a:endParaRPr/>
          </a:p>
        </p:txBody>
      </p:sp>
      <p:sp>
        <p:nvSpPr>
          <p:cNvPr id="224" name="Google Shape;224;p29"/>
          <p:cNvSpPr txBox="1"/>
          <p:nvPr/>
        </p:nvSpPr>
        <p:spPr>
          <a:xfrm>
            <a:off x="7622100" y="3663900"/>
            <a:ext cx="1339500" cy="6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Montserrat"/>
                <a:ea typeface="Montserrat"/>
                <a:cs typeface="Montserrat"/>
                <a:sym typeface="Montserrat"/>
              </a:rPr>
              <a:t>YES!</a:t>
            </a:r>
            <a:endParaRPr sz="2400">
              <a:latin typeface="Montserrat"/>
              <a:ea typeface="Montserrat"/>
              <a:cs typeface="Montserrat"/>
              <a:sym typeface="Montserrat"/>
            </a:endParaRPr>
          </a:p>
        </p:txBody>
      </p:sp>
      <p:sp>
        <p:nvSpPr>
          <p:cNvPr id="225" name="Google Shape;225;p29"/>
          <p:cNvSpPr txBox="1"/>
          <p:nvPr/>
        </p:nvSpPr>
        <p:spPr>
          <a:xfrm>
            <a:off x="7622100" y="4806900"/>
            <a:ext cx="1339500" cy="6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Montserrat"/>
                <a:ea typeface="Montserrat"/>
                <a:cs typeface="Montserrat"/>
                <a:sym typeface="Montserrat"/>
              </a:rPr>
              <a:t>NO</a:t>
            </a:r>
            <a:r>
              <a:rPr lang="en-US" sz="2400">
                <a:latin typeface="Montserrat"/>
                <a:ea typeface="Montserrat"/>
                <a:cs typeface="Montserrat"/>
                <a:sym typeface="Montserrat"/>
              </a:rPr>
              <a:t>!</a:t>
            </a:r>
            <a:endParaRPr sz="2400">
              <a:latin typeface="Montserrat"/>
              <a:ea typeface="Montserrat"/>
              <a:cs typeface="Montserrat"/>
              <a:sym typeface="Montserrat"/>
            </a:endParaRPr>
          </a:p>
        </p:txBody>
      </p:sp>
      <p:cxnSp>
        <p:nvCxnSpPr>
          <p:cNvPr id="226" name="Google Shape;226;p29"/>
          <p:cNvCxnSpPr>
            <a:stCxn id="223" idx="3"/>
            <a:endCxn id="224" idx="1"/>
          </p:cNvCxnSpPr>
          <p:nvPr/>
        </p:nvCxnSpPr>
        <p:spPr>
          <a:xfrm flipH="1" rot="10800000">
            <a:off x="6575100" y="4013000"/>
            <a:ext cx="1047000" cy="487200"/>
          </a:xfrm>
          <a:prstGeom prst="straightConnector1">
            <a:avLst/>
          </a:prstGeom>
          <a:noFill/>
          <a:ln cap="flat" cmpd="sng" w="28575">
            <a:solidFill>
              <a:schemeClr val="dk2"/>
            </a:solidFill>
            <a:prstDash val="solid"/>
            <a:round/>
            <a:headEnd len="med" w="med" type="none"/>
            <a:tailEnd len="med" w="med" type="triangle"/>
          </a:ln>
        </p:spPr>
      </p:cxnSp>
      <p:cxnSp>
        <p:nvCxnSpPr>
          <p:cNvPr id="227" name="Google Shape;227;p29"/>
          <p:cNvCxnSpPr>
            <a:stCxn id="223" idx="3"/>
            <a:endCxn id="225" idx="1"/>
          </p:cNvCxnSpPr>
          <p:nvPr/>
        </p:nvCxnSpPr>
        <p:spPr>
          <a:xfrm>
            <a:off x="6575100" y="4500200"/>
            <a:ext cx="1047000" cy="655800"/>
          </a:xfrm>
          <a:prstGeom prst="straightConnector1">
            <a:avLst/>
          </a:prstGeom>
          <a:noFill/>
          <a:ln cap="flat" cmpd="sng" w="28575">
            <a:solidFill>
              <a:schemeClr val="dk2"/>
            </a:solidFill>
            <a:prstDash val="solid"/>
            <a:round/>
            <a:headEnd len="med" w="med" type="none"/>
            <a:tailEnd len="med" w="med" type="triangle"/>
          </a:ln>
        </p:spPr>
      </p:cxnSp>
      <p:cxnSp>
        <p:nvCxnSpPr>
          <p:cNvPr id="228" name="Google Shape;228;p29"/>
          <p:cNvCxnSpPr>
            <a:stCxn id="221" idx="3"/>
            <a:endCxn id="223" idx="1"/>
          </p:cNvCxnSpPr>
          <p:nvPr/>
        </p:nvCxnSpPr>
        <p:spPr>
          <a:xfrm>
            <a:off x="3198841" y="4159262"/>
            <a:ext cx="1281900" cy="340800"/>
          </a:xfrm>
          <a:prstGeom prst="straightConnector1">
            <a:avLst/>
          </a:prstGeom>
          <a:noFill/>
          <a:ln cap="flat" cmpd="sng" w="28575">
            <a:solidFill>
              <a:schemeClr val="dk2"/>
            </a:solidFill>
            <a:prstDash val="solid"/>
            <a:round/>
            <a:headEnd len="med" w="med" type="none"/>
            <a:tailEnd len="med" w="med" type="triangle"/>
          </a:ln>
        </p:spPr>
      </p:cxnSp>
      <p:cxnSp>
        <p:nvCxnSpPr>
          <p:cNvPr id="229" name="Google Shape;229;p29"/>
          <p:cNvCxnSpPr>
            <a:stCxn id="222" idx="3"/>
            <a:endCxn id="223" idx="1"/>
          </p:cNvCxnSpPr>
          <p:nvPr/>
        </p:nvCxnSpPr>
        <p:spPr>
          <a:xfrm flipH="1" rot="10800000">
            <a:off x="3440550" y="4500200"/>
            <a:ext cx="1040400" cy="1042500"/>
          </a:xfrm>
          <a:prstGeom prst="straightConnector1">
            <a:avLst/>
          </a:prstGeom>
          <a:noFill/>
          <a:ln cap="flat" cmpd="sng" w="28575">
            <a:solidFill>
              <a:schemeClr val="dk2"/>
            </a:solidFill>
            <a:prstDash val="solid"/>
            <a:round/>
            <a:headEnd len="med" w="med" type="none"/>
            <a:tailEnd len="med" w="med" type="triangle"/>
          </a:ln>
        </p:spPr>
      </p:cxnSp>
      <p:sp>
        <p:nvSpPr>
          <p:cNvPr id="230" name="Google Shape;230;p29"/>
          <p:cNvSpPr txBox="1"/>
          <p:nvPr/>
        </p:nvSpPr>
        <p:spPr>
          <a:xfrm>
            <a:off x="1704750" y="5079800"/>
            <a:ext cx="1377300" cy="3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Montserrat"/>
                <a:ea typeface="Montserrat"/>
                <a:cs typeface="Montserrat"/>
                <a:sym typeface="Montserrat"/>
              </a:rPr>
              <a:t>checksum</a:t>
            </a:r>
            <a:endParaRPr b="1">
              <a:latin typeface="Montserrat"/>
              <a:ea typeface="Montserrat"/>
              <a:cs typeface="Montserrat"/>
              <a:sym typeface="Montserrat"/>
            </a:endParaRPr>
          </a:p>
        </p:txBody>
      </p:sp>
      <p:sp>
        <p:nvSpPr>
          <p:cNvPr id="231" name="Google Shape;231;p29"/>
          <p:cNvSpPr txBox="1"/>
          <p:nvPr/>
        </p:nvSpPr>
        <p:spPr>
          <a:xfrm>
            <a:off x="893538" y="3269100"/>
            <a:ext cx="2999700" cy="3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666666"/>
                </a:solidFill>
                <a:latin typeface="Montserrat"/>
                <a:ea typeface="Montserrat"/>
                <a:cs typeface="Montserrat"/>
                <a:sym typeface="Montserrat"/>
              </a:rPr>
              <a:t>INPUT</a:t>
            </a:r>
            <a:endParaRPr b="1" sz="1800">
              <a:solidFill>
                <a:srgbClr val="666666"/>
              </a:solidFill>
              <a:latin typeface="Montserrat"/>
              <a:ea typeface="Montserrat"/>
              <a:cs typeface="Montserrat"/>
              <a:sym typeface="Montserrat"/>
            </a:endParaRPr>
          </a:p>
        </p:txBody>
      </p:sp>
      <p:sp>
        <p:nvSpPr>
          <p:cNvPr id="232" name="Google Shape;232;p29"/>
          <p:cNvSpPr txBox="1"/>
          <p:nvPr/>
        </p:nvSpPr>
        <p:spPr>
          <a:xfrm>
            <a:off x="7258699" y="3256150"/>
            <a:ext cx="1377300" cy="3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666666"/>
                </a:solidFill>
                <a:latin typeface="Montserrat"/>
                <a:ea typeface="Montserrat"/>
                <a:cs typeface="Montserrat"/>
                <a:sym typeface="Montserrat"/>
              </a:rPr>
              <a:t>OUTPUT</a:t>
            </a:r>
            <a:endParaRPr b="1" sz="1800">
              <a:solidFill>
                <a:srgbClr val="666666"/>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Basic Concepts: Integrity</a:t>
            </a:r>
            <a:endParaRPr/>
          </a:p>
        </p:txBody>
      </p:sp>
      <p:sp>
        <p:nvSpPr>
          <p:cNvPr id="239" name="Google Shape;239;p30"/>
          <p:cNvSpPr txBox="1"/>
          <p:nvPr>
            <p:ph idx="1" type="body"/>
          </p:nvPr>
        </p:nvSpPr>
        <p:spPr>
          <a:xfrm>
            <a:off x="685800" y="1966375"/>
            <a:ext cx="7770900" cy="1509600"/>
          </a:xfrm>
          <a:prstGeom prst="rect">
            <a:avLst/>
          </a:prstGeom>
        </p:spPr>
        <p:txBody>
          <a:bodyPr anchorCtr="0" anchor="t" bIns="45700" lIns="91425" spcFirstLastPara="1" rIns="91425" wrap="square" tIns="45700">
            <a:noAutofit/>
          </a:bodyPr>
          <a:lstStyle/>
          <a:p>
            <a:pPr indent="-381000" lvl="0" marL="457200" rtl="0" algn="l">
              <a:spcBef>
                <a:spcPts val="0"/>
              </a:spcBef>
              <a:spcAft>
                <a:spcPts val="0"/>
              </a:spcAft>
              <a:buClr>
                <a:schemeClr val="dk1"/>
              </a:buClr>
              <a:buSzPts val="2400"/>
              <a:buChar char="●"/>
            </a:pPr>
            <a:r>
              <a:rPr lang="en-US">
                <a:solidFill>
                  <a:schemeClr val="dk1"/>
                </a:solidFill>
              </a:rPr>
              <a:t>The checksum mechanism (i.e. algorithm) used by Git is called a </a:t>
            </a:r>
            <a:r>
              <a:rPr b="1" lang="en-US">
                <a:solidFill>
                  <a:schemeClr val="dk1"/>
                </a:solidFill>
              </a:rPr>
              <a:t>SHA-1 hash</a:t>
            </a:r>
            <a:r>
              <a:rPr lang="en-US">
                <a:solidFill>
                  <a:schemeClr val="dk1"/>
                </a:solidFill>
              </a:rPr>
              <a:t>.</a:t>
            </a:r>
            <a:endParaRPr>
              <a:solidFill>
                <a:schemeClr val="dk1"/>
              </a:solidFill>
            </a:endParaRPr>
          </a:p>
          <a:p>
            <a:pPr indent="-381000" lvl="0" marL="457200" rtl="0" algn="l">
              <a:spcBef>
                <a:spcPts val="0"/>
              </a:spcBef>
              <a:spcAft>
                <a:spcPts val="0"/>
              </a:spcAft>
              <a:buSzPts val="2400"/>
              <a:buChar char="●"/>
            </a:pPr>
            <a:r>
              <a:rPr lang="en-US"/>
              <a:t>Git stores everything in its database not by file name but by the hash value of its contents</a:t>
            </a:r>
            <a:endParaRPr/>
          </a:p>
          <a:p>
            <a:pPr indent="-317500" lvl="1" marL="914400" rtl="0" algn="l">
              <a:spcBef>
                <a:spcPts val="0"/>
              </a:spcBef>
              <a:spcAft>
                <a:spcPts val="0"/>
              </a:spcAft>
              <a:buSzPts val="1400"/>
              <a:buChar char="○"/>
            </a:pPr>
            <a:r>
              <a:rPr lang="en-US" sz="2000"/>
              <a:t>hash names are used as identifiers</a:t>
            </a:r>
            <a:endParaRPr sz="2000"/>
          </a:p>
          <a:p>
            <a:pPr indent="0" lvl="0" marL="0" rtl="0" algn="l">
              <a:spcBef>
                <a:spcPts val="1138"/>
              </a:spcBef>
              <a:spcAft>
                <a:spcPts val="0"/>
              </a:spcAft>
              <a:buClr>
                <a:schemeClr val="dk1"/>
              </a:buClr>
              <a:buSzPts val="1100"/>
              <a:buFont typeface="Arial"/>
              <a:buNone/>
            </a:pPr>
            <a:r>
              <a:t/>
            </a:r>
            <a:endParaRPr/>
          </a:p>
          <a:p>
            <a:pPr indent="0" lvl="0" marL="0" rtl="0" algn="l">
              <a:spcBef>
                <a:spcPts val="1425"/>
              </a:spcBef>
              <a:spcAft>
                <a:spcPts val="1425"/>
              </a:spcAft>
              <a:buNone/>
            </a:pPr>
            <a:r>
              <a:t/>
            </a:r>
            <a:endParaRPr/>
          </a:p>
        </p:txBody>
      </p:sp>
      <p:sp>
        <p:nvSpPr>
          <p:cNvPr id="240" name="Google Shape;240;p30"/>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41" name="Google Shape;241;p30"/>
          <p:cNvSpPr/>
          <p:nvPr/>
        </p:nvSpPr>
        <p:spPr>
          <a:xfrm>
            <a:off x="559750" y="4268425"/>
            <a:ext cx="1610928" cy="598374"/>
          </a:xfrm>
          <a:prstGeom prst="flowChartTerminator">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Montserrat"/>
                <a:ea typeface="Montserrat"/>
                <a:cs typeface="Montserrat"/>
                <a:sym typeface="Montserrat"/>
              </a:rPr>
              <a:t>File 1</a:t>
            </a:r>
            <a:endParaRPr sz="2000">
              <a:latin typeface="Montserrat"/>
              <a:ea typeface="Montserrat"/>
              <a:cs typeface="Montserrat"/>
              <a:sym typeface="Montserrat"/>
            </a:endParaRPr>
          </a:p>
        </p:txBody>
      </p:sp>
      <p:sp>
        <p:nvSpPr>
          <p:cNvPr id="242" name="Google Shape;242;p30"/>
          <p:cNvSpPr/>
          <p:nvPr/>
        </p:nvSpPr>
        <p:spPr>
          <a:xfrm>
            <a:off x="3645325" y="5612200"/>
            <a:ext cx="4566000" cy="598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Montserrat"/>
                <a:ea typeface="Montserrat"/>
                <a:cs typeface="Montserrat"/>
                <a:sym typeface="Montserrat"/>
              </a:rPr>
              <a:t>24b9da6552252987aa493b52f8696cd6d3b00373</a:t>
            </a:r>
            <a:endParaRPr>
              <a:latin typeface="Montserrat"/>
              <a:ea typeface="Montserrat"/>
              <a:cs typeface="Montserrat"/>
              <a:sym typeface="Montserrat"/>
            </a:endParaRPr>
          </a:p>
        </p:txBody>
      </p:sp>
      <p:cxnSp>
        <p:nvCxnSpPr>
          <p:cNvPr id="243" name="Google Shape;243;p30"/>
          <p:cNvCxnSpPr>
            <a:stCxn id="241" idx="2"/>
            <a:endCxn id="242" idx="1"/>
          </p:cNvCxnSpPr>
          <p:nvPr/>
        </p:nvCxnSpPr>
        <p:spPr>
          <a:xfrm>
            <a:off x="1365214" y="4866799"/>
            <a:ext cx="2280000" cy="1044600"/>
          </a:xfrm>
          <a:prstGeom prst="straightConnector1">
            <a:avLst/>
          </a:prstGeom>
          <a:noFill/>
          <a:ln cap="flat" cmpd="sng" w="38100">
            <a:solidFill>
              <a:srgbClr val="980000"/>
            </a:solidFill>
            <a:prstDash val="solid"/>
            <a:round/>
            <a:headEnd len="med" w="med" type="none"/>
            <a:tailEnd len="med" w="med" type="triangle"/>
          </a:ln>
        </p:spPr>
      </p:cxnSp>
      <p:sp>
        <p:nvSpPr>
          <p:cNvPr id="244" name="Google Shape;244;p30"/>
          <p:cNvSpPr txBox="1"/>
          <p:nvPr/>
        </p:nvSpPr>
        <p:spPr>
          <a:xfrm rot="1485523">
            <a:off x="2021578" y="5055265"/>
            <a:ext cx="1608890" cy="525122"/>
          </a:xfrm>
          <a:prstGeom prst="rect">
            <a:avLst/>
          </a:prstGeom>
          <a:noFill/>
          <a:ln>
            <a:noFill/>
          </a:ln>
        </p:spPr>
        <p:txBody>
          <a:bodyPr anchorCtr="0" anchor="t" bIns="91425" lIns="91425" spcFirstLastPara="1" rIns="91425" wrap="square" tIns="91425">
            <a:noAutofit/>
          </a:bodyPr>
          <a:lstStyle/>
          <a:p>
            <a:pPr indent="0" lvl="0" marL="0" rtl="0" algn="l">
              <a:lnSpc>
                <a:spcPct val="93000"/>
              </a:lnSpc>
              <a:spcBef>
                <a:spcPts val="0"/>
              </a:spcBef>
              <a:spcAft>
                <a:spcPts val="1425"/>
              </a:spcAft>
              <a:buClr>
                <a:schemeClr val="dk1"/>
              </a:buClr>
              <a:buSzPts val="1100"/>
              <a:buFont typeface="Arial"/>
              <a:buNone/>
            </a:pPr>
            <a:r>
              <a:rPr b="1" lang="en-US" sz="1800">
                <a:solidFill>
                  <a:srgbClr val="980000"/>
                </a:solidFill>
                <a:latin typeface="Montserrat"/>
                <a:ea typeface="Montserrat"/>
                <a:cs typeface="Montserrat"/>
                <a:sym typeface="Montserrat"/>
              </a:rPr>
              <a:t>SHA-1 hash</a:t>
            </a:r>
            <a:endParaRPr b="1" sz="1800">
              <a:solidFill>
                <a:srgbClr val="980000"/>
              </a:solidFill>
              <a:latin typeface="Montserrat"/>
              <a:ea typeface="Montserrat"/>
              <a:cs typeface="Montserrat"/>
              <a:sym typeface="Montserrat"/>
            </a:endParaRPr>
          </a:p>
        </p:txBody>
      </p:sp>
      <p:sp>
        <p:nvSpPr>
          <p:cNvPr id="245" name="Google Shape;245;p30"/>
          <p:cNvSpPr txBox="1"/>
          <p:nvPr/>
        </p:nvSpPr>
        <p:spPr>
          <a:xfrm>
            <a:off x="4452500" y="4122350"/>
            <a:ext cx="4142700" cy="9339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lnSpc>
                <a:spcPct val="93000"/>
              </a:lnSpc>
              <a:spcBef>
                <a:spcPts val="0"/>
              </a:spcBef>
              <a:spcAft>
                <a:spcPts val="1425"/>
              </a:spcAft>
              <a:buNone/>
            </a:pPr>
            <a:r>
              <a:rPr lang="en-US">
                <a:solidFill>
                  <a:schemeClr val="dk1"/>
                </a:solidFill>
                <a:latin typeface="Montserrat"/>
                <a:ea typeface="Montserrat"/>
                <a:cs typeface="Montserrat"/>
                <a:sym typeface="Montserrat"/>
              </a:rPr>
              <a:t>A 40-character string composed of hexadecimal characters (0–9 and a–f) and calculated based on the contents of a file or directory structure in Git.</a:t>
            </a:r>
            <a:endParaRPr>
              <a:latin typeface="Montserrat"/>
              <a:ea typeface="Montserrat"/>
              <a:cs typeface="Montserrat"/>
              <a:sym typeface="Montserrat"/>
            </a:endParaRPr>
          </a:p>
        </p:txBody>
      </p:sp>
      <p:cxnSp>
        <p:nvCxnSpPr>
          <p:cNvPr id="246" name="Google Shape;246;p30"/>
          <p:cNvCxnSpPr>
            <a:stCxn id="245" idx="2"/>
            <a:endCxn id="242" idx="0"/>
          </p:cNvCxnSpPr>
          <p:nvPr/>
        </p:nvCxnSpPr>
        <p:spPr>
          <a:xfrm flipH="1">
            <a:off x="5928350" y="5056250"/>
            <a:ext cx="595500" cy="5559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Basic Concepts: Repositories</a:t>
            </a:r>
            <a:endParaRPr/>
          </a:p>
        </p:txBody>
      </p:sp>
      <p:sp>
        <p:nvSpPr>
          <p:cNvPr id="253" name="Google Shape;253;p31"/>
          <p:cNvSpPr txBox="1"/>
          <p:nvPr>
            <p:ph idx="1" type="body"/>
          </p:nvPr>
        </p:nvSpPr>
        <p:spPr>
          <a:xfrm>
            <a:off x="685800" y="2157900"/>
            <a:ext cx="7770900" cy="3936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solidFill>
                  <a:srgbClr val="980000"/>
                </a:solidFill>
              </a:rPr>
              <a:t>Repository</a:t>
            </a:r>
            <a:r>
              <a:rPr lang="en-US">
                <a:solidFill>
                  <a:srgbClr val="980000"/>
                </a:solidFill>
              </a:rPr>
              <a:t> </a:t>
            </a:r>
            <a:r>
              <a:rPr lang="en-US"/>
              <a:t>(often shortened to “</a:t>
            </a:r>
            <a:r>
              <a:rPr b="1" lang="en-US">
                <a:solidFill>
                  <a:srgbClr val="980000"/>
                </a:solidFill>
              </a:rPr>
              <a:t>repo</a:t>
            </a:r>
            <a:r>
              <a:rPr lang="en-US"/>
              <a:t>”):</a:t>
            </a:r>
            <a:endParaRPr/>
          </a:p>
          <a:p>
            <a:pPr indent="0" lvl="0" marL="0" rtl="0" algn="l">
              <a:spcBef>
                <a:spcPts val="1425"/>
              </a:spcBef>
              <a:spcAft>
                <a:spcPts val="0"/>
              </a:spcAft>
              <a:buNone/>
            </a:pPr>
            <a:r>
              <a:rPr lang="en-US"/>
              <a:t>A collection of all the files and the history of those files</a:t>
            </a:r>
            <a:endParaRPr/>
          </a:p>
          <a:p>
            <a:pPr indent="-355600" lvl="0" marL="457200" rtl="0" algn="l">
              <a:spcBef>
                <a:spcPts val="1425"/>
              </a:spcBef>
              <a:spcAft>
                <a:spcPts val="0"/>
              </a:spcAft>
              <a:buSzPts val="2000"/>
              <a:buChar char="●"/>
            </a:pPr>
            <a:r>
              <a:rPr lang="en-US" sz="2000"/>
              <a:t>consists of all your commits</a:t>
            </a:r>
            <a:endParaRPr sz="2000"/>
          </a:p>
          <a:p>
            <a:pPr indent="-355600" lvl="0" marL="457200" rtl="0" algn="l">
              <a:spcBef>
                <a:spcPts val="0"/>
              </a:spcBef>
              <a:spcAft>
                <a:spcPts val="0"/>
              </a:spcAft>
              <a:buSzPts val="2000"/>
              <a:buChar char="●"/>
            </a:pPr>
            <a:r>
              <a:rPr lang="en-US" sz="2000"/>
              <a:t>the place where all your hard work is stored </a:t>
            </a:r>
            <a:endParaRPr sz="2000"/>
          </a:p>
          <a:p>
            <a:pPr indent="0" lvl="0" marL="0" rtl="0" algn="l">
              <a:spcBef>
                <a:spcPts val="1425"/>
              </a:spcBef>
              <a:spcAft>
                <a:spcPts val="1425"/>
              </a:spcAft>
              <a:buNone/>
            </a:pPr>
            <a:r>
              <a:t/>
            </a:r>
            <a:endParaRPr/>
          </a:p>
        </p:txBody>
      </p:sp>
      <p:sp>
        <p:nvSpPr>
          <p:cNvPr id="254" name="Google Shape;254;p31"/>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4"/>
          <p:cNvSpPr txBox="1"/>
          <p:nvPr>
            <p:ph idx="1" type="body"/>
          </p:nvPr>
        </p:nvSpPr>
        <p:spPr>
          <a:xfrm>
            <a:off x="685800" y="1981200"/>
            <a:ext cx="83631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000"/>
              <a:t>Version Control Systems (VCSs)</a:t>
            </a:r>
            <a:r>
              <a:rPr b="1" baseline="30000" lang="en-US" sz="3000"/>
              <a:t>*</a:t>
            </a:r>
            <a:endParaRPr b="1" baseline="30000" sz="3000"/>
          </a:p>
          <a:p>
            <a:pPr indent="-419100" lvl="0" marL="457200" rtl="0" algn="l">
              <a:spcBef>
                <a:spcPts val="1425"/>
              </a:spcBef>
              <a:spcAft>
                <a:spcPts val="0"/>
              </a:spcAft>
              <a:buSzPts val="3000"/>
              <a:buChar char="●"/>
            </a:pPr>
            <a:r>
              <a:rPr lang="en-US" sz="3000"/>
              <a:t>Git (basic concepts and workflow)</a:t>
            </a:r>
            <a:endParaRPr sz="3000"/>
          </a:p>
          <a:p>
            <a:pPr indent="-419100" lvl="0" marL="457200" rtl="0" algn="l">
              <a:spcBef>
                <a:spcPts val="0"/>
              </a:spcBef>
              <a:spcAft>
                <a:spcPts val="0"/>
              </a:spcAft>
              <a:buSzPts val="3000"/>
              <a:buChar char="●"/>
            </a:pPr>
            <a:r>
              <a:rPr lang="en-US" sz="3000"/>
              <a:t>GitHub</a:t>
            </a:r>
            <a:endParaRPr sz="3000"/>
          </a:p>
          <a:p>
            <a:pPr indent="-419100" lvl="0" marL="457200" rtl="0" algn="l">
              <a:spcBef>
                <a:spcPts val="0"/>
              </a:spcBef>
              <a:spcAft>
                <a:spcPts val="0"/>
              </a:spcAft>
              <a:buSzPts val="3000"/>
              <a:buChar char="●"/>
            </a:pPr>
            <a:r>
              <a:rPr lang="en-US" sz="3000"/>
              <a:t>Handson</a:t>
            </a:r>
            <a:endParaRPr sz="3000"/>
          </a:p>
          <a:p>
            <a:pPr indent="0" lvl="0" marL="457200" rtl="0" algn="l">
              <a:spcBef>
                <a:spcPts val="1425"/>
              </a:spcBef>
              <a:spcAft>
                <a:spcPts val="0"/>
              </a:spcAft>
              <a:buNone/>
            </a:pPr>
            <a:r>
              <a:t/>
            </a:r>
            <a:endParaRPr/>
          </a:p>
          <a:p>
            <a:pPr indent="0" lvl="0" marL="457200" rtl="0" algn="l">
              <a:spcBef>
                <a:spcPts val="1425"/>
              </a:spcBef>
              <a:spcAft>
                <a:spcPts val="0"/>
              </a:spcAft>
              <a:buNone/>
            </a:pPr>
            <a:r>
              <a:t/>
            </a:r>
            <a:endParaRPr/>
          </a:p>
          <a:p>
            <a:pPr indent="0" lvl="0" marL="457200" rtl="0" algn="l">
              <a:spcBef>
                <a:spcPts val="1425"/>
              </a:spcBef>
              <a:spcAft>
                <a:spcPts val="0"/>
              </a:spcAft>
              <a:buNone/>
            </a:pPr>
            <a:r>
              <a:t/>
            </a:r>
            <a:endParaRPr/>
          </a:p>
          <a:p>
            <a:pPr indent="0" lvl="0" marL="0" rtl="0" algn="l">
              <a:spcBef>
                <a:spcPts val="1425"/>
              </a:spcBef>
              <a:spcAft>
                <a:spcPts val="0"/>
              </a:spcAft>
              <a:buNone/>
            </a:pPr>
            <a:r>
              <a:t/>
            </a:r>
            <a:endParaRPr sz="600"/>
          </a:p>
          <a:p>
            <a:pPr indent="0" lvl="0" marL="0" rtl="0" algn="l">
              <a:spcBef>
                <a:spcPts val="1425"/>
              </a:spcBef>
              <a:spcAft>
                <a:spcPts val="1425"/>
              </a:spcAft>
              <a:buNone/>
            </a:pPr>
            <a:r>
              <a:rPr b="1" lang="en-US" sz="1600"/>
              <a:t>*</a:t>
            </a:r>
            <a:r>
              <a:rPr lang="en-US" sz="1600"/>
              <a:t> from the Pro Git book (Chacon &amp; Straub, 2014) - under CC BY-NC-SA 3.0 license</a:t>
            </a:r>
            <a:endParaRPr sz="1600"/>
          </a:p>
        </p:txBody>
      </p:sp>
      <p:sp>
        <p:nvSpPr>
          <p:cNvPr id="83" name="Google Shape;83;p14"/>
          <p:cNvSpPr txBox="1"/>
          <p:nvPr>
            <p:ph type="title"/>
          </p:nvPr>
        </p:nvSpPr>
        <p:spPr>
          <a:xfrm>
            <a:off x="1366249" y="609600"/>
            <a:ext cx="7090500" cy="1141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800" u="none" cap="none" strike="noStrike">
                <a:solidFill>
                  <a:srgbClr val="000000"/>
                </a:solidFill>
                <a:latin typeface="Arial"/>
                <a:ea typeface="Arial"/>
                <a:cs typeface="Arial"/>
                <a:sym typeface="Arial"/>
              </a:rPr>
              <a:t>Outline</a:t>
            </a:r>
            <a:endParaRPr b="0" i="0" sz="4800" u="none" cap="none" strike="noStrike">
              <a:solidFill>
                <a:srgbClr val="000000"/>
              </a:solidFill>
              <a:latin typeface="Arial"/>
              <a:ea typeface="Arial"/>
              <a:cs typeface="Arial"/>
              <a:sym typeface="Arial"/>
            </a:endParaRPr>
          </a:p>
        </p:txBody>
      </p:sp>
      <p:sp>
        <p:nvSpPr>
          <p:cNvPr id="84" name="Google Shape;84;p14"/>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Basic Concepts: Repositories</a:t>
            </a:r>
            <a:endParaRPr/>
          </a:p>
        </p:txBody>
      </p:sp>
      <p:sp>
        <p:nvSpPr>
          <p:cNvPr id="261" name="Google Shape;261;p32"/>
          <p:cNvSpPr txBox="1"/>
          <p:nvPr>
            <p:ph idx="1" type="body"/>
          </p:nvPr>
        </p:nvSpPr>
        <p:spPr>
          <a:xfrm>
            <a:off x="685800" y="2160525"/>
            <a:ext cx="7770900" cy="409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Repositories:</a:t>
            </a:r>
            <a:endParaRPr/>
          </a:p>
          <a:p>
            <a:pPr indent="-355600" lvl="0" marL="457200" rtl="0" algn="l">
              <a:spcBef>
                <a:spcPts val="1425"/>
              </a:spcBef>
              <a:spcAft>
                <a:spcPts val="0"/>
              </a:spcAft>
              <a:buSzPts val="2000"/>
              <a:buChar char="●"/>
            </a:pPr>
            <a:r>
              <a:rPr lang="en-US" sz="2000"/>
              <a:t>Can live on a local machine or on a remote server (e.g. GitHub)</a:t>
            </a:r>
            <a:endParaRPr sz="2000"/>
          </a:p>
          <a:p>
            <a:pPr indent="-355600" lvl="0" marL="457200" rtl="0" algn="l">
              <a:spcBef>
                <a:spcPts val="0"/>
              </a:spcBef>
              <a:spcAft>
                <a:spcPts val="0"/>
              </a:spcAft>
              <a:buSzPts val="2000"/>
              <a:buChar char="●"/>
            </a:pPr>
            <a:r>
              <a:rPr lang="en-US" sz="2000"/>
              <a:t>The act of copying a repository from a remote server is called </a:t>
            </a:r>
            <a:r>
              <a:rPr b="1" lang="en-US" sz="2000">
                <a:solidFill>
                  <a:srgbClr val="980000"/>
                </a:solidFill>
              </a:rPr>
              <a:t>cloning</a:t>
            </a:r>
            <a:endParaRPr sz="2000">
              <a:solidFill>
                <a:srgbClr val="980000"/>
              </a:solidFill>
            </a:endParaRPr>
          </a:p>
          <a:p>
            <a:pPr indent="-355600" lvl="0" marL="457200" rtl="0" algn="l">
              <a:spcBef>
                <a:spcPts val="0"/>
              </a:spcBef>
              <a:spcAft>
                <a:spcPts val="0"/>
              </a:spcAft>
              <a:buSzPts val="2000"/>
              <a:buChar char="●"/>
            </a:pPr>
            <a:r>
              <a:rPr lang="en-US" sz="2000"/>
              <a:t>Cloning from a remote server allows team to work together</a:t>
            </a:r>
            <a:endParaRPr sz="2000"/>
          </a:p>
          <a:p>
            <a:pPr indent="-355600" lvl="0" marL="457200" rtl="0" algn="l">
              <a:spcBef>
                <a:spcPts val="0"/>
              </a:spcBef>
              <a:spcAft>
                <a:spcPts val="0"/>
              </a:spcAft>
              <a:buSzPts val="2000"/>
              <a:buChar char="●"/>
            </a:pPr>
            <a:r>
              <a:rPr lang="en-US" sz="2000"/>
              <a:t>The process of downloading commits that don’t exist on your machine from a remote repository is called </a:t>
            </a:r>
            <a:r>
              <a:rPr b="1" lang="en-US" sz="2000">
                <a:solidFill>
                  <a:srgbClr val="980000"/>
                </a:solidFill>
              </a:rPr>
              <a:t>pulling</a:t>
            </a:r>
            <a:r>
              <a:rPr lang="en-US" sz="2000">
                <a:solidFill>
                  <a:srgbClr val="980000"/>
                </a:solidFill>
              </a:rPr>
              <a:t> </a:t>
            </a:r>
            <a:r>
              <a:rPr lang="en-US" sz="2000"/>
              <a:t>changes</a:t>
            </a:r>
            <a:endParaRPr sz="2000"/>
          </a:p>
          <a:p>
            <a:pPr indent="-355600" lvl="0" marL="457200" rtl="0" algn="l">
              <a:spcBef>
                <a:spcPts val="0"/>
              </a:spcBef>
              <a:spcAft>
                <a:spcPts val="0"/>
              </a:spcAft>
              <a:buSzPts val="2000"/>
              <a:buChar char="●"/>
            </a:pPr>
            <a:r>
              <a:rPr lang="en-US" sz="2000"/>
              <a:t>The process of adding your local changes to the remote repository is called </a:t>
            </a:r>
            <a:r>
              <a:rPr b="1" lang="en-US" sz="2000">
                <a:solidFill>
                  <a:srgbClr val="980000"/>
                </a:solidFill>
              </a:rPr>
              <a:t>pushing</a:t>
            </a:r>
            <a:r>
              <a:rPr lang="en-US" sz="2000">
                <a:solidFill>
                  <a:srgbClr val="980000"/>
                </a:solidFill>
              </a:rPr>
              <a:t> </a:t>
            </a:r>
            <a:r>
              <a:rPr lang="en-US" sz="2000"/>
              <a:t>changes</a:t>
            </a:r>
            <a:endParaRPr sz="2000"/>
          </a:p>
        </p:txBody>
      </p:sp>
      <p:sp>
        <p:nvSpPr>
          <p:cNvPr id="262" name="Google Shape;262;p32"/>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Basic Concepts: Branches</a:t>
            </a:r>
            <a:endParaRPr/>
          </a:p>
        </p:txBody>
      </p:sp>
      <p:sp>
        <p:nvSpPr>
          <p:cNvPr id="269" name="Google Shape;269;p33"/>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All commits in Git live on some </a:t>
            </a:r>
            <a:r>
              <a:rPr b="1" lang="en-US">
                <a:solidFill>
                  <a:srgbClr val="980000"/>
                </a:solidFill>
              </a:rPr>
              <a:t>branch</a:t>
            </a:r>
            <a:endParaRPr b="1">
              <a:solidFill>
                <a:srgbClr val="980000"/>
              </a:solidFill>
            </a:endParaRPr>
          </a:p>
          <a:p>
            <a:pPr indent="0" lvl="0" marL="0" rtl="0" algn="l">
              <a:spcBef>
                <a:spcPts val="1425"/>
              </a:spcBef>
              <a:spcAft>
                <a:spcPts val="0"/>
              </a:spcAft>
              <a:buNone/>
            </a:pPr>
            <a:r>
              <a:rPr lang="en-US"/>
              <a:t>But there can be many, many branches</a:t>
            </a:r>
            <a:endParaRPr/>
          </a:p>
          <a:p>
            <a:pPr indent="0" lvl="0" marL="0" rtl="0" algn="l">
              <a:spcBef>
                <a:spcPts val="1425"/>
              </a:spcBef>
              <a:spcAft>
                <a:spcPts val="0"/>
              </a:spcAft>
              <a:buNone/>
            </a:pPr>
            <a:r>
              <a:rPr lang="en-US"/>
              <a:t>The main branch in a project is called the </a:t>
            </a:r>
            <a:r>
              <a:rPr b="1" lang="en-US"/>
              <a:t>master</a:t>
            </a:r>
            <a:r>
              <a:rPr lang="en-US"/>
              <a:t> branch (doesn’t have to be called master, but almost always is!)</a:t>
            </a:r>
            <a:endParaRPr/>
          </a:p>
          <a:p>
            <a:pPr indent="0" lvl="0" marL="0" rtl="0" algn="l">
              <a:spcBef>
                <a:spcPts val="1425"/>
              </a:spcBef>
              <a:spcAft>
                <a:spcPts val="1425"/>
              </a:spcAft>
              <a:buNone/>
            </a:pPr>
            <a:r>
              <a:rPr lang="en-US"/>
              <a:t>Branching means you diverge from the main line of development (master) and continue to do work without messing with that main line.</a:t>
            </a:r>
            <a:endParaRPr/>
          </a:p>
        </p:txBody>
      </p:sp>
      <p:sp>
        <p:nvSpPr>
          <p:cNvPr id="270" name="Google Shape;270;p33"/>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Basic Concepts: Branches</a:t>
            </a:r>
            <a:endParaRPr/>
          </a:p>
        </p:txBody>
      </p:sp>
      <p:sp>
        <p:nvSpPr>
          <p:cNvPr id="277" name="Google Shape;277;p34"/>
          <p:cNvSpPr txBox="1"/>
          <p:nvPr>
            <p:ph idx="1" type="body"/>
          </p:nvPr>
        </p:nvSpPr>
        <p:spPr>
          <a:xfrm>
            <a:off x="685800" y="1981200"/>
            <a:ext cx="7770900" cy="659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Branching off of the master branch</a:t>
            </a:r>
            <a:endParaRPr/>
          </a:p>
          <a:p>
            <a:pPr indent="0" lvl="0" marL="0" rtl="0" algn="l">
              <a:spcBef>
                <a:spcPts val="1425"/>
              </a:spcBef>
              <a:spcAft>
                <a:spcPts val="1425"/>
              </a:spcAft>
              <a:buNone/>
            </a:pPr>
            <a:r>
              <a:t/>
            </a:r>
            <a:endParaRPr/>
          </a:p>
        </p:txBody>
      </p:sp>
      <p:sp>
        <p:nvSpPr>
          <p:cNvPr id="278" name="Google Shape;278;p34"/>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279" name="Google Shape;279;p34"/>
          <p:cNvPicPr preferRelativeResize="0"/>
          <p:nvPr/>
        </p:nvPicPr>
        <p:blipFill>
          <a:blip r:embed="rId3">
            <a:alphaModFix/>
          </a:blip>
          <a:stretch>
            <a:fillRect/>
          </a:stretch>
        </p:blipFill>
        <p:spPr>
          <a:xfrm>
            <a:off x="1275700" y="2709650"/>
            <a:ext cx="5562600" cy="35525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Basic Concepts: HEAD</a:t>
            </a:r>
            <a:endParaRPr/>
          </a:p>
        </p:txBody>
      </p:sp>
      <p:sp>
        <p:nvSpPr>
          <p:cNvPr id="286" name="Google Shape;286;p35"/>
          <p:cNvSpPr txBox="1"/>
          <p:nvPr>
            <p:ph idx="1" type="body"/>
          </p:nvPr>
        </p:nvSpPr>
        <p:spPr>
          <a:xfrm>
            <a:off x="685800" y="1981200"/>
            <a:ext cx="82020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 what does a typical project look like?</a:t>
            </a:r>
            <a:endParaRPr/>
          </a:p>
          <a:p>
            <a:pPr indent="-355600" lvl="0" marL="457200" rtl="0" algn="l">
              <a:spcBef>
                <a:spcPts val="1425"/>
              </a:spcBef>
              <a:spcAft>
                <a:spcPts val="0"/>
              </a:spcAft>
              <a:buSzPts val="2000"/>
              <a:buChar char="●"/>
            </a:pPr>
            <a:r>
              <a:rPr lang="en-US" sz="2000"/>
              <a:t>A bunch of commits linked together that live on some branch, contained in a repository </a:t>
            </a:r>
            <a:endParaRPr sz="2000"/>
          </a:p>
          <a:p>
            <a:pPr indent="0" lvl="0" marL="0" rtl="0" algn="l">
              <a:spcBef>
                <a:spcPts val="1425"/>
              </a:spcBef>
              <a:spcAft>
                <a:spcPts val="0"/>
              </a:spcAft>
              <a:buNone/>
            </a:pPr>
            <a:r>
              <a:rPr lang="en-US" sz="2000"/>
              <a:t>What it is </a:t>
            </a:r>
            <a:r>
              <a:rPr b="1" lang="en-US" sz="2000">
                <a:solidFill>
                  <a:srgbClr val="980000"/>
                </a:solidFill>
              </a:rPr>
              <a:t>HEAD</a:t>
            </a:r>
            <a:r>
              <a:rPr lang="en-US" sz="2000"/>
              <a:t>?</a:t>
            </a:r>
            <a:endParaRPr/>
          </a:p>
          <a:p>
            <a:pPr indent="-355600" lvl="0" marL="457200" rtl="0" algn="l">
              <a:spcBef>
                <a:spcPts val="1425"/>
              </a:spcBef>
              <a:spcAft>
                <a:spcPts val="0"/>
              </a:spcAft>
              <a:buSzPts val="2000"/>
              <a:buChar char="●"/>
            </a:pPr>
            <a:r>
              <a:rPr lang="en-US" sz="2000"/>
              <a:t>A reference to the most recent commit in the current branch (you can think of the HEAD as the "current branch")</a:t>
            </a:r>
            <a:endParaRPr sz="2000"/>
          </a:p>
        </p:txBody>
      </p:sp>
      <p:sp>
        <p:nvSpPr>
          <p:cNvPr id="287" name="Google Shape;287;p35"/>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288" name="Google Shape;288;p35"/>
          <p:cNvPicPr preferRelativeResize="0"/>
          <p:nvPr/>
        </p:nvPicPr>
        <p:blipFill>
          <a:blip r:embed="rId3">
            <a:alphaModFix/>
          </a:blip>
          <a:stretch>
            <a:fillRect/>
          </a:stretch>
        </p:blipFill>
        <p:spPr>
          <a:xfrm>
            <a:off x="1181975" y="4518024"/>
            <a:ext cx="7459050" cy="1899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Basic Concepts: the Three States</a:t>
            </a:r>
            <a:endParaRPr/>
          </a:p>
        </p:txBody>
      </p:sp>
      <p:sp>
        <p:nvSpPr>
          <p:cNvPr id="295" name="Google Shape;295;p36"/>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96" name="Google Shape;296;p36"/>
          <p:cNvSpPr txBox="1"/>
          <p:nvPr>
            <p:ph idx="1" type="body"/>
          </p:nvPr>
        </p:nvSpPr>
        <p:spPr>
          <a:xfrm>
            <a:off x="685800" y="1981200"/>
            <a:ext cx="804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Git has three main states that your files can reside in:</a:t>
            </a:r>
            <a:endParaRPr/>
          </a:p>
          <a:p>
            <a:pPr indent="-355600" lvl="0" marL="457200" rtl="0" algn="l">
              <a:spcBef>
                <a:spcPts val="1425"/>
              </a:spcBef>
              <a:spcAft>
                <a:spcPts val="0"/>
              </a:spcAft>
              <a:buSzPts val="2000"/>
              <a:buChar char="●"/>
            </a:pPr>
            <a:r>
              <a:rPr b="1" i="1" lang="en-US" sz="2000"/>
              <a:t>Committed</a:t>
            </a:r>
            <a:r>
              <a:rPr lang="en-US" sz="2000"/>
              <a:t> means that the data is safely stored in your local database.</a:t>
            </a:r>
            <a:endParaRPr sz="2000"/>
          </a:p>
          <a:p>
            <a:pPr indent="-355600" lvl="0" marL="457200" rtl="0" algn="l">
              <a:spcBef>
                <a:spcPts val="0"/>
              </a:spcBef>
              <a:spcAft>
                <a:spcPts val="0"/>
              </a:spcAft>
              <a:buSzPts val="2000"/>
              <a:buChar char="●"/>
            </a:pPr>
            <a:r>
              <a:rPr b="1" i="1" lang="en-US" sz="2000"/>
              <a:t>Modified</a:t>
            </a:r>
            <a:r>
              <a:rPr lang="en-US" sz="2000"/>
              <a:t> means that you have changed the file but have not committed it to your database yet.</a:t>
            </a:r>
            <a:endParaRPr sz="2000"/>
          </a:p>
          <a:p>
            <a:pPr indent="-355600" lvl="0" marL="457200" rtl="0" algn="l">
              <a:spcBef>
                <a:spcPts val="0"/>
              </a:spcBef>
              <a:spcAft>
                <a:spcPts val="0"/>
              </a:spcAft>
              <a:buSzPts val="2000"/>
              <a:buChar char="●"/>
            </a:pPr>
            <a:r>
              <a:rPr b="1" i="1" lang="en-US" sz="2000"/>
              <a:t>Staged</a:t>
            </a:r>
            <a:r>
              <a:rPr lang="en-US" sz="2000"/>
              <a:t> means that you have marked a modified file in its current version to go into your next commit snapshot.</a:t>
            </a:r>
            <a:endParaRPr sz="2000"/>
          </a:p>
          <a:p>
            <a:pPr indent="0" lvl="0" marL="0" rtl="0" algn="l">
              <a:spcBef>
                <a:spcPts val="1425"/>
              </a:spcBef>
              <a:spcAft>
                <a:spcPts val="1425"/>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Basic Concepts: Main Project Sections</a:t>
            </a:r>
            <a:endParaRPr>
              <a:latin typeface="Montserrat"/>
              <a:ea typeface="Montserrat"/>
              <a:cs typeface="Montserrat"/>
              <a:sym typeface="Montserrat"/>
            </a:endParaRPr>
          </a:p>
        </p:txBody>
      </p:sp>
      <p:sp>
        <p:nvSpPr>
          <p:cNvPr id="303" name="Google Shape;303;p37"/>
          <p:cNvSpPr txBox="1"/>
          <p:nvPr>
            <p:ph idx="1" type="body"/>
          </p:nvPr>
        </p:nvSpPr>
        <p:spPr>
          <a:xfrm>
            <a:off x="300200" y="2687950"/>
            <a:ext cx="4021500" cy="31944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b="1" lang="en-US" sz="1800"/>
              <a:t>.git directory:</a:t>
            </a:r>
            <a:r>
              <a:rPr lang="en-US" sz="1800"/>
              <a:t> where Git stores the </a:t>
            </a:r>
            <a:r>
              <a:rPr lang="en-US" sz="1800">
                <a:solidFill>
                  <a:schemeClr val="dk1"/>
                </a:solidFill>
              </a:rPr>
              <a:t>project </a:t>
            </a:r>
            <a:r>
              <a:rPr lang="en-US" sz="1800"/>
              <a:t>metadata and object database.</a:t>
            </a:r>
            <a:endParaRPr sz="1800"/>
          </a:p>
          <a:p>
            <a:pPr indent="-342900" lvl="0" marL="457200" rtl="0" algn="l">
              <a:spcBef>
                <a:spcPts val="0"/>
              </a:spcBef>
              <a:spcAft>
                <a:spcPts val="0"/>
              </a:spcAft>
              <a:buSzPts val="1800"/>
              <a:buChar char="●"/>
            </a:pPr>
            <a:r>
              <a:rPr b="1" lang="en-US" sz="1800"/>
              <a:t>Working directory:</a:t>
            </a:r>
            <a:r>
              <a:rPr lang="en-US" sz="1800"/>
              <a:t> contains files and directory ready to be used or modified.</a:t>
            </a:r>
            <a:endParaRPr sz="1800"/>
          </a:p>
          <a:p>
            <a:pPr indent="-342900" lvl="0" marL="457200" rtl="0" algn="l">
              <a:spcBef>
                <a:spcPts val="0"/>
              </a:spcBef>
              <a:spcAft>
                <a:spcPts val="0"/>
              </a:spcAft>
              <a:buSzPts val="1800"/>
              <a:buChar char="●"/>
            </a:pPr>
            <a:r>
              <a:rPr b="1" lang="en-US" sz="1800"/>
              <a:t>S</a:t>
            </a:r>
            <a:r>
              <a:rPr b="1" lang="en-US" sz="1800"/>
              <a:t>taging area:</a:t>
            </a:r>
            <a:r>
              <a:rPr lang="en-US" sz="1800"/>
              <a:t> a file storing information about what will go into your next commit. Its technical name in Git parlance is the “index”.</a:t>
            </a:r>
            <a:endParaRPr sz="1800"/>
          </a:p>
          <a:p>
            <a:pPr indent="0" lvl="0" marL="0" rtl="0" algn="l">
              <a:spcBef>
                <a:spcPts val="1425"/>
              </a:spcBef>
              <a:spcAft>
                <a:spcPts val="1425"/>
              </a:spcAft>
              <a:buNone/>
            </a:pPr>
            <a:r>
              <a:t/>
            </a:r>
            <a:endParaRPr/>
          </a:p>
        </p:txBody>
      </p:sp>
      <p:sp>
        <p:nvSpPr>
          <p:cNvPr id="304" name="Google Shape;304;p37"/>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305" name="Google Shape;305;p37"/>
          <p:cNvPicPr preferRelativeResize="0"/>
          <p:nvPr/>
        </p:nvPicPr>
        <p:blipFill>
          <a:blip r:embed="rId3">
            <a:alphaModFix/>
          </a:blip>
          <a:stretch>
            <a:fillRect/>
          </a:stretch>
        </p:blipFill>
        <p:spPr>
          <a:xfrm>
            <a:off x="4321700" y="3078587"/>
            <a:ext cx="4822300" cy="2658299"/>
          </a:xfrm>
          <a:prstGeom prst="rect">
            <a:avLst/>
          </a:prstGeom>
          <a:noFill/>
          <a:ln>
            <a:noFill/>
          </a:ln>
        </p:spPr>
      </p:pic>
      <p:sp>
        <p:nvSpPr>
          <p:cNvPr id="306" name="Google Shape;306;p37"/>
          <p:cNvSpPr txBox="1"/>
          <p:nvPr/>
        </p:nvSpPr>
        <p:spPr>
          <a:xfrm>
            <a:off x="300200" y="2043600"/>
            <a:ext cx="7914000" cy="6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Montserrat"/>
                <a:ea typeface="Montserrat"/>
                <a:cs typeface="Montserrat"/>
                <a:sym typeface="Montserrat"/>
              </a:rPr>
              <a:t>The three main sections of a Git project are:</a:t>
            </a:r>
            <a:endParaRPr sz="2400">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Basic Concepts: Basic Git Workflow</a:t>
            </a:r>
            <a:endParaRPr/>
          </a:p>
        </p:txBody>
      </p:sp>
      <p:sp>
        <p:nvSpPr>
          <p:cNvPr id="313" name="Google Shape;313;p38"/>
          <p:cNvSpPr txBox="1"/>
          <p:nvPr>
            <p:ph idx="1" type="body"/>
          </p:nvPr>
        </p:nvSpPr>
        <p:spPr>
          <a:xfrm>
            <a:off x="300200" y="2687950"/>
            <a:ext cx="4021500" cy="34887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Clr>
                <a:schemeClr val="dk1"/>
              </a:buClr>
              <a:buSzPts val="1800"/>
              <a:buChar char="●"/>
            </a:pPr>
            <a:r>
              <a:rPr lang="en-US" sz="1800">
                <a:solidFill>
                  <a:schemeClr val="dk1"/>
                </a:solidFill>
              </a:rPr>
              <a:t>you </a:t>
            </a:r>
            <a:r>
              <a:rPr b="1" lang="en-US" sz="1800">
                <a:solidFill>
                  <a:schemeClr val="dk1"/>
                </a:solidFill>
              </a:rPr>
              <a:t>modify</a:t>
            </a:r>
            <a:r>
              <a:rPr lang="en-US" sz="1800">
                <a:solidFill>
                  <a:schemeClr val="dk1"/>
                </a:solidFill>
              </a:rPr>
              <a:t> files in your </a:t>
            </a:r>
            <a:r>
              <a:rPr i="1" lang="en-US" sz="1800">
                <a:solidFill>
                  <a:schemeClr val="dk1"/>
                </a:solidFill>
              </a:rPr>
              <a:t>working directory</a:t>
            </a:r>
            <a:r>
              <a:rPr lang="en-US"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you selectively </a:t>
            </a:r>
            <a:r>
              <a:rPr b="1" lang="en-US" sz="1800">
                <a:solidFill>
                  <a:schemeClr val="dk1"/>
                </a:solidFill>
              </a:rPr>
              <a:t>stage</a:t>
            </a:r>
            <a:r>
              <a:rPr lang="en-US" sz="1800">
                <a:solidFill>
                  <a:schemeClr val="dk1"/>
                </a:solidFill>
              </a:rPr>
              <a:t> just those changes you want to be part of your next commit, which adds only those changes to the </a:t>
            </a:r>
            <a:r>
              <a:rPr i="1" lang="en-US" sz="1800">
                <a:solidFill>
                  <a:schemeClr val="dk1"/>
                </a:solidFill>
              </a:rPr>
              <a:t>staging area</a:t>
            </a:r>
            <a:r>
              <a:rPr lang="en-US"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you do a </a:t>
            </a:r>
            <a:r>
              <a:rPr b="1" lang="en-US" sz="1800">
                <a:solidFill>
                  <a:schemeClr val="dk1"/>
                </a:solidFill>
              </a:rPr>
              <a:t>commit</a:t>
            </a:r>
            <a:r>
              <a:rPr lang="en-US" sz="1800">
                <a:solidFill>
                  <a:schemeClr val="dk1"/>
                </a:solidFill>
              </a:rPr>
              <a:t>, which takes the files as they are in the staging area and stores that snapshot permanently to your </a:t>
            </a:r>
            <a:r>
              <a:rPr i="1" lang="en-US" sz="1800">
                <a:solidFill>
                  <a:schemeClr val="dk1"/>
                </a:solidFill>
              </a:rPr>
              <a:t>Git directory</a:t>
            </a:r>
            <a:r>
              <a:rPr lang="en-US" sz="1800">
                <a:solidFill>
                  <a:schemeClr val="dk1"/>
                </a:solidFill>
              </a:rPr>
              <a:t>.</a:t>
            </a:r>
            <a:endParaRPr sz="1800"/>
          </a:p>
        </p:txBody>
      </p:sp>
      <p:sp>
        <p:nvSpPr>
          <p:cNvPr id="314" name="Google Shape;314;p38"/>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315" name="Google Shape;315;p38"/>
          <p:cNvPicPr preferRelativeResize="0"/>
          <p:nvPr/>
        </p:nvPicPr>
        <p:blipFill>
          <a:blip r:embed="rId3">
            <a:alphaModFix/>
          </a:blip>
          <a:stretch>
            <a:fillRect/>
          </a:stretch>
        </p:blipFill>
        <p:spPr>
          <a:xfrm>
            <a:off x="4321700" y="3078587"/>
            <a:ext cx="4822300" cy="2658299"/>
          </a:xfrm>
          <a:prstGeom prst="rect">
            <a:avLst/>
          </a:prstGeom>
          <a:noFill/>
          <a:ln>
            <a:noFill/>
          </a:ln>
        </p:spPr>
      </p:pic>
      <p:sp>
        <p:nvSpPr>
          <p:cNvPr id="316" name="Google Shape;316;p38"/>
          <p:cNvSpPr txBox="1"/>
          <p:nvPr/>
        </p:nvSpPr>
        <p:spPr>
          <a:xfrm>
            <a:off x="300200" y="2043600"/>
            <a:ext cx="7914000" cy="607500"/>
          </a:xfrm>
          <a:prstGeom prst="rect">
            <a:avLst/>
          </a:prstGeom>
          <a:noFill/>
          <a:ln>
            <a:noFill/>
          </a:ln>
        </p:spPr>
        <p:txBody>
          <a:bodyPr anchorCtr="0" anchor="t" bIns="91425" lIns="91425" spcFirstLastPara="1" rIns="91425" wrap="square" tIns="91425">
            <a:noAutofit/>
          </a:bodyPr>
          <a:lstStyle/>
          <a:p>
            <a:pPr indent="0" lvl="0" marL="0" rtl="0" algn="l">
              <a:lnSpc>
                <a:spcPct val="93000"/>
              </a:lnSpc>
              <a:spcBef>
                <a:spcPts val="0"/>
              </a:spcBef>
              <a:spcAft>
                <a:spcPts val="1425"/>
              </a:spcAft>
              <a:buClr>
                <a:schemeClr val="dk1"/>
              </a:buClr>
              <a:buSzPts val="1100"/>
              <a:buFont typeface="Arial"/>
              <a:buNone/>
            </a:pPr>
            <a:r>
              <a:rPr lang="en-US" sz="2400">
                <a:solidFill>
                  <a:schemeClr val="dk1"/>
                </a:solidFill>
                <a:latin typeface="Montserrat"/>
                <a:ea typeface="Montserrat"/>
                <a:cs typeface="Montserrat"/>
                <a:sym typeface="Montserrat"/>
              </a:rPr>
              <a:t>The basic Git workflow goes something like this:</a:t>
            </a:r>
            <a:endParaRPr sz="2400">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9"/>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200"/>
              <a:t>There are two ways to use Git:</a:t>
            </a:r>
            <a:endParaRPr sz="2200"/>
          </a:p>
          <a:p>
            <a:pPr indent="-342900" lvl="0" marL="457200" rtl="0" algn="l">
              <a:spcBef>
                <a:spcPts val="1425"/>
              </a:spcBef>
              <a:spcAft>
                <a:spcPts val="0"/>
              </a:spcAft>
              <a:buSzPts val="1800"/>
              <a:buChar char="●"/>
            </a:pPr>
            <a:r>
              <a:rPr lang="en-US" sz="1800"/>
              <a:t>the original command-line tools</a:t>
            </a:r>
            <a:endParaRPr sz="1800"/>
          </a:p>
          <a:p>
            <a:pPr indent="-342900" lvl="0" marL="457200" rtl="0" algn="l">
              <a:spcBef>
                <a:spcPts val="0"/>
              </a:spcBef>
              <a:spcAft>
                <a:spcPts val="0"/>
              </a:spcAft>
              <a:buSzPts val="1800"/>
              <a:buChar char="●"/>
            </a:pPr>
            <a:r>
              <a:rPr lang="en-US" sz="1800"/>
              <a:t>many graphical user interfaces exist, with varying capabilities</a:t>
            </a:r>
            <a:endParaRPr sz="1800"/>
          </a:p>
          <a:p>
            <a:pPr indent="0" lvl="0" marL="0" rtl="0" algn="l">
              <a:spcBef>
                <a:spcPts val="1425"/>
              </a:spcBef>
              <a:spcAft>
                <a:spcPts val="0"/>
              </a:spcAft>
              <a:buNone/>
            </a:pPr>
            <a:r>
              <a:rPr lang="en-US" sz="2200">
                <a:solidFill>
                  <a:schemeClr val="dk1"/>
                </a:solidFill>
              </a:rPr>
              <a:t>We’ll start analyzing the command line because:</a:t>
            </a:r>
            <a:endParaRPr sz="2200">
              <a:solidFill>
                <a:schemeClr val="dk1"/>
              </a:solidFill>
            </a:endParaRPr>
          </a:p>
          <a:p>
            <a:pPr indent="-342900" lvl="0" marL="457200" rtl="0" algn="l">
              <a:spcBef>
                <a:spcPts val="1425"/>
              </a:spcBef>
              <a:spcAft>
                <a:spcPts val="0"/>
              </a:spcAft>
              <a:buClr>
                <a:schemeClr val="dk1"/>
              </a:buClr>
              <a:buSzPts val="1800"/>
              <a:buChar char="●"/>
            </a:pPr>
            <a:r>
              <a:rPr lang="en-US" sz="1800">
                <a:solidFill>
                  <a:schemeClr val="dk1"/>
                </a:solidFill>
              </a:rPr>
              <a:t>it implements all Git commands (while  most GUIs implement a partial subset of Git functionality) </a:t>
            </a:r>
            <a:endParaRPr sz="1800">
              <a:solidFill>
                <a:schemeClr val="dk1"/>
              </a:solidFill>
            </a:endParaRPr>
          </a:p>
          <a:p>
            <a:pPr indent="-342900" lvl="0" marL="457200" rtl="0" algn="l">
              <a:spcBef>
                <a:spcPts val="1425"/>
              </a:spcBef>
              <a:spcAft>
                <a:spcPts val="0"/>
              </a:spcAft>
              <a:buClr>
                <a:schemeClr val="dk1"/>
              </a:buClr>
              <a:buSzPts val="1800"/>
              <a:buChar char="●"/>
            </a:pPr>
            <a:r>
              <a:rPr lang="en-US" sz="1800">
                <a:solidFill>
                  <a:schemeClr val="dk1"/>
                </a:solidFill>
              </a:rPr>
              <a:t>if you know the command-line version, you can also figure out how to run the GUI version (while the opposite is not true) </a:t>
            </a:r>
            <a:endParaRPr sz="1800">
              <a:solidFill>
                <a:schemeClr val="dk1"/>
              </a:solidFill>
            </a:endParaRPr>
          </a:p>
          <a:p>
            <a:pPr indent="-342900" lvl="0" marL="457200" rtl="0" algn="l">
              <a:spcBef>
                <a:spcPts val="1425"/>
              </a:spcBef>
              <a:spcAft>
                <a:spcPts val="0"/>
              </a:spcAft>
              <a:buClr>
                <a:schemeClr val="dk1"/>
              </a:buClr>
              <a:buSzPts val="1800"/>
              <a:buChar char="●"/>
            </a:pPr>
            <a:r>
              <a:rPr lang="en-US" sz="1800">
                <a:solidFill>
                  <a:schemeClr val="dk1"/>
                </a:solidFill>
              </a:rPr>
              <a:t>all Git users will have the command-line tools installed and available (while graphical clients are optional)</a:t>
            </a:r>
            <a:endParaRPr sz="1800">
              <a:solidFill>
                <a:schemeClr val="dk1"/>
              </a:solidFill>
            </a:endParaRPr>
          </a:p>
          <a:p>
            <a:pPr indent="0" lvl="0" marL="0" rtl="0" algn="l">
              <a:spcBef>
                <a:spcPts val="1425"/>
              </a:spcBef>
              <a:spcAft>
                <a:spcPts val="0"/>
              </a:spcAft>
              <a:buNone/>
            </a:pPr>
            <a:r>
              <a:rPr lang="en-US" sz="2200"/>
              <a:t>Then w</a:t>
            </a:r>
            <a:r>
              <a:rPr lang="en-US" sz="2200"/>
              <a:t>e’ll use the web interface provided by GitHub.</a:t>
            </a:r>
            <a:endParaRPr sz="2200"/>
          </a:p>
          <a:p>
            <a:pPr indent="0" lvl="0" marL="0" rtl="0" algn="l">
              <a:spcBef>
                <a:spcPts val="1425"/>
              </a:spcBef>
              <a:spcAft>
                <a:spcPts val="1425"/>
              </a:spcAft>
              <a:buNone/>
            </a:pPr>
            <a:r>
              <a:t/>
            </a:r>
            <a:endParaRPr sz="1800">
              <a:latin typeface="Montserrat"/>
              <a:ea typeface="Montserrat"/>
              <a:cs typeface="Montserrat"/>
              <a:sym typeface="Montserrat"/>
            </a:endParaRPr>
          </a:p>
        </p:txBody>
      </p:sp>
      <p:sp>
        <p:nvSpPr>
          <p:cNvPr id="323" name="Google Shape;323;p39"/>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Git: the Command Line</a:t>
            </a:r>
            <a:endParaRPr>
              <a:latin typeface="Montserrat"/>
              <a:ea typeface="Montserrat"/>
              <a:cs typeface="Montserrat"/>
              <a:sym typeface="Montserrat"/>
            </a:endParaRPr>
          </a:p>
        </p:txBody>
      </p:sp>
      <p:sp>
        <p:nvSpPr>
          <p:cNvPr id="324" name="Google Shape;324;p39"/>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Git: Syntax and Use</a:t>
            </a:r>
            <a:endParaRPr>
              <a:latin typeface="Montserrat"/>
              <a:ea typeface="Montserrat"/>
              <a:cs typeface="Montserrat"/>
              <a:sym typeface="Montserrat"/>
            </a:endParaRPr>
          </a:p>
        </p:txBody>
      </p:sp>
      <p:sp>
        <p:nvSpPr>
          <p:cNvPr id="331" name="Google Shape;331;p40"/>
          <p:cNvSpPr txBox="1"/>
          <p:nvPr>
            <p:ph idx="1" type="body"/>
          </p:nvPr>
        </p:nvSpPr>
        <p:spPr>
          <a:xfrm>
            <a:off x="685800" y="1981200"/>
            <a:ext cx="7770900" cy="1093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 git [options]  &lt;command&gt;  [&lt;args&gt;]</a:t>
            </a:r>
            <a:endParaRPr/>
          </a:p>
          <a:p>
            <a:pPr indent="0" lvl="0" marL="0" rtl="0" algn="l">
              <a:spcBef>
                <a:spcPts val="1425"/>
              </a:spcBef>
              <a:spcAft>
                <a:spcPts val="0"/>
              </a:spcAft>
              <a:buNone/>
            </a:pPr>
            <a:r>
              <a:rPr lang="en-US"/>
              <a:t>Example:</a:t>
            </a:r>
            <a:endParaRPr/>
          </a:p>
          <a:p>
            <a:pPr indent="0" lvl="0" marL="0" rtl="0" algn="l">
              <a:spcBef>
                <a:spcPts val="1425"/>
              </a:spcBef>
              <a:spcAft>
                <a:spcPts val="0"/>
              </a:spcAft>
              <a:buClr>
                <a:schemeClr val="dk1"/>
              </a:buClr>
              <a:buSzPts val="1100"/>
              <a:buFont typeface="Arial"/>
              <a:buNone/>
            </a:pPr>
            <a:r>
              <a:rPr lang="en-US"/>
              <a:t>	</a:t>
            </a:r>
            <a:endParaRPr/>
          </a:p>
          <a:p>
            <a:pPr indent="0" lvl="0" marL="0" rtl="0" algn="l">
              <a:spcBef>
                <a:spcPts val="1425"/>
              </a:spcBef>
              <a:spcAft>
                <a:spcPts val="1425"/>
              </a:spcAft>
              <a:buNone/>
            </a:pPr>
            <a:r>
              <a:t/>
            </a:r>
            <a:endParaRPr/>
          </a:p>
        </p:txBody>
      </p:sp>
      <p:sp>
        <p:nvSpPr>
          <p:cNvPr id="332" name="Google Shape;332;p40"/>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33" name="Google Shape;333;p40"/>
          <p:cNvSpPr/>
          <p:nvPr/>
        </p:nvSpPr>
        <p:spPr>
          <a:xfrm>
            <a:off x="774850" y="3074700"/>
            <a:ext cx="7445700" cy="32310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100">
                <a:latin typeface="Courier New"/>
                <a:ea typeface="Courier New"/>
                <a:cs typeface="Courier New"/>
                <a:sym typeface="Courier New"/>
              </a:rPr>
              <a:t>$ git --help</a:t>
            </a:r>
            <a:endParaRPr b="1"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usage: git [--version] [--exec-path[=&lt;path&gt;]] [--html-path] [--man-path] [--info-path] [-p|--paginate|--no-pager] [--no-replace-objects] [--bare] [--git-dir=&lt;path&gt;] [--work-tree=&lt;path&gt;] [--namespace=&lt;name&gt;] [-c name=value] [--help] &lt;command&gt; [&lt;args&gt;]</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The most commonly used git commands are:</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add        Add file contents to the index</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branch     List, create, or delete branches</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checkout   Checkout a branch or paths to the working tree</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clone      Clone a repository into a new directory</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commit     Record changes to the repository</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diff       Show changes between commits, commit and working tree, etc</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fetch      Download objects and refs from another repository</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	    ...</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See 'git help &lt;command&gt;' for more information on a specific command.</a:t>
            </a:r>
            <a:r>
              <a:rPr lang="en-US" sz="1100">
                <a:latin typeface="Courier New"/>
                <a:ea typeface="Courier New"/>
                <a:cs typeface="Courier New"/>
                <a:sym typeface="Courier New"/>
              </a:rPr>
              <a:t>   </a:t>
            </a:r>
            <a:endParaRPr sz="1100">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Getting a Git Repository</a:t>
            </a:r>
            <a:endParaRPr>
              <a:latin typeface="Montserrat"/>
              <a:ea typeface="Montserrat"/>
              <a:cs typeface="Montserrat"/>
              <a:sym typeface="Montserrat"/>
            </a:endParaRPr>
          </a:p>
        </p:txBody>
      </p:sp>
      <p:sp>
        <p:nvSpPr>
          <p:cNvPr id="340" name="Google Shape;340;p41"/>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You typically obtain a Git repository in one of two ways:</a:t>
            </a:r>
            <a:endParaRPr/>
          </a:p>
          <a:p>
            <a:pPr indent="-355600" lvl="0" marL="457200" rtl="0" algn="l">
              <a:spcBef>
                <a:spcPts val="1425"/>
              </a:spcBef>
              <a:spcAft>
                <a:spcPts val="0"/>
              </a:spcAft>
              <a:buSzPts val="2000"/>
              <a:buAutoNum type="arabicPeriod"/>
            </a:pPr>
            <a:r>
              <a:rPr lang="en-US" sz="2000"/>
              <a:t>you can take a local directory that is currently not under version control, and turn it into a Git repository, or</a:t>
            </a:r>
            <a:endParaRPr sz="2000"/>
          </a:p>
          <a:p>
            <a:pPr indent="-355600" lvl="0" marL="457200" rtl="0" algn="l">
              <a:spcBef>
                <a:spcPts val="0"/>
              </a:spcBef>
              <a:spcAft>
                <a:spcPts val="0"/>
              </a:spcAft>
              <a:buSzPts val="2000"/>
              <a:buAutoNum type="arabicPeriod"/>
            </a:pPr>
            <a:r>
              <a:rPr lang="en-US" sz="2000"/>
              <a:t>you can clone an existing Git repository from elsewhere.</a:t>
            </a:r>
            <a:endParaRPr sz="2000"/>
          </a:p>
          <a:p>
            <a:pPr indent="0" lvl="0" marL="0" rtl="0" algn="l">
              <a:spcBef>
                <a:spcPts val="1425"/>
              </a:spcBef>
              <a:spcAft>
                <a:spcPts val="0"/>
              </a:spcAft>
              <a:buClr>
                <a:schemeClr val="dk1"/>
              </a:buClr>
              <a:buSzPts val="1100"/>
              <a:buFont typeface="Arial"/>
              <a:buNone/>
            </a:pPr>
            <a:r>
              <a:rPr lang="en-US"/>
              <a:t>In either case, you end up with a Git repository on your local machine, ready for work.</a:t>
            </a:r>
            <a:endParaRPr/>
          </a:p>
          <a:p>
            <a:pPr indent="0" lvl="0" marL="0" rtl="0" algn="l">
              <a:spcBef>
                <a:spcPts val="1425"/>
              </a:spcBef>
              <a:spcAft>
                <a:spcPts val="1425"/>
              </a:spcAft>
              <a:buNone/>
            </a:pPr>
            <a:r>
              <a:t/>
            </a:r>
            <a:endParaRPr/>
          </a:p>
        </p:txBody>
      </p:sp>
      <p:sp>
        <p:nvSpPr>
          <p:cNvPr id="341" name="Google Shape;341;p41"/>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a:t>What is version control?</a:t>
            </a:r>
            <a:endParaRPr>
              <a:latin typeface="Montserrat"/>
              <a:ea typeface="Montserrat"/>
              <a:cs typeface="Montserrat"/>
              <a:sym typeface="Montserrat"/>
            </a:endParaRPr>
          </a:p>
        </p:txBody>
      </p:sp>
      <p:sp>
        <p:nvSpPr>
          <p:cNvPr id="91" name="Google Shape;91;p15"/>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2400">
                <a:latin typeface="Montserrat"/>
                <a:ea typeface="Montserrat"/>
                <a:cs typeface="Montserrat"/>
                <a:sym typeface="Montserrat"/>
              </a:rPr>
              <a:t>Version control</a:t>
            </a:r>
            <a:r>
              <a:rPr lang="en-US" sz="2400">
                <a:latin typeface="Montserrat"/>
                <a:ea typeface="Montserrat"/>
                <a:cs typeface="Montserrat"/>
                <a:sym typeface="Montserrat"/>
              </a:rPr>
              <a:t> is a system that records changes to a file or set of files over time so that you can recall specific versions later.</a:t>
            </a:r>
            <a:endParaRPr sz="2400">
              <a:latin typeface="Montserrat"/>
              <a:ea typeface="Montserrat"/>
              <a:cs typeface="Montserrat"/>
              <a:sym typeface="Montserrat"/>
            </a:endParaRPr>
          </a:p>
          <a:p>
            <a:pPr indent="0" lvl="0" marL="0" rtl="0" algn="l">
              <a:spcBef>
                <a:spcPts val="1425"/>
              </a:spcBef>
              <a:spcAft>
                <a:spcPts val="0"/>
              </a:spcAft>
              <a:buNone/>
            </a:pPr>
            <a:r>
              <a:rPr lang="en-US" sz="2400">
                <a:latin typeface="Montserrat"/>
                <a:ea typeface="Montserrat"/>
                <a:cs typeface="Montserrat"/>
                <a:sym typeface="Montserrat"/>
              </a:rPr>
              <a:t>A </a:t>
            </a:r>
            <a:r>
              <a:rPr b="1" lang="en-US" sz="2400">
                <a:solidFill>
                  <a:srgbClr val="980000"/>
                </a:solidFill>
                <a:latin typeface="Montserrat"/>
                <a:ea typeface="Montserrat"/>
                <a:cs typeface="Montserrat"/>
                <a:sym typeface="Montserrat"/>
              </a:rPr>
              <a:t>Version Control System</a:t>
            </a:r>
            <a:r>
              <a:rPr b="1" lang="en-US" sz="2400">
                <a:solidFill>
                  <a:srgbClr val="980000"/>
                </a:solidFill>
              </a:rPr>
              <a:t> (VCS)</a:t>
            </a:r>
            <a:r>
              <a:rPr lang="en-US" sz="2400">
                <a:latin typeface="Montserrat"/>
                <a:ea typeface="Montserrat"/>
                <a:cs typeface="Montserrat"/>
                <a:sym typeface="Montserrat"/>
              </a:rPr>
              <a:t> allows you to: </a:t>
            </a:r>
            <a:endParaRPr sz="2400">
              <a:latin typeface="Montserrat"/>
              <a:ea typeface="Montserrat"/>
              <a:cs typeface="Montserrat"/>
              <a:sym typeface="Montserrat"/>
            </a:endParaRPr>
          </a:p>
          <a:p>
            <a:pPr indent="-355600" lvl="0" marL="457200" rtl="0" algn="l">
              <a:spcBef>
                <a:spcPts val="1425"/>
              </a:spcBef>
              <a:spcAft>
                <a:spcPts val="0"/>
              </a:spcAft>
              <a:buSzPts val="2000"/>
              <a:buFont typeface="Montserrat"/>
              <a:buChar char="●"/>
            </a:pPr>
            <a:r>
              <a:rPr lang="en-US" sz="2000">
                <a:latin typeface="Montserrat"/>
                <a:ea typeface="Montserrat"/>
                <a:cs typeface="Montserrat"/>
                <a:sym typeface="Montserrat"/>
              </a:rPr>
              <a:t>revert selected files (or an entire project) back to a previous state</a:t>
            </a:r>
            <a:endParaRPr sz="2000">
              <a:latin typeface="Montserrat"/>
              <a:ea typeface="Montserrat"/>
              <a:cs typeface="Montserrat"/>
              <a:sym typeface="Montserrat"/>
            </a:endParaRPr>
          </a:p>
          <a:p>
            <a:pPr indent="-355600" lvl="0" marL="457200" rtl="0" algn="l">
              <a:spcBef>
                <a:spcPts val="0"/>
              </a:spcBef>
              <a:spcAft>
                <a:spcPts val="0"/>
              </a:spcAft>
              <a:buSzPts val="2000"/>
              <a:buFont typeface="Montserrat"/>
              <a:buChar char="●"/>
            </a:pPr>
            <a:r>
              <a:rPr lang="en-US" sz="2000">
                <a:latin typeface="Montserrat"/>
                <a:ea typeface="Montserrat"/>
                <a:cs typeface="Montserrat"/>
                <a:sym typeface="Montserrat"/>
              </a:rPr>
              <a:t>compare changes over time</a:t>
            </a:r>
            <a:endParaRPr sz="2000">
              <a:latin typeface="Montserrat"/>
              <a:ea typeface="Montserrat"/>
              <a:cs typeface="Montserrat"/>
              <a:sym typeface="Montserrat"/>
            </a:endParaRPr>
          </a:p>
          <a:p>
            <a:pPr indent="-355600" lvl="0" marL="457200" rtl="0" algn="l">
              <a:spcBef>
                <a:spcPts val="0"/>
              </a:spcBef>
              <a:spcAft>
                <a:spcPts val="0"/>
              </a:spcAft>
              <a:buSzPts val="2000"/>
              <a:buFont typeface="Montserrat"/>
              <a:buChar char="●"/>
            </a:pPr>
            <a:r>
              <a:rPr lang="en-US" sz="2000">
                <a:latin typeface="Montserrat"/>
                <a:ea typeface="Montserrat"/>
                <a:cs typeface="Montserrat"/>
                <a:sym typeface="Montserrat"/>
              </a:rPr>
              <a:t>see who last modified something that might be causing a problem, who introduced an issue and when</a:t>
            </a:r>
            <a:endParaRPr sz="2000">
              <a:latin typeface="Montserrat"/>
              <a:ea typeface="Montserrat"/>
              <a:cs typeface="Montserrat"/>
              <a:sym typeface="Montserrat"/>
            </a:endParaRPr>
          </a:p>
          <a:p>
            <a:pPr indent="-355600" lvl="0" marL="457200" rtl="0" algn="l">
              <a:spcBef>
                <a:spcPts val="0"/>
              </a:spcBef>
              <a:spcAft>
                <a:spcPts val="0"/>
              </a:spcAft>
              <a:buSzPts val="2000"/>
              <a:buFont typeface="Montserrat"/>
              <a:buChar char="●"/>
            </a:pPr>
            <a:r>
              <a:rPr lang="en-US" sz="2000"/>
              <a:t>recover files with very little overhead</a:t>
            </a:r>
            <a:endParaRPr sz="2000"/>
          </a:p>
          <a:p>
            <a:pPr indent="-355600" lvl="0" marL="457200" rtl="0" algn="l">
              <a:spcBef>
                <a:spcPts val="0"/>
              </a:spcBef>
              <a:spcAft>
                <a:spcPts val="0"/>
              </a:spcAft>
              <a:buSzPts val="2000"/>
              <a:buFont typeface="Montserrat"/>
              <a:buChar char="●"/>
            </a:pPr>
            <a:r>
              <a:rPr lang="en-US" sz="2000">
                <a:latin typeface="Montserrat"/>
                <a:ea typeface="Montserrat"/>
                <a:cs typeface="Montserrat"/>
                <a:sym typeface="Montserrat"/>
              </a:rPr>
              <a:t>and more...</a:t>
            </a:r>
            <a:endParaRPr sz="2000">
              <a:latin typeface="Montserrat"/>
              <a:ea typeface="Montserrat"/>
              <a:cs typeface="Montserrat"/>
              <a:sym typeface="Montserrat"/>
            </a:endParaRPr>
          </a:p>
        </p:txBody>
      </p:sp>
      <p:sp>
        <p:nvSpPr>
          <p:cNvPr id="92" name="Google Shape;92;p15"/>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1. </a:t>
            </a:r>
            <a:r>
              <a:rPr lang="en-US"/>
              <a:t>Initializing a Repository in an Existing Directory</a:t>
            </a:r>
            <a:endParaRPr>
              <a:latin typeface="Montserrat"/>
              <a:ea typeface="Montserrat"/>
              <a:cs typeface="Montserrat"/>
              <a:sym typeface="Montserrat"/>
            </a:endParaRPr>
          </a:p>
        </p:txBody>
      </p:sp>
      <p:sp>
        <p:nvSpPr>
          <p:cNvPr id="348" name="Google Shape;348;p42"/>
          <p:cNvSpPr txBox="1"/>
          <p:nvPr>
            <p:ph idx="1" type="body"/>
          </p:nvPr>
        </p:nvSpPr>
        <p:spPr>
          <a:xfrm>
            <a:off x="685800" y="1981200"/>
            <a:ext cx="7770900" cy="2566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000"/>
              <a:t>Go to the </a:t>
            </a:r>
            <a:r>
              <a:rPr lang="en-US" sz="2000"/>
              <a:t>project directory that you want to start controlling it with Git:</a:t>
            </a:r>
            <a:endParaRPr sz="2000">
              <a:solidFill>
                <a:srgbClr val="EFEFEF"/>
              </a:solidFill>
              <a:highlight>
                <a:srgbClr val="EEEEEE"/>
              </a:highlight>
              <a:latin typeface="Arial"/>
              <a:ea typeface="Arial"/>
              <a:cs typeface="Arial"/>
              <a:sym typeface="Arial"/>
            </a:endParaRPr>
          </a:p>
          <a:p>
            <a:pPr indent="0" lvl="0" marL="0" rtl="0" algn="l">
              <a:spcBef>
                <a:spcPts val="1425"/>
              </a:spcBef>
              <a:spcAft>
                <a:spcPts val="0"/>
              </a:spcAft>
              <a:buNone/>
            </a:pPr>
            <a:r>
              <a:t/>
            </a:r>
            <a:endParaRPr sz="2000"/>
          </a:p>
          <a:p>
            <a:pPr indent="0" lvl="0" marL="0" rtl="0" algn="l">
              <a:spcBef>
                <a:spcPts val="1425"/>
              </a:spcBef>
              <a:spcAft>
                <a:spcPts val="0"/>
              </a:spcAft>
              <a:buNone/>
            </a:pPr>
            <a:r>
              <a:rPr lang="en-US" sz="2000"/>
              <a:t>and initialize a new local repository (i.e. set up all the tools Git needs to begin tracking changes made to the project):</a:t>
            </a:r>
            <a:endParaRPr sz="2000"/>
          </a:p>
          <a:p>
            <a:pPr indent="0" lvl="0" marL="0" rtl="0" algn="l">
              <a:spcBef>
                <a:spcPts val="1425"/>
              </a:spcBef>
              <a:spcAft>
                <a:spcPts val="0"/>
              </a:spcAft>
              <a:buNone/>
            </a:pPr>
            <a:r>
              <a:t/>
            </a:r>
            <a:endParaRPr sz="2000"/>
          </a:p>
          <a:p>
            <a:pPr indent="0" lvl="0" marL="0" rtl="0" algn="l">
              <a:spcBef>
                <a:spcPts val="1425"/>
              </a:spcBef>
              <a:spcAft>
                <a:spcPts val="1425"/>
              </a:spcAft>
              <a:buNone/>
            </a:pPr>
            <a:r>
              <a:t/>
            </a:r>
            <a:endParaRPr sz="2000"/>
          </a:p>
        </p:txBody>
      </p:sp>
      <p:sp>
        <p:nvSpPr>
          <p:cNvPr id="349" name="Google Shape;349;p42"/>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50" name="Google Shape;350;p42"/>
          <p:cNvSpPr/>
          <p:nvPr/>
        </p:nvSpPr>
        <p:spPr>
          <a:xfrm>
            <a:off x="1111375" y="2795400"/>
            <a:ext cx="4041000" cy="4512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latin typeface="Courier New"/>
                <a:ea typeface="Courier New"/>
                <a:cs typeface="Courier New"/>
                <a:sym typeface="Courier New"/>
              </a:rPr>
              <a:t>  $ cd /home/user/my_project   </a:t>
            </a:r>
            <a:endParaRPr b="1">
              <a:latin typeface="Courier New"/>
              <a:ea typeface="Courier New"/>
              <a:cs typeface="Courier New"/>
              <a:sym typeface="Courier New"/>
            </a:endParaRPr>
          </a:p>
        </p:txBody>
      </p:sp>
      <p:sp>
        <p:nvSpPr>
          <p:cNvPr id="351" name="Google Shape;351;p42"/>
          <p:cNvSpPr/>
          <p:nvPr/>
        </p:nvSpPr>
        <p:spPr>
          <a:xfrm>
            <a:off x="1111375" y="3991050"/>
            <a:ext cx="4041000" cy="4512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latin typeface="Courier New"/>
                <a:ea typeface="Courier New"/>
                <a:cs typeface="Courier New"/>
                <a:sym typeface="Courier New"/>
              </a:rPr>
              <a:t>  $ git init   </a:t>
            </a:r>
            <a:endParaRPr b="1">
              <a:latin typeface="Courier New"/>
              <a:ea typeface="Courier New"/>
              <a:cs typeface="Courier New"/>
              <a:sym typeface="Courier New"/>
            </a:endParaRPr>
          </a:p>
        </p:txBody>
      </p:sp>
      <p:pic>
        <p:nvPicPr>
          <p:cNvPr id="352" name="Google Shape;352;p42"/>
          <p:cNvPicPr preferRelativeResize="0"/>
          <p:nvPr/>
        </p:nvPicPr>
        <p:blipFill>
          <a:blip r:embed="rId3">
            <a:alphaModFix/>
          </a:blip>
          <a:stretch>
            <a:fillRect/>
          </a:stretch>
        </p:blipFill>
        <p:spPr>
          <a:xfrm>
            <a:off x="7245177" y="3903075"/>
            <a:ext cx="1666048" cy="2482575"/>
          </a:xfrm>
          <a:prstGeom prst="rect">
            <a:avLst/>
          </a:prstGeom>
          <a:noFill/>
          <a:ln>
            <a:noFill/>
          </a:ln>
        </p:spPr>
      </p:pic>
      <p:sp>
        <p:nvSpPr>
          <p:cNvPr id="353" name="Google Shape;353;p42"/>
          <p:cNvSpPr txBox="1"/>
          <p:nvPr/>
        </p:nvSpPr>
        <p:spPr>
          <a:xfrm>
            <a:off x="699600" y="4529050"/>
            <a:ext cx="6388500" cy="1739700"/>
          </a:xfrm>
          <a:prstGeom prst="rect">
            <a:avLst/>
          </a:prstGeom>
          <a:noFill/>
          <a:ln>
            <a:noFill/>
          </a:ln>
        </p:spPr>
        <p:txBody>
          <a:bodyPr anchorCtr="0" anchor="t" bIns="91425" lIns="91425" spcFirstLastPara="1" rIns="91425" wrap="square" tIns="91425">
            <a:noAutofit/>
          </a:bodyPr>
          <a:lstStyle/>
          <a:p>
            <a:pPr indent="0" lvl="0" marL="0" rtl="0" algn="l">
              <a:lnSpc>
                <a:spcPct val="93000"/>
              </a:lnSpc>
              <a:spcBef>
                <a:spcPts val="0"/>
              </a:spcBef>
              <a:spcAft>
                <a:spcPts val="0"/>
              </a:spcAft>
              <a:buClr>
                <a:schemeClr val="dk1"/>
              </a:buClr>
              <a:buSzPts val="1100"/>
              <a:buFont typeface="Arial"/>
              <a:buNone/>
            </a:pPr>
            <a:r>
              <a:rPr lang="en-US" sz="2000">
                <a:solidFill>
                  <a:schemeClr val="dk1"/>
                </a:solidFill>
                <a:latin typeface="Montserrat"/>
                <a:ea typeface="Montserrat"/>
                <a:cs typeface="Montserrat"/>
                <a:sym typeface="Montserrat"/>
              </a:rPr>
              <a:t>This command creates a new subdirectory named </a:t>
            </a:r>
            <a:r>
              <a:rPr lang="en-US" sz="2000">
                <a:solidFill>
                  <a:schemeClr val="dk1"/>
                </a:solidFill>
                <a:latin typeface="Courier New"/>
                <a:ea typeface="Courier New"/>
                <a:cs typeface="Courier New"/>
                <a:sym typeface="Courier New"/>
              </a:rPr>
              <a:t>.git</a:t>
            </a:r>
            <a:r>
              <a:rPr lang="en-US" sz="2000">
                <a:solidFill>
                  <a:schemeClr val="dk1"/>
                </a:solidFill>
                <a:latin typeface="Montserrat"/>
                <a:ea typeface="Montserrat"/>
                <a:cs typeface="Montserrat"/>
                <a:sym typeface="Montserrat"/>
              </a:rPr>
              <a:t> (i.e. the .git directory). </a:t>
            </a:r>
            <a:endParaRPr sz="2000">
              <a:solidFill>
                <a:schemeClr val="dk1"/>
              </a:solidFill>
              <a:latin typeface="Montserrat"/>
              <a:ea typeface="Montserrat"/>
              <a:cs typeface="Montserrat"/>
              <a:sym typeface="Montserrat"/>
            </a:endParaRPr>
          </a:p>
          <a:p>
            <a:pPr indent="0" lvl="0" marL="0" rtl="0" algn="l">
              <a:lnSpc>
                <a:spcPct val="93000"/>
              </a:lnSpc>
              <a:spcBef>
                <a:spcPts val="1425"/>
              </a:spcBef>
              <a:spcAft>
                <a:spcPts val="1425"/>
              </a:spcAft>
              <a:buClr>
                <a:schemeClr val="dk1"/>
              </a:buClr>
              <a:buSzPts val="1100"/>
              <a:buFont typeface="Arial"/>
              <a:buNone/>
            </a:pPr>
            <a:r>
              <a:rPr lang="en-US" sz="2000">
                <a:solidFill>
                  <a:schemeClr val="dk1"/>
                </a:solidFill>
                <a:latin typeface="Montserrat"/>
                <a:ea typeface="Montserrat"/>
                <a:cs typeface="Montserrat"/>
                <a:sym typeface="Montserrat"/>
              </a:rPr>
              <a:t>At this point, </a:t>
            </a:r>
            <a:r>
              <a:rPr b="1" lang="en-US" sz="2000">
                <a:solidFill>
                  <a:schemeClr val="dk1"/>
                </a:solidFill>
                <a:latin typeface="Montserrat"/>
                <a:ea typeface="Montserrat"/>
                <a:cs typeface="Montserrat"/>
                <a:sym typeface="Montserrat"/>
              </a:rPr>
              <a:t>nothing</a:t>
            </a:r>
            <a:r>
              <a:rPr lang="en-US" sz="2000">
                <a:solidFill>
                  <a:schemeClr val="dk1"/>
                </a:solidFill>
                <a:latin typeface="Montserrat"/>
                <a:ea typeface="Montserrat"/>
                <a:cs typeface="Montserrat"/>
                <a:sym typeface="Montserrat"/>
              </a:rPr>
              <a:t> in your project is </a:t>
            </a:r>
            <a:r>
              <a:rPr b="1" lang="en-US" sz="2000">
                <a:solidFill>
                  <a:schemeClr val="dk1"/>
                </a:solidFill>
                <a:latin typeface="Montserrat"/>
                <a:ea typeface="Montserrat"/>
                <a:cs typeface="Montserrat"/>
                <a:sym typeface="Montserrat"/>
              </a:rPr>
              <a:t>tracked yet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3"/>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1. Initializing a Repository in an Existing Directory</a:t>
            </a:r>
            <a:endParaRPr>
              <a:latin typeface="Montserrat"/>
              <a:ea typeface="Montserrat"/>
              <a:cs typeface="Montserrat"/>
              <a:sym typeface="Montserrat"/>
            </a:endParaRPr>
          </a:p>
        </p:txBody>
      </p:sp>
      <p:sp>
        <p:nvSpPr>
          <p:cNvPr id="360" name="Google Shape;360;p43"/>
          <p:cNvSpPr txBox="1"/>
          <p:nvPr>
            <p:ph idx="1" type="body"/>
          </p:nvPr>
        </p:nvSpPr>
        <p:spPr>
          <a:xfrm>
            <a:off x="685800" y="2057400"/>
            <a:ext cx="8077800" cy="266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2000"/>
              <a:t>To start version-controlling</a:t>
            </a:r>
            <a:r>
              <a:rPr lang="en-US" sz="2000"/>
              <a:t> files, you should </a:t>
            </a:r>
            <a:r>
              <a:rPr b="1" lang="en-US" sz="2000">
                <a:solidFill>
                  <a:srgbClr val="980000"/>
                </a:solidFill>
              </a:rPr>
              <a:t>begin tracking </a:t>
            </a:r>
            <a:r>
              <a:rPr lang="en-US" sz="2000"/>
              <a:t>those files and do an </a:t>
            </a:r>
            <a:r>
              <a:rPr b="1" lang="en-US" sz="2000">
                <a:solidFill>
                  <a:srgbClr val="980000"/>
                </a:solidFill>
              </a:rPr>
              <a:t>initial commit</a:t>
            </a:r>
            <a:r>
              <a:rPr lang="en-US" sz="2000"/>
              <a:t>. </a:t>
            </a:r>
            <a:endParaRPr sz="2000"/>
          </a:p>
          <a:p>
            <a:pPr indent="0" lvl="0" marL="0" rtl="0" algn="l">
              <a:spcBef>
                <a:spcPts val="1425"/>
              </a:spcBef>
              <a:spcAft>
                <a:spcPts val="0"/>
              </a:spcAft>
              <a:buNone/>
            </a:pPr>
            <a:r>
              <a:rPr lang="en-US" sz="2000"/>
              <a:t>You can accomplish that with a few git add commands that specify the files you want to track, followed by a git commit:</a:t>
            </a:r>
            <a:endParaRPr sz="2000">
              <a:solidFill>
                <a:srgbClr val="EFEFEF"/>
              </a:solidFill>
              <a:highlight>
                <a:srgbClr val="EEEEEE"/>
              </a:highlight>
              <a:latin typeface="Arial"/>
              <a:ea typeface="Arial"/>
              <a:cs typeface="Arial"/>
              <a:sym typeface="Arial"/>
            </a:endParaRPr>
          </a:p>
          <a:p>
            <a:pPr indent="0" lvl="0" marL="0" rtl="0" algn="l">
              <a:spcBef>
                <a:spcPts val="1425"/>
              </a:spcBef>
              <a:spcAft>
                <a:spcPts val="0"/>
              </a:spcAft>
              <a:buNone/>
            </a:pPr>
            <a:r>
              <a:t/>
            </a:r>
            <a:endParaRPr sz="2000"/>
          </a:p>
          <a:p>
            <a:pPr indent="0" lvl="0" marL="0" rtl="0" algn="l">
              <a:spcBef>
                <a:spcPts val="1425"/>
              </a:spcBef>
              <a:spcAft>
                <a:spcPts val="0"/>
              </a:spcAft>
              <a:buNone/>
            </a:pPr>
            <a:r>
              <a:t/>
            </a:r>
            <a:endParaRPr sz="2000"/>
          </a:p>
          <a:p>
            <a:pPr indent="0" lvl="0" marL="0" rtl="0" algn="l">
              <a:spcBef>
                <a:spcPts val="1425"/>
              </a:spcBef>
              <a:spcAft>
                <a:spcPts val="0"/>
              </a:spcAft>
              <a:buNone/>
            </a:pPr>
            <a:r>
              <a:t/>
            </a:r>
            <a:endParaRPr sz="2000"/>
          </a:p>
          <a:p>
            <a:pPr indent="0" lvl="0" marL="0" rtl="0" algn="l">
              <a:spcBef>
                <a:spcPts val="1425"/>
              </a:spcBef>
              <a:spcAft>
                <a:spcPts val="1425"/>
              </a:spcAft>
              <a:buNone/>
            </a:pPr>
            <a:r>
              <a:t/>
            </a:r>
            <a:endParaRPr sz="2000"/>
          </a:p>
        </p:txBody>
      </p:sp>
      <p:sp>
        <p:nvSpPr>
          <p:cNvPr id="361" name="Google Shape;361;p43"/>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62" name="Google Shape;362;p43"/>
          <p:cNvSpPr/>
          <p:nvPr/>
        </p:nvSpPr>
        <p:spPr>
          <a:xfrm>
            <a:off x="1111375" y="3652319"/>
            <a:ext cx="5691300" cy="9216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 git add file1 file2 file3</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 git add directory1/*</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 git commit -m 'initial project version'</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   </a:t>
            </a:r>
            <a:endParaRPr b="1">
              <a:latin typeface="Courier New"/>
              <a:ea typeface="Courier New"/>
              <a:cs typeface="Courier New"/>
              <a:sym typeface="Courier New"/>
            </a:endParaRPr>
          </a:p>
        </p:txBody>
      </p:sp>
      <p:sp>
        <p:nvSpPr>
          <p:cNvPr id="363" name="Google Shape;363;p43"/>
          <p:cNvSpPr txBox="1"/>
          <p:nvPr/>
        </p:nvSpPr>
        <p:spPr>
          <a:xfrm>
            <a:off x="699600" y="4709050"/>
            <a:ext cx="6103200" cy="17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Montserrat"/>
                <a:ea typeface="Montserrat"/>
                <a:cs typeface="Montserrat"/>
                <a:sym typeface="Montserrat"/>
              </a:rPr>
              <a:t>Now you have a local project under version control.</a:t>
            </a:r>
            <a:endParaRPr sz="2000">
              <a:latin typeface="Montserrat"/>
              <a:ea typeface="Montserrat"/>
              <a:cs typeface="Montserrat"/>
              <a:sym typeface="Montserrat"/>
            </a:endParaRPr>
          </a:p>
        </p:txBody>
      </p:sp>
      <p:pic>
        <p:nvPicPr>
          <p:cNvPr id="364" name="Google Shape;364;p43"/>
          <p:cNvPicPr preferRelativeResize="0"/>
          <p:nvPr/>
        </p:nvPicPr>
        <p:blipFill>
          <a:blip r:embed="rId3">
            <a:alphaModFix/>
          </a:blip>
          <a:stretch>
            <a:fillRect/>
          </a:stretch>
        </p:blipFill>
        <p:spPr>
          <a:xfrm>
            <a:off x="7207850" y="3832375"/>
            <a:ext cx="1666048" cy="2482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4"/>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2000">
                <a:solidFill>
                  <a:schemeClr val="dk1"/>
                </a:solidFill>
              </a:rPr>
              <a:t>To start collaborating</a:t>
            </a:r>
            <a:r>
              <a:rPr lang="en-US" sz="2000">
                <a:solidFill>
                  <a:schemeClr val="dk1"/>
                </a:solidFill>
              </a:rPr>
              <a:t>, you have to:</a:t>
            </a:r>
            <a:endParaRPr sz="2000">
              <a:solidFill>
                <a:schemeClr val="dk1"/>
              </a:solidFill>
            </a:endParaRPr>
          </a:p>
          <a:p>
            <a:pPr indent="-355600" lvl="0" marL="457200" rtl="0" algn="l">
              <a:spcBef>
                <a:spcPts val="1425"/>
              </a:spcBef>
              <a:spcAft>
                <a:spcPts val="0"/>
              </a:spcAft>
              <a:buSzPts val="2000"/>
              <a:buAutoNum type="arabicPeriod"/>
            </a:pPr>
            <a:r>
              <a:rPr lang="en-US" sz="2000">
                <a:solidFill>
                  <a:schemeClr val="dk1"/>
                </a:solidFill>
              </a:rPr>
              <a:t>create a new </a:t>
            </a:r>
            <a:r>
              <a:rPr b="1" lang="en-US" sz="2000">
                <a:solidFill>
                  <a:srgbClr val="980000"/>
                </a:solidFill>
              </a:rPr>
              <a:t>remote repository</a:t>
            </a:r>
            <a:r>
              <a:rPr lang="en-US" sz="2000">
                <a:solidFill>
                  <a:schemeClr val="dk1"/>
                </a:solidFill>
              </a:rPr>
              <a:t> (empty)</a:t>
            </a:r>
            <a:endParaRPr sz="2000">
              <a:solidFill>
                <a:schemeClr val="dk1"/>
              </a:solidFill>
            </a:endParaRPr>
          </a:p>
          <a:p>
            <a:pPr indent="0" lvl="0" marL="0" rtl="0" algn="l">
              <a:spcBef>
                <a:spcPts val="1425"/>
              </a:spcBef>
              <a:spcAft>
                <a:spcPts val="1425"/>
              </a:spcAft>
              <a:buNone/>
            </a:pPr>
            <a:r>
              <a:t/>
            </a:r>
            <a:endParaRPr/>
          </a:p>
        </p:txBody>
      </p:sp>
      <p:sp>
        <p:nvSpPr>
          <p:cNvPr id="371" name="Google Shape;371;p44"/>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1. </a:t>
            </a:r>
            <a:r>
              <a:rPr lang="en-US"/>
              <a:t>Adding Remote Repositories</a:t>
            </a:r>
            <a:endParaRPr>
              <a:latin typeface="Montserrat"/>
              <a:ea typeface="Montserrat"/>
              <a:cs typeface="Montserrat"/>
              <a:sym typeface="Montserrat"/>
            </a:endParaRPr>
          </a:p>
        </p:txBody>
      </p:sp>
      <p:sp>
        <p:nvSpPr>
          <p:cNvPr id="372" name="Google Shape;372;p44"/>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373" name="Google Shape;373;p44"/>
          <p:cNvPicPr preferRelativeResize="0"/>
          <p:nvPr/>
        </p:nvPicPr>
        <p:blipFill>
          <a:blip r:embed="rId3">
            <a:alphaModFix/>
          </a:blip>
          <a:stretch>
            <a:fillRect/>
          </a:stretch>
        </p:blipFill>
        <p:spPr>
          <a:xfrm>
            <a:off x="1509725" y="3222775"/>
            <a:ext cx="1666048" cy="2482575"/>
          </a:xfrm>
          <a:prstGeom prst="rect">
            <a:avLst/>
          </a:prstGeom>
          <a:noFill/>
          <a:ln>
            <a:noFill/>
          </a:ln>
        </p:spPr>
      </p:pic>
      <p:pic>
        <p:nvPicPr>
          <p:cNvPr id="374" name="Google Shape;374;p44"/>
          <p:cNvPicPr preferRelativeResize="0"/>
          <p:nvPr/>
        </p:nvPicPr>
        <p:blipFill>
          <a:blip r:embed="rId4">
            <a:alphaModFix/>
          </a:blip>
          <a:stretch>
            <a:fillRect/>
          </a:stretch>
        </p:blipFill>
        <p:spPr>
          <a:xfrm>
            <a:off x="4615675" y="3222774"/>
            <a:ext cx="1996124" cy="2482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5"/>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2000">
                <a:solidFill>
                  <a:schemeClr val="dk1"/>
                </a:solidFill>
              </a:rPr>
              <a:t>To start collaborating</a:t>
            </a:r>
            <a:r>
              <a:rPr lang="en-US" sz="2000">
                <a:solidFill>
                  <a:schemeClr val="dk1"/>
                </a:solidFill>
              </a:rPr>
              <a:t>, you have to:</a:t>
            </a:r>
            <a:endParaRPr sz="2000">
              <a:solidFill>
                <a:schemeClr val="dk1"/>
              </a:solidFill>
            </a:endParaRPr>
          </a:p>
          <a:p>
            <a:pPr indent="-355600" lvl="0" marL="457200" rtl="0" algn="l">
              <a:spcBef>
                <a:spcPts val="1425"/>
              </a:spcBef>
              <a:spcAft>
                <a:spcPts val="0"/>
              </a:spcAft>
              <a:buSzPts val="2000"/>
              <a:buAutoNum type="arabicPeriod"/>
            </a:pPr>
            <a:r>
              <a:rPr lang="en-US" sz="2000">
                <a:solidFill>
                  <a:schemeClr val="dk1"/>
                </a:solidFill>
              </a:rPr>
              <a:t>add a new </a:t>
            </a:r>
            <a:r>
              <a:rPr b="1" lang="en-US" sz="2000">
                <a:solidFill>
                  <a:srgbClr val="980000"/>
                </a:solidFill>
              </a:rPr>
              <a:t>remote repository</a:t>
            </a:r>
            <a:r>
              <a:rPr lang="en-US" sz="2000">
                <a:solidFill>
                  <a:schemeClr val="dk1"/>
                </a:solidFill>
              </a:rPr>
              <a:t> (empty)</a:t>
            </a:r>
            <a:endParaRPr sz="2000">
              <a:solidFill>
                <a:schemeClr val="dk1"/>
              </a:solidFill>
            </a:endParaRPr>
          </a:p>
          <a:p>
            <a:pPr indent="-355600" lvl="0" marL="457200" rtl="0" algn="l">
              <a:spcBef>
                <a:spcPts val="0"/>
              </a:spcBef>
              <a:spcAft>
                <a:spcPts val="0"/>
              </a:spcAft>
              <a:buSzPts val="2000"/>
              <a:buAutoNum type="arabicPeriod"/>
            </a:pPr>
            <a:r>
              <a:rPr lang="en-US" sz="2000">
                <a:solidFill>
                  <a:schemeClr val="dk1"/>
                </a:solidFill>
              </a:rPr>
              <a:t>“link” the local repository to the </a:t>
            </a:r>
            <a:r>
              <a:rPr lang="en-US" sz="2000"/>
              <a:t>remote repository.</a:t>
            </a:r>
            <a:endParaRPr sz="2000"/>
          </a:p>
          <a:p>
            <a:pPr indent="0" lvl="0" marL="0" rtl="0" algn="l">
              <a:spcBef>
                <a:spcPts val="1425"/>
              </a:spcBef>
              <a:spcAft>
                <a:spcPts val="0"/>
              </a:spcAft>
              <a:buNone/>
            </a:pPr>
            <a:r>
              <a:rPr lang="en-US" sz="2000">
                <a:solidFill>
                  <a:schemeClr val="dk1"/>
                </a:solidFill>
              </a:rPr>
              <a:t>Remote repositories are  versions of your project that are hosted on the Internet or network somewhere. </a:t>
            </a:r>
            <a:endParaRPr sz="2000">
              <a:solidFill>
                <a:schemeClr val="dk1"/>
              </a:solidFill>
            </a:endParaRPr>
          </a:p>
          <a:p>
            <a:pPr indent="0" lvl="0" marL="0" rtl="0" algn="l">
              <a:spcBef>
                <a:spcPts val="1425"/>
              </a:spcBef>
              <a:spcAft>
                <a:spcPts val="0"/>
              </a:spcAft>
              <a:buNone/>
            </a:pPr>
            <a:r>
              <a:rPr lang="en-US" sz="2000"/>
              <a:t>To add a new remote Git repository you must specify a shortname and a url:</a:t>
            </a:r>
            <a:endParaRPr sz="2000"/>
          </a:p>
          <a:p>
            <a:pPr indent="0" lvl="0" marL="0" rtl="0" algn="l">
              <a:spcBef>
                <a:spcPts val="1425"/>
              </a:spcBef>
              <a:spcAft>
                <a:spcPts val="0"/>
              </a:spcAft>
              <a:buNone/>
            </a:pPr>
            <a:r>
              <a:rPr lang="en-US"/>
              <a:t> </a:t>
            </a:r>
            <a:endParaRPr/>
          </a:p>
          <a:p>
            <a:pPr indent="0" lvl="0" marL="0" rtl="0" algn="l">
              <a:spcBef>
                <a:spcPts val="1425"/>
              </a:spcBef>
              <a:spcAft>
                <a:spcPts val="0"/>
              </a:spcAft>
              <a:buNone/>
            </a:pPr>
            <a:r>
              <a:rPr lang="en-US" sz="2000"/>
              <a:t>origin: is the default name Git gives to the server you cloned from.</a:t>
            </a:r>
            <a:endParaRPr sz="2000"/>
          </a:p>
          <a:p>
            <a:pPr indent="0" lvl="0" marL="0" rtl="0" algn="l">
              <a:spcBef>
                <a:spcPts val="1425"/>
              </a:spcBef>
              <a:spcAft>
                <a:spcPts val="1425"/>
              </a:spcAft>
              <a:buNone/>
            </a:pPr>
            <a:r>
              <a:t/>
            </a:r>
            <a:endParaRPr/>
          </a:p>
        </p:txBody>
      </p:sp>
      <p:sp>
        <p:nvSpPr>
          <p:cNvPr id="381" name="Google Shape;381;p45"/>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1. </a:t>
            </a:r>
            <a:r>
              <a:rPr lang="en-US"/>
              <a:t>Adding Remote Repositories</a:t>
            </a:r>
            <a:endParaRPr>
              <a:latin typeface="Montserrat"/>
              <a:ea typeface="Montserrat"/>
              <a:cs typeface="Montserrat"/>
              <a:sym typeface="Montserrat"/>
            </a:endParaRPr>
          </a:p>
        </p:txBody>
      </p:sp>
      <p:sp>
        <p:nvSpPr>
          <p:cNvPr id="382" name="Google Shape;382;p45"/>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83" name="Google Shape;383;p45"/>
          <p:cNvSpPr/>
          <p:nvPr/>
        </p:nvSpPr>
        <p:spPr>
          <a:xfrm>
            <a:off x="1111375" y="4852800"/>
            <a:ext cx="6713100" cy="4512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latin typeface="Courier New"/>
                <a:ea typeface="Courier New"/>
                <a:cs typeface="Courier New"/>
                <a:sym typeface="Courier New"/>
              </a:rPr>
              <a:t>  $ </a:t>
            </a:r>
            <a:r>
              <a:rPr b="1" lang="en-US">
                <a:latin typeface="Courier New"/>
                <a:ea typeface="Courier New"/>
                <a:cs typeface="Courier New"/>
                <a:sym typeface="Courier New"/>
              </a:rPr>
              <a:t>git remote -u add &lt;repo-shortname&gt; &lt;repo-url&gt;</a:t>
            </a:r>
            <a:r>
              <a:rPr b="1" lang="en-US">
                <a:latin typeface="Courier New"/>
                <a:ea typeface="Courier New"/>
                <a:cs typeface="Courier New"/>
                <a:sym typeface="Courier New"/>
              </a:rPr>
              <a:t>   </a:t>
            </a:r>
            <a:endParaRPr b="1">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46"/>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000">
                <a:solidFill>
                  <a:schemeClr val="dk1"/>
                </a:solidFill>
              </a:rPr>
              <a:t>Example:</a:t>
            </a:r>
            <a:endParaRPr sz="2000"/>
          </a:p>
          <a:p>
            <a:pPr indent="0" lvl="0" marL="0" rtl="0" algn="l">
              <a:spcBef>
                <a:spcPts val="1425"/>
              </a:spcBef>
              <a:spcAft>
                <a:spcPts val="0"/>
              </a:spcAft>
              <a:buNone/>
            </a:pPr>
            <a:r>
              <a:rPr lang="en-US"/>
              <a:t> </a:t>
            </a:r>
            <a:endParaRPr/>
          </a:p>
          <a:p>
            <a:pPr indent="0" lvl="0" marL="0" rtl="0" algn="l">
              <a:spcBef>
                <a:spcPts val="1425"/>
              </a:spcBef>
              <a:spcAft>
                <a:spcPts val="0"/>
              </a:spcAft>
              <a:buNone/>
            </a:pPr>
            <a:r>
              <a:t/>
            </a:r>
            <a:endParaRPr sz="2000"/>
          </a:p>
          <a:p>
            <a:pPr indent="0" lvl="0" marL="0" rtl="0" algn="l">
              <a:spcBef>
                <a:spcPts val="1425"/>
              </a:spcBef>
              <a:spcAft>
                <a:spcPts val="0"/>
              </a:spcAft>
              <a:buNone/>
            </a:pPr>
            <a:r>
              <a:t/>
            </a:r>
            <a:endParaRPr sz="2000"/>
          </a:p>
          <a:p>
            <a:pPr indent="0" lvl="0" marL="0" rtl="0" algn="l">
              <a:spcBef>
                <a:spcPts val="1425"/>
              </a:spcBef>
              <a:spcAft>
                <a:spcPts val="0"/>
              </a:spcAft>
              <a:buNone/>
            </a:pPr>
            <a:r>
              <a:t/>
            </a:r>
            <a:endParaRPr sz="2000"/>
          </a:p>
          <a:p>
            <a:pPr indent="0" lvl="0" marL="0" rtl="0" algn="l">
              <a:spcBef>
                <a:spcPts val="1425"/>
              </a:spcBef>
              <a:spcAft>
                <a:spcPts val="0"/>
              </a:spcAft>
              <a:buNone/>
            </a:pPr>
            <a:r>
              <a:t/>
            </a:r>
            <a:endParaRPr sz="2000"/>
          </a:p>
          <a:p>
            <a:pPr indent="0" lvl="0" marL="0" rtl="0" algn="l">
              <a:spcBef>
                <a:spcPts val="1425"/>
              </a:spcBef>
              <a:spcAft>
                <a:spcPts val="0"/>
              </a:spcAft>
              <a:buNone/>
            </a:pPr>
            <a:r>
              <a:rPr b="1" lang="en-US" sz="2000"/>
              <a:t>Note:</a:t>
            </a:r>
            <a:r>
              <a:rPr lang="en-US" sz="2000"/>
              <a:t> </a:t>
            </a:r>
            <a:r>
              <a:rPr i="1" lang="en-US" sz="2000"/>
              <a:t>origin</a:t>
            </a:r>
            <a:r>
              <a:rPr lang="en-US" sz="2000"/>
              <a:t> is the default name Git gives to the server you cloned from.</a:t>
            </a:r>
            <a:endParaRPr sz="2000"/>
          </a:p>
          <a:p>
            <a:pPr indent="0" lvl="0" marL="0" rtl="0" algn="l">
              <a:spcBef>
                <a:spcPts val="1425"/>
              </a:spcBef>
              <a:spcAft>
                <a:spcPts val="1425"/>
              </a:spcAft>
              <a:buNone/>
            </a:pPr>
            <a:r>
              <a:t/>
            </a:r>
            <a:endParaRPr/>
          </a:p>
        </p:txBody>
      </p:sp>
      <p:sp>
        <p:nvSpPr>
          <p:cNvPr id="390" name="Google Shape;390;p46"/>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1. Adding Remote Repositories</a:t>
            </a:r>
            <a:endParaRPr>
              <a:latin typeface="Montserrat"/>
              <a:ea typeface="Montserrat"/>
              <a:cs typeface="Montserrat"/>
              <a:sym typeface="Montserrat"/>
            </a:endParaRPr>
          </a:p>
        </p:txBody>
      </p:sp>
      <p:sp>
        <p:nvSpPr>
          <p:cNvPr id="391" name="Google Shape;391;p46"/>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92" name="Google Shape;392;p46"/>
          <p:cNvSpPr/>
          <p:nvPr/>
        </p:nvSpPr>
        <p:spPr>
          <a:xfrm>
            <a:off x="1111375" y="2414400"/>
            <a:ext cx="7483800" cy="22803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latin typeface="Courier New"/>
                <a:ea typeface="Courier New"/>
                <a:cs typeface="Courier New"/>
                <a:sym typeface="Courier New"/>
              </a:rPr>
              <a:t>  $ </a:t>
            </a:r>
            <a:r>
              <a:rPr b="1" lang="en-US">
                <a:latin typeface="Courier New"/>
                <a:ea typeface="Courier New"/>
                <a:cs typeface="Courier New"/>
                <a:sym typeface="Courier New"/>
              </a:rPr>
              <a:t>git push -u origin master</a:t>
            </a:r>
            <a:endParaRPr b="1">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Username for 'https://github.com': fpoggi</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Password for 'https://fpoggi@github.com': </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remote: </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remote: Create a pull request for 'master' on GitHub by visiting:</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remote:      https://github.com/fpoggi/dhdk-empty/pull/new/master</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remote: </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To https://github.com/fpoggi/dhdk-empty.git</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 [new branch]      master -&gt; master</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Branch master set up to track remote branch master from origin.</a:t>
            </a:r>
            <a:endParaRPr b="1">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47"/>
          <p:cNvSpPr txBox="1"/>
          <p:nvPr>
            <p:ph idx="1" type="body"/>
          </p:nvPr>
        </p:nvSpPr>
        <p:spPr>
          <a:xfrm>
            <a:off x="685800" y="19050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000">
                <a:solidFill>
                  <a:schemeClr val="dk1"/>
                </a:solidFill>
              </a:rPr>
              <a:t>Now we have the local repository and the remote repository initialized and “linked”</a:t>
            </a:r>
            <a:endParaRPr sz="2000">
              <a:solidFill>
                <a:schemeClr val="dk1"/>
              </a:solidFill>
            </a:endParaRPr>
          </a:p>
          <a:p>
            <a:pPr indent="0" lvl="0" marL="0" rtl="0" algn="l">
              <a:spcBef>
                <a:spcPts val="1425"/>
              </a:spcBef>
              <a:spcAft>
                <a:spcPts val="0"/>
              </a:spcAft>
              <a:buNone/>
            </a:pPr>
            <a:r>
              <a:t/>
            </a:r>
            <a:endParaRPr sz="2000"/>
          </a:p>
          <a:p>
            <a:pPr indent="0" lvl="0" marL="0" rtl="0" algn="l">
              <a:spcBef>
                <a:spcPts val="1425"/>
              </a:spcBef>
              <a:spcAft>
                <a:spcPts val="0"/>
              </a:spcAft>
              <a:buNone/>
            </a:pPr>
            <a:r>
              <a:t/>
            </a:r>
            <a:endParaRPr sz="2000"/>
          </a:p>
          <a:p>
            <a:pPr indent="0" lvl="0" marL="0" rtl="0" algn="l">
              <a:spcBef>
                <a:spcPts val="1425"/>
              </a:spcBef>
              <a:spcAft>
                <a:spcPts val="0"/>
              </a:spcAft>
              <a:buNone/>
            </a:pPr>
            <a:r>
              <a:t/>
            </a:r>
            <a:endParaRPr sz="2000"/>
          </a:p>
          <a:p>
            <a:pPr indent="0" lvl="0" marL="0" rtl="0" algn="l">
              <a:spcBef>
                <a:spcPts val="1425"/>
              </a:spcBef>
              <a:spcAft>
                <a:spcPts val="0"/>
              </a:spcAft>
              <a:buNone/>
            </a:pPr>
            <a:r>
              <a:t/>
            </a:r>
            <a:endParaRPr sz="2000"/>
          </a:p>
          <a:p>
            <a:pPr indent="0" lvl="0" marL="0" rtl="0" algn="l">
              <a:spcBef>
                <a:spcPts val="1425"/>
              </a:spcBef>
              <a:spcAft>
                <a:spcPts val="0"/>
              </a:spcAft>
              <a:buNone/>
            </a:pPr>
            <a:r>
              <a:rPr lang="en-US" sz="2000"/>
              <a:t>At any time, it si possible to </a:t>
            </a:r>
            <a:r>
              <a:rPr lang="en-US" sz="2000"/>
              <a:t>check remotes URLs and </a:t>
            </a:r>
            <a:r>
              <a:rPr lang="en-US" sz="2000"/>
              <a:t>sho</a:t>
            </a:r>
            <a:r>
              <a:rPr lang="en-US" sz="2000"/>
              <a:t>rtnames:</a:t>
            </a:r>
            <a:endParaRPr sz="2000"/>
          </a:p>
          <a:p>
            <a:pPr indent="0" lvl="0" marL="0" rtl="0" algn="l">
              <a:spcBef>
                <a:spcPts val="1425"/>
              </a:spcBef>
              <a:spcAft>
                <a:spcPts val="1425"/>
              </a:spcAft>
              <a:buNone/>
            </a:pPr>
            <a:r>
              <a:t/>
            </a:r>
            <a:endParaRPr/>
          </a:p>
        </p:txBody>
      </p:sp>
      <p:sp>
        <p:nvSpPr>
          <p:cNvPr id="399" name="Google Shape;399;p47"/>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1. </a:t>
            </a:r>
            <a:r>
              <a:rPr lang="en-US"/>
              <a:t>Adding Remote Repositories</a:t>
            </a:r>
            <a:endParaRPr>
              <a:latin typeface="Montserrat"/>
              <a:ea typeface="Montserrat"/>
              <a:cs typeface="Montserrat"/>
              <a:sym typeface="Montserrat"/>
            </a:endParaRPr>
          </a:p>
        </p:txBody>
      </p:sp>
      <p:sp>
        <p:nvSpPr>
          <p:cNvPr id="400" name="Google Shape;400;p47"/>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01" name="Google Shape;401;p47"/>
          <p:cNvSpPr/>
          <p:nvPr/>
        </p:nvSpPr>
        <p:spPr>
          <a:xfrm>
            <a:off x="973300" y="5464175"/>
            <a:ext cx="6713100" cy="8073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  $ git remote -v</a:t>
            </a:r>
            <a:endParaRPr b="1">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origin	https://github.com/fpoggi/dhdk-empty.git (fetch)</a:t>
            </a:r>
            <a:endParaRPr>
              <a:latin typeface="Courier New"/>
              <a:ea typeface="Courier New"/>
              <a:cs typeface="Courier New"/>
              <a:sym typeface="Courier New"/>
            </a:endParaRPr>
          </a:p>
          <a:p>
            <a:pPr indent="0" lvl="0" marL="0" rtl="0" algn="l">
              <a:spcBef>
                <a:spcPts val="0"/>
              </a:spcBef>
              <a:spcAft>
                <a:spcPts val="0"/>
              </a:spcAft>
              <a:buNone/>
            </a:pPr>
            <a:r>
              <a:rPr lang="en-US">
                <a:latin typeface="Courier New"/>
                <a:ea typeface="Courier New"/>
                <a:cs typeface="Courier New"/>
                <a:sym typeface="Courier New"/>
              </a:rPr>
              <a:t>  origin	https://github.com/fpoggi/dhdk-empty.git (push)</a:t>
            </a:r>
            <a:endParaRPr>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p:txBody>
      </p:sp>
      <p:pic>
        <p:nvPicPr>
          <p:cNvPr id="402" name="Google Shape;402;p47"/>
          <p:cNvPicPr preferRelativeResize="0"/>
          <p:nvPr/>
        </p:nvPicPr>
        <p:blipFill>
          <a:blip r:embed="rId3">
            <a:alphaModFix/>
          </a:blip>
          <a:stretch>
            <a:fillRect/>
          </a:stretch>
        </p:blipFill>
        <p:spPr>
          <a:xfrm>
            <a:off x="2365825" y="2639376"/>
            <a:ext cx="1343644" cy="1992624"/>
          </a:xfrm>
          <a:prstGeom prst="rect">
            <a:avLst/>
          </a:prstGeom>
          <a:noFill/>
          <a:ln>
            <a:noFill/>
          </a:ln>
        </p:spPr>
      </p:pic>
      <p:cxnSp>
        <p:nvCxnSpPr>
          <p:cNvPr id="403" name="Google Shape;403;p47"/>
          <p:cNvCxnSpPr>
            <a:stCxn id="402" idx="3"/>
            <a:endCxn id="404" idx="1"/>
          </p:cNvCxnSpPr>
          <p:nvPr/>
        </p:nvCxnSpPr>
        <p:spPr>
          <a:xfrm>
            <a:off x="3709469" y="3635688"/>
            <a:ext cx="1170900" cy="0"/>
          </a:xfrm>
          <a:prstGeom prst="straightConnector1">
            <a:avLst/>
          </a:prstGeom>
          <a:noFill/>
          <a:ln cap="flat" cmpd="sng" w="38100">
            <a:solidFill>
              <a:schemeClr val="dk2"/>
            </a:solidFill>
            <a:prstDash val="solid"/>
            <a:round/>
            <a:headEnd len="med" w="med" type="triangle"/>
            <a:tailEnd len="med" w="med" type="triangle"/>
          </a:ln>
        </p:spPr>
      </p:cxnSp>
      <p:pic>
        <p:nvPicPr>
          <p:cNvPr id="404" name="Google Shape;404;p47"/>
          <p:cNvPicPr preferRelativeResize="0"/>
          <p:nvPr/>
        </p:nvPicPr>
        <p:blipFill>
          <a:blip r:embed="rId4">
            <a:alphaModFix/>
          </a:blip>
          <a:stretch>
            <a:fillRect/>
          </a:stretch>
        </p:blipFill>
        <p:spPr>
          <a:xfrm>
            <a:off x="4880375" y="2638988"/>
            <a:ext cx="1609850" cy="199339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8"/>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2. Cloning an Existing Repository</a:t>
            </a:r>
            <a:endParaRPr>
              <a:latin typeface="Montserrat"/>
              <a:ea typeface="Montserrat"/>
              <a:cs typeface="Montserrat"/>
              <a:sym typeface="Montserrat"/>
            </a:endParaRPr>
          </a:p>
        </p:txBody>
      </p:sp>
      <p:sp>
        <p:nvSpPr>
          <p:cNvPr id="411" name="Google Shape;411;p48"/>
          <p:cNvSpPr txBox="1"/>
          <p:nvPr>
            <p:ph idx="1" type="body"/>
          </p:nvPr>
        </p:nvSpPr>
        <p:spPr>
          <a:xfrm>
            <a:off x="685800" y="1981200"/>
            <a:ext cx="82803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2000">
                <a:solidFill>
                  <a:schemeClr val="dk1"/>
                </a:solidFill>
                <a:latin typeface="Courier New"/>
                <a:ea typeface="Courier New"/>
                <a:cs typeface="Courier New"/>
                <a:sym typeface="Courier New"/>
              </a:rPr>
              <a:t>git clone</a:t>
            </a:r>
            <a:r>
              <a:rPr lang="en-US" sz="2000"/>
              <a:t> is the command to get a copy of an existing Git repository  (e.g. a project you’d like to contribute to ):</a:t>
            </a:r>
            <a:endParaRPr sz="2000"/>
          </a:p>
          <a:p>
            <a:pPr indent="-330200" lvl="0" marL="457200" rtl="0" algn="l">
              <a:spcBef>
                <a:spcPts val="1425"/>
              </a:spcBef>
              <a:spcAft>
                <a:spcPts val="0"/>
              </a:spcAft>
              <a:buSzPts val="1600"/>
              <a:buChar char="●"/>
            </a:pPr>
            <a:r>
              <a:rPr lang="en-US" sz="1600"/>
              <a:t>a working copy is received (full copy of nearly all data that the server has).</a:t>
            </a:r>
            <a:endParaRPr sz="1600"/>
          </a:p>
          <a:p>
            <a:pPr indent="-330200" lvl="0" marL="457200" rtl="0" algn="l">
              <a:spcBef>
                <a:spcPts val="0"/>
              </a:spcBef>
              <a:spcAft>
                <a:spcPts val="0"/>
              </a:spcAft>
              <a:buSzPts val="1600"/>
              <a:buChar char="●"/>
            </a:pPr>
            <a:r>
              <a:rPr lang="en-US" sz="1600"/>
              <a:t>every version of every file for the </a:t>
            </a:r>
            <a:r>
              <a:rPr lang="en-US" sz="1600">
                <a:solidFill>
                  <a:schemeClr val="dk1"/>
                </a:solidFill>
              </a:rPr>
              <a:t>project </a:t>
            </a:r>
            <a:r>
              <a:rPr lang="en-US" sz="1600"/>
              <a:t>history is pulled down by default</a:t>
            </a:r>
            <a:endParaRPr sz="1600"/>
          </a:p>
          <a:p>
            <a:pPr indent="0" lvl="0" marL="0" rtl="0" algn="l">
              <a:spcBef>
                <a:spcPts val="1425"/>
              </a:spcBef>
              <a:spcAft>
                <a:spcPts val="0"/>
              </a:spcAft>
              <a:buNone/>
            </a:pPr>
            <a:r>
              <a:rPr lang="en-US" sz="1600"/>
              <a:t> </a:t>
            </a:r>
            <a:r>
              <a:rPr lang="en-US" sz="2000"/>
              <a:t>E.g.: cloning the official Mozilla Firefox code base:</a:t>
            </a:r>
            <a:endParaRPr sz="2000"/>
          </a:p>
          <a:p>
            <a:pPr indent="0" lvl="0" marL="0" rtl="0" algn="l">
              <a:spcBef>
                <a:spcPts val="1425"/>
              </a:spcBef>
              <a:spcAft>
                <a:spcPts val="0"/>
              </a:spcAft>
              <a:buNone/>
            </a:pPr>
            <a:r>
              <a:t/>
            </a:r>
            <a:endParaRPr sz="800"/>
          </a:p>
          <a:p>
            <a:pPr indent="-914400" lvl="0" marL="914400" rtl="0" algn="l">
              <a:spcBef>
                <a:spcPts val="1425"/>
              </a:spcBef>
              <a:spcAft>
                <a:spcPts val="0"/>
              </a:spcAft>
              <a:buNone/>
            </a:pPr>
            <a:r>
              <a:t/>
            </a:r>
            <a:endParaRPr b="1" sz="800"/>
          </a:p>
          <a:p>
            <a:pPr indent="-914400" lvl="0" marL="914400" rtl="0" algn="l">
              <a:spcBef>
                <a:spcPts val="1425"/>
              </a:spcBef>
              <a:spcAft>
                <a:spcPts val="1425"/>
              </a:spcAft>
              <a:buNone/>
            </a:pPr>
            <a:r>
              <a:rPr b="1" lang="en-US" sz="1600"/>
              <a:t>Note:	</a:t>
            </a:r>
            <a:r>
              <a:rPr lang="en-US" sz="1600"/>
              <a:t>Git has a number of different transfer protocols you can use. The previous example uses the </a:t>
            </a:r>
            <a:r>
              <a:rPr i="1" lang="en-US" sz="1600"/>
              <a:t>https</a:t>
            </a:r>
            <a:r>
              <a:rPr lang="en-US" sz="1600"/>
              <a:t> protocol. Alternatives are </a:t>
            </a:r>
            <a:r>
              <a:rPr i="1" lang="en-US" sz="1600"/>
              <a:t>git</a:t>
            </a:r>
            <a:r>
              <a:rPr lang="en-US" sz="1600"/>
              <a:t> and </a:t>
            </a:r>
            <a:r>
              <a:rPr i="1" lang="en-US" sz="1600"/>
              <a:t>ssh</a:t>
            </a:r>
            <a:r>
              <a:rPr lang="en-US" sz="1600"/>
              <a:t> (e.g.  user@server:path/to/repo.git) </a:t>
            </a:r>
            <a:endParaRPr sz="1600"/>
          </a:p>
        </p:txBody>
      </p:sp>
      <p:sp>
        <p:nvSpPr>
          <p:cNvPr id="412" name="Google Shape;412;p48"/>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13" name="Google Shape;413;p48"/>
          <p:cNvSpPr/>
          <p:nvPr/>
        </p:nvSpPr>
        <p:spPr>
          <a:xfrm>
            <a:off x="806575" y="4014600"/>
            <a:ext cx="7788600" cy="4512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latin typeface="Courier New"/>
                <a:ea typeface="Courier New"/>
                <a:cs typeface="Courier New"/>
                <a:sym typeface="Courier New"/>
              </a:rPr>
              <a:t>  $ git clone https://github.com/mozilla/gecko-dev</a:t>
            </a:r>
            <a:endParaRPr b="1">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49"/>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Basic Concepts: General Git Workflow</a:t>
            </a:r>
            <a:endParaRPr/>
          </a:p>
        </p:txBody>
      </p:sp>
      <p:sp>
        <p:nvSpPr>
          <p:cNvPr id="420" name="Google Shape;420;p49"/>
          <p:cNvSpPr txBox="1"/>
          <p:nvPr>
            <p:ph idx="1" type="body"/>
          </p:nvPr>
        </p:nvSpPr>
        <p:spPr>
          <a:xfrm>
            <a:off x="12900" y="2133625"/>
            <a:ext cx="4550400" cy="4315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200"/>
              <a:t>General </a:t>
            </a:r>
            <a:r>
              <a:rPr b="1" lang="en-US" sz="2200"/>
              <a:t>workflow</a:t>
            </a:r>
            <a:r>
              <a:rPr lang="en-US" sz="2200"/>
              <a:t> is as follows:</a:t>
            </a:r>
            <a:endParaRPr sz="2200"/>
          </a:p>
          <a:p>
            <a:pPr indent="-330200" lvl="0" marL="457200" rtl="0" algn="l">
              <a:spcBef>
                <a:spcPts val="1425"/>
              </a:spcBef>
              <a:spcAft>
                <a:spcPts val="0"/>
              </a:spcAft>
              <a:buSzPts val="1600"/>
              <a:buAutoNum type="arabicPeriod"/>
            </a:pPr>
            <a:r>
              <a:rPr b="1" lang="en-US" sz="1600"/>
              <a:t>clone</a:t>
            </a:r>
            <a:r>
              <a:rPr lang="en-US" sz="1600"/>
              <a:t> the Git repository as a working copy</a:t>
            </a:r>
            <a:endParaRPr sz="1600"/>
          </a:p>
          <a:p>
            <a:pPr indent="-330200" lvl="0" marL="457200" rtl="0" algn="l">
              <a:spcBef>
                <a:spcPts val="0"/>
              </a:spcBef>
              <a:spcAft>
                <a:spcPts val="0"/>
              </a:spcAft>
              <a:buSzPts val="1600"/>
              <a:buAutoNum type="arabicPeriod"/>
            </a:pPr>
            <a:r>
              <a:rPr b="1" lang="en-US" sz="1600"/>
              <a:t>modify</a:t>
            </a:r>
            <a:r>
              <a:rPr lang="en-US" sz="1600"/>
              <a:t> the working copy by adding/editing files</a:t>
            </a:r>
            <a:endParaRPr sz="1600"/>
          </a:p>
          <a:p>
            <a:pPr indent="-330200" lvl="0" marL="457200" rtl="0" algn="l">
              <a:spcBef>
                <a:spcPts val="0"/>
              </a:spcBef>
              <a:spcAft>
                <a:spcPts val="0"/>
              </a:spcAft>
              <a:buSzPts val="1600"/>
              <a:buAutoNum type="arabicPeriod"/>
            </a:pPr>
            <a:r>
              <a:rPr b="1" lang="en-US" sz="1600"/>
              <a:t>update</a:t>
            </a:r>
            <a:r>
              <a:rPr lang="en-US" sz="1600"/>
              <a:t> the working copy by taking other developer's changes</a:t>
            </a:r>
            <a:endParaRPr sz="1600"/>
          </a:p>
          <a:p>
            <a:pPr indent="-330200" lvl="0" marL="457200" rtl="0" algn="l">
              <a:spcBef>
                <a:spcPts val="0"/>
              </a:spcBef>
              <a:spcAft>
                <a:spcPts val="0"/>
              </a:spcAft>
              <a:buSzPts val="1600"/>
              <a:buAutoNum type="arabicPeriod"/>
            </a:pPr>
            <a:r>
              <a:rPr b="1" lang="en-US" sz="1600"/>
              <a:t>review</a:t>
            </a:r>
            <a:r>
              <a:rPr lang="en-US" sz="1600"/>
              <a:t> the changes before commit</a:t>
            </a:r>
            <a:endParaRPr sz="1600"/>
          </a:p>
          <a:p>
            <a:pPr indent="-330200" lvl="0" marL="457200" rtl="0" algn="l">
              <a:spcBef>
                <a:spcPts val="0"/>
              </a:spcBef>
              <a:spcAft>
                <a:spcPts val="0"/>
              </a:spcAft>
              <a:buSzPts val="1600"/>
              <a:buAutoNum type="arabicPeriod"/>
            </a:pPr>
            <a:r>
              <a:rPr b="1" lang="en-US" sz="1600"/>
              <a:t>commit</a:t>
            </a:r>
            <a:r>
              <a:rPr lang="en-US" sz="1600"/>
              <a:t> changes. If everything is fine, then you push the changes to the repository</a:t>
            </a:r>
            <a:endParaRPr sz="1600"/>
          </a:p>
          <a:p>
            <a:pPr indent="-330200" lvl="0" marL="457200" rtl="0" algn="l">
              <a:spcBef>
                <a:spcPts val="0"/>
              </a:spcBef>
              <a:spcAft>
                <a:spcPts val="0"/>
              </a:spcAft>
              <a:buSzPts val="1600"/>
              <a:buAutoNum type="arabicPeriod"/>
            </a:pPr>
            <a:r>
              <a:rPr lang="en-US" sz="1600"/>
              <a:t>After committing, if </a:t>
            </a:r>
            <a:r>
              <a:rPr lang="en-US" sz="1600"/>
              <a:t>you realize </a:t>
            </a:r>
            <a:r>
              <a:rPr lang="en-US" sz="1600"/>
              <a:t>something is wrong, correct (</a:t>
            </a:r>
            <a:r>
              <a:rPr b="1" lang="en-US" sz="1600"/>
              <a:t>fix</a:t>
            </a:r>
            <a:r>
              <a:rPr lang="en-US" sz="1600"/>
              <a:t>) the last commit	and push the changes to the repository</a:t>
            </a:r>
            <a:endParaRPr sz="1600"/>
          </a:p>
        </p:txBody>
      </p:sp>
      <p:sp>
        <p:nvSpPr>
          <p:cNvPr id="421" name="Google Shape;421;p49"/>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422" name="Google Shape;422;p49"/>
          <p:cNvPicPr preferRelativeResize="0"/>
          <p:nvPr/>
        </p:nvPicPr>
        <p:blipFill>
          <a:blip r:embed="rId3">
            <a:alphaModFix/>
          </a:blip>
          <a:stretch>
            <a:fillRect/>
          </a:stretch>
        </p:blipFill>
        <p:spPr>
          <a:xfrm>
            <a:off x="4502121" y="2264987"/>
            <a:ext cx="4638324" cy="4155325"/>
          </a:xfrm>
          <a:prstGeom prst="rect">
            <a:avLst/>
          </a:prstGeom>
          <a:noFill/>
          <a:ln>
            <a:noFill/>
          </a:ln>
        </p:spPr>
      </p:pic>
      <p:sp>
        <p:nvSpPr>
          <p:cNvPr id="423" name="Google Shape;423;p49"/>
          <p:cNvSpPr/>
          <p:nvPr/>
        </p:nvSpPr>
        <p:spPr>
          <a:xfrm rot="-5400000">
            <a:off x="4898875" y="1660675"/>
            <a:ext cx="285300" cy="1078800"/>
          </a:xfrm>
          <a:prstGeom prst="rightBrace">
            <a:avLst>
              <a:gd fmla="val 8333" name="adj1"/>
              <a:gd fmla="val 5000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9"/>
          <p:cNvSpPr/>
          <p:nvPr/>
        </p:nvSpPr>
        <p:spPr>
          <a:xfrm rot="-5400000">
            <a:off x="7593025" y="1252525"/>
            <a:ext cx="285300" cy="1895100"/>
          </a:xfrm>
          <a:prstGeom prst="rightBrace">
            <a:avLst>
              <a:gd fmla="val 8333" name="adj1"/>
              <a:gd fmla="val 5000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9"/>
          <p:cNvSpPr txBox="1"/>
          <p:nvPr/>
        </p:nvSpPr>
        <p:spPr>
          <a:xfrm>
            <a:off x="4598600" y="1762325"/>
            <a:ext cx="15282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Montserrat"/>
                <a:ea typeface="Montserrat"/>
                <a:cs typeface="Montserrat"/>
                <a:sym typeface="Montserrat"/>
              </a:rPr>
              <a:t>REMOTE</a:t>
            </a:r>
            <a:endParaRPr b="1">
              <a:latin typeface="Montserrat"/>
              <a:ea typeface="Montserrat"/>
              <a:cs typeface="Montserrat"/>
              <a:sym typeface="Montserrat"/>
            </a:endParaRPr>
          </a:p>
        </p:txBody>
      </p:sp>
      <p:sp>
        <p:nvSpPr>
          <p:cNvPr id="426" name="Google Shape;426;p49"/>
          <p:cNvSpPr txBox="1"/>
          <p:nvPr/>
        </p:nvSpPr>
        <p:spPr>
          <a:xfrm>
            <a:off x="7312175" y="1762325"/>
            <a:ext cx="15282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Montserrat"/>
                <a:ea typeface="Montserrat"/>
                <a:cs typeface="Montserrat"/>
                <a:sym typeface="Montserrat"/>
              </a:rPr>
              <a:t>LOCAL</a:t>
            </a:r>
            <a:endParaRPr b="1">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50"/>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1. The </a:t>
            </a:r>
            <a:r>
              <a:rPr lang="en-US">
                <a:solidFill>
                  <a:schemeClr val="dk1"/>
                </a:solidFill>
                <a:latin typeface="Courier New"/>
                <a:ea typeface="Courier New"/>
                <a:cs typeface="Courier New"/>
                <a:sym typeface="Courier New"/>
              </a:rPr>
              <a:t>add</a:t>
            </a:r>
            <a:r>
              <a:rPr lang="en-US">
                <a:solidFill>
                  <a:schemeClr val="dk1"/>
                </a:solidFill>
              </a:rPr>
              <a:t> Command</a:t>
            </a:r>
            <a:endParaRPr>
              <a:latin typeface="Montserrat"/>
              <a:ea typeface="Montserrat"/>
              <a:cs typeface="Montserrat"/>
              <a:sym typeface="Montserrat"/>
            </a:endParaRPr>
          </a:p>
        </p:txBody>
      </p:sp>
      <p:sp>
        <p:nvSpPr>
          <p:cNvPr id="433" name="Google Shape;433;p50"/>
          <p:cNvSpPr txBox="1"/>
          <p:nvPr>
            <p:ph idx="1" type="body"/>
          </p:nvPr>
        </p:nvSpPr>
        <p:spPr>
          <a:xfrm>
            <a:off x="266950" y="1990405"/>
            <a:ext cx="72906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200">
                <a:solidFill>
                  <a:schemeClr val="dk1"/>
                </a:solidFill>
              </a:rPr>
              <a:t>Use the </a:t>
            </a:r>
            <a:r>
              <a:rPr lang="en-US" sz="2200">
                <a:solidFill>
                  <a:schemeClr val="dk1"/>
                </a:solidFill>
                <a:latin typeface="Courier New"/>
                <a:ea typeface="Courier New"/>
                <a:cs typeface="Courier New"/>
                <a:sym typeface="Courier New"/>
              </a:rPr>
              <a:t>add</a:t>
            </a:r>
            <a:r>
              <a:rPr lang="en-US" sz="2200">
                <a:solidFill>
                  <a:schemeClr val="dk1"/>
                </a:solidFill>
              </a:rPr>
              <a:t> command to:</a:t>
            </a:r>
            <a:endParaRPr sz="2200">
              <a:solidFill>
                <a:schemeClr val="dk1"/>
              </a:solidFill>
            </a:endParaRPr>
          </a:p>
          <a:p>
            <a:pPr indent="-355600" lvl="0" marL="457200" rtl="0" algn="l">
              <a:spcBef>
                <a:spcPts val="1425"/>
              </a:spcBef>
              <a:spcAft>
                <a:spcPts val="0"/>
              </a:spcAft>
              <a:buSzPts val="2000"/>
              <a:buFont typeface="Montserrat"/>
              <a:buAutoNum type="arabicPeriod"/>
            </a:pPr>
            <a:r>
              <a:rPr lang="en-US" sz="2000"/>
              <a:t>begin tracking </a:t>
            </a:r>
            <a:r>
              <a:rPr lang="en-US" sz="2000"/>
              <a:t>a new file (e.g. README.txt)</a:t>
            </a:r>
            <a:endParaRPr sz="2000"/>
          </a:p>
          <a:p>
            <a:pPr indent="-355600" lvl="0" marL="457200" rtl="0" algn="l">
              <a:spcBef>
                <a:spcPts val="0"/>
              </a:spcBef>
              <a:spcAft>
                <a:spcPts val="0"/>
              </a:spcAft>
              <a:buSzPts val="2000"/>
              <a:buAutoNum type="arabicPeriod"/>
            </a:pPr>
            <a:r>
              <a:rPr lang="en-US" sz="2000"/>
              <a:t>modify an existing file - already under revision control (e.g. the red line in file1.txt)</a:t>
            </a:r>
            <a:endParaRPr sz="2000"/>
          </a:p>
          <a:p>
            <a:pPr indent="0" lvl="0" marL="0" rtl="0" algn="l">
              <a:spcBef>
                <a:spcPts val="1425"/>
              </a:spcBef>
              <a:spcAft>
                <a:spcPts val="0"/>
              </a:spcAft>
              <a:buNone/>
            </a:pPr>
            <a:r>
              <a:rPr lang="en-US" sz="2000"/>
              <a:t>Before proceed, you can check the project status</a:t>
            </a:r>
            <a:endParaRPr sz="2000"/>
          </a:p>
          <a:p>
            <a:pPr indent="0" lvl="0" marL="457200" rtl="0" algn="l">
              <a:spcBef>
                <a:spcPts val="1425"/>
              </a:spcBef>
              <a:spcAft>
                <a:spcPts val="0"/>
              </a:spcAft>
              <a:buNone/>
            </a:pPr>
            <a:r>
              <a:t/>
            </a:r>
            <a:endParaRPr sz="2000"/>
          </a:p>
          <a:p>
            <a:pPr indent="0" lvl="0" marL="457200" rtl="0" algn="l">
              <a:spcBef>
                <a:spcPts val="1425"/>
              </a:spcBef>
              <a:spcAft>
                <a:spcPts val="0"/>
              </a:spcAft>
              <a:buNone/>
            </a:pPr>
            <a:r>
              <a:t/>
            </a:r>
            <a:endParaRPr sz="800"/>
          </a:p>
          <a:p>
            <a:pPr indent="0" lvl="0" marL="457200" rtl="0" algn="l">
              <a:spcBef>
                <a:spcPts val="1425"/>
              </a:spcBef>
              <a:spcAft>
                <a:spcPts val="0"/>
              </a:spcAft>
              <a:buNone/>
            </a:pPr>
            <a:r>
              <a:t/>
            </a:r>
            <a:endParaRPr sz="800"/>
          </a:p>
          <a:p>
            <a:pPr indent="0" lvl="0" marL="457200" rtl="0" algn="l">
              <a:spcBef>
                <a:spcPts val="1425"/>
              </a:spcBef>
              <a:spcAft>
                <a:spcPts val="0"/>
              </a:spcAft>
              <a:buNone/>
            </a:pPr>
            <a:r>
              <a:t/>
            </a:r>
            <a:endParaRPr sz="2000"/>
          </a:p>
          <a:p>
            <a:pPr indent="0" lvl="0" marL="457200" rtl="0" algn="l">
              <a:spcBef>
                <a:spcPts val="1425"/>
              </a:spcBef>
              <a:spcAft>
                <a:spcPts val="0"/>
              </a:spcAft>
              <a:buNone/>
            </a:pPr>
            <a:r>
              <a:t/>
            </a:r>
            <a:endParaRPr sz="2000"/>
          </a:p>
          <a:p>
            <a:pPr indent="0" lvl="0" marL="0" rtl="0" algn="l">
              <a:spcBef>
                <a:spcPts val="1425"/>
              </a:spcBef>
              <a:spcAft>
                <a:spcPts val="1425"/>
              </a:spcAft>
              <a:buNone/>
            </a:pPr>
            <a:r>
              <a:t/>
            </a:r>
            <a:endParaRPr sz="2000"/>
          </a:p>
        </p:txBody>
      </p:sp>
      <p:sp>
        <p:nvSpPr>
          <p:cNvPr id="434" name="Google Shape;434;p50"/>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35" name="Google Shape;435;p50"/>
          <p:cNvSpPr/>
          <p:nvPr/>
        </p:nvSpPr>
        <p:spPr>
          <a:xfrm>
            <a:off x="7290650" y="2218500"/>
            <a:ext cx="1734300" cy="1210500"/>
          </a:xfrm>
          <a:prstGeom prst="rect">
            <a:avLst/>
          </a:prstGeom>
          <a:solidFill>
            <a:srgbClr val="CFE2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Hello world!</a:t>
            </a:r>
            <a:endParaRPr sz="11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100">
                <a:solidFill>
                  <a:schemeClr val="dk1"/>
                </a:solidFill>
                <a:latin typeface="Courier New"/>
                <a:ea typeface="Courier New"/>
                <a:cs typeface="Courier New"/>
                <a:sym typeface="Courier New"/>
              </a:rPr>
              <a:t>Have a nice day!</a:t>
            </a:r>
            <a:endParaRPr sz="1100">
              <a:latin typeface="Courier New"/>
              <a:ea typeface="Courier New"/>
              <a:cs typeface="Courier New"/>
              <a:sym typeface="Courier New"/>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436" name="Google Shape;436;p50"/>
          <p:cNvSpPr txBox="1"/>
          <p:nvPr/>
        </p:nvSpPr>
        <p:spPr>
          <a:xfrm>
            <a:off x="7292041" y="1896300"/>
            <a:ext cx="1734300" cy="2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README.txt</a:t>
            </a:r>
            <a:endParaRPr sz="1200">
              <a:latin typeface="Courier New"/>
              <a:ea typeface="Courier New"/>
              <a:cs typeface="Courier New"/>
              <a:sym typeface="Courier New"/>
            </a:endParaRPr>
          </a:p>
        </p:txBody>
      </p:sp>
      <p:sp>
        <p:nvSpPr>
          <p:cNvPr id="437" name="Google Shape;437;p50"/>
          <p:cNvSpPr/>
          <p:nvPr/>
        </p:nvSpPr>
        <p:spPr>
          <a:xfrm>
            <a:off x="7290650" y="3818700"/>
            <a:ext cx="1734300" cy="1210500"/>
          </a:xfrm>
          <a:prstGeom prst="rect">
            <a:avLst/>
          </a:prstGeom>
          <a:solidFill>
            <a:srgbClr val="CFE2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100">
                <a:solidFill>
                  <a:schemeClr val="dk1"/>
                </a:solidFill>
                <a:latin typeface="Courier New"/>
                <a:ea typeface="Courier New"/>
                <a:cs typeface="Courier New"/>
                <a:sym typeface="Courier New"/>
              </a:rPr>
              <a:t>First line.</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US" sz="1100">
                <a:solidFill>
                  <a:srgbClr val="FF0000"/>
                </a:solidFill>
                <a:latin typeface="Courier New"/>
                <a:ea typeface="Courier New"/>
                <a:cs typeface="Courier New"/>
                <a:sym typeface="Courier New"/>
              </a:rPr>
              <a:t>This is a new line</a:t>
            </a:r>
            <a:endParaRPr b="1" sz="11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438" name="Google Shape;438;p50"/>
          <p:cNvSpPr txBox="1"/>
          <p:nvPr/>
        </p:nvSpPr>
        <p:spPr>
          <a:xfrm>
            <a:off x="7292041" y="3496500"/>
            <a:ext cx="1734300" cy="2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file1</a:t>
            </a:r>
            <a:r>
              <a:rPr lang="en-US"/>
              <a:t>.txt</a:t>
            </a:r>
            <a:endParaRPr sz="1200">
              <a:latin typeface="Courier New"/>
              <a:ea typeface="Courier New"/>
              <a:cs typeface="Courier New"/>
              <a:sym typeface="Courier New"/>
            </a:endParaRPr>
          </a:p>
        </p:txBody>
      </p:sp>
      <p:sp>
        <p:nvSpPr>
          <p:cNvPr id="439" name="Google Shape;439;p50"/>
          <p:cNvSpPr/>
          <p:nvPr/>
        </p:nvSpPr>
        <p:spPr>
          <a:xfrm>
            <a:off x="266950" y="4087450"/>
            <a:ext cx="6756900" cy="21519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100">
                <a:latin typeface="Courier New"/>
                <a:ea typeface="Courier New"/>
                <a:cs typeface="Courier New"/>
                <a:sym typeface="Courier New"/>
              </a:rPr>
              <a:t>  $ git status</a:t>
            </a:r>
            <a:endParaRPr b="1" sz="1100">
              <a:latin typeface="Courier New"/>
              <a:ea typeface="Courier New"/>
              <a:cs typeface="Courier New"/>
              <a:sym typeface="Courier New"/>
            </a:endParaRPr>
          </a:p>
          <a:p>
            <a:pPr indent="0" lvl="0" marL="0" rtl="0" algn="l">
              <a:spcBef>
                <a:spcPts val="0"/>
              </a:spcBef>
              <a:spcAft>
                <a:spcPts val="0"/>
              </a:spcAft>
              <a:buNone/>
            </a:pPr>
            <a:r>
              <a:rPr b="1" lang="en-US" sz="1100">
                <a:solidFill>
                  <a:schemeClr val="dk1"/>
                </a:solidFill>
                <a:latin typeface="Courier New"/>
                <a:ea typeface="Courier New"/>
                <a:cs typeface="Courier New"/>
                <a:sym typeface="Courier New"/>
              </a:rPr>
              <a:t>  </a:t>
            </a:r>
            <a:r>
              <a:rPr lang="en-US" sz="1100">
                <a:latin typeface="Courier New"/>
                <a:ea typeface="Courier New"/>
                <a:cs typeface="Courier New"/>
                <a:sym typeface="Courier New"/>
              </a:rPr>
              <a:t>On branch master</a:t>
            </a:r>
            <a:endParaRPr sz="1100">
              <a:latin typeface="Courier New"/>
              <a:ea typeface="Courier New"/>
              <a:cs typeface="Courier New"/>
              <a:sym typeface="Courier New"/>
            </a:endParaRPr>
          </a:p>
          <a:p>
            <a:pPr indent="0" lvl="0" marL="0" rtl="0" algn="l">
              <a:spcBef>
                <a:spcPts val="0"/>
              </a:spcBef>
              <a:spcAft>
                <a:spcPts val="0"/>
              </a:spcAft>
              <a:buNone/>
            </a:pPr>
            <a:r>
              <a:rPr b="1" lang="en-US" sz="1100">
                <a:solidFill>
                  <a:schemeClr val="dk1"/>
                </a:solidFill>
                <a:latin typeface="Courier New"/>
                <a:ea typeface="Courier New"/>
                <a:cs typeface="Courier New"/>
                <a:sym typeface="Courier New"/>
              </a:rPr>
              <a:t>  </a:t>
            </a:r>
            <a:r>
              <a:rPr lang="en-US" sz="1100">
                <a:latin typeface="Courier New"/>
                <a:ea typeface="Courier New"/>
                <a:cs typeface="Courier New"/>
                <a:sym typeface="Courier New"/>
              </a:rPr>
              <a:t>Untracked files:</a:t>
            </a:r>
            <a:endParaRPr sz="1100">
              <a:latin typeface="Courier New"/>
              <a:ea typeface="Courier New"/>
              <a:cs typeface="Courier New"/>
              <a:sym typeface="Courier New"/>
            </a:endParaRPr>
          </a:p>
          <a:p>
            <a:pPr indent="0" lvl="0" marL="0" rtl="0" algn="l">
              <a:spcBef>
                <a:spcPts val="0"/>
              </a:spcBef>
              <a:spcAft>
                <a:spcPts val="0"/>
              </a:spcAft>
              <a:buNone/>
            </a:pPr>
            <a:r>
              <a:rPr b="1" lang="en-US" sz="1100">
                <a:solidFill>
                  <a:schemeClr val="dk1"/>
                </a:solidFill>
                <a:latin typeface="Courier New"/>
                <a:ea typeface="Courier New"/>
                <a:cs typeface="Courier New"/>
                <a:sym typeface="Courier New"/>
              </a:rPr>
              <a:t>  </a:t>
            </a:r>
            <a:r>
              <a:rPr lang="en-US" sz="1100">
                <a:latin typeface="Courier New"/>
                <a:ea typeface="Courier New"/>
                <a:cs typeface="Courier New"/>
                <a:sym typeface="Courier New"/>
              </a:rPr>
              <a:t>  (use "git add &lt;file&gt;..." to include in what will be committed)</a:t>
            </a:r>
            <a:endParaRPr sz="1100">
              <a:latin typeface="Courier New"/>
              <a:ea typeface="Courier New"/>
              <a:cs typeface="Courier New"/>
              <a:sym typeface="Courier New"/>
            </a:endParaRPr>
          </a:p>
          <a:p>
            <a:pPr indent="0" lvl="0" marL="0" rtl="0" algn="l">
              <a:spcBef>
                <a:spcPts val="0"/>
              </a:spcBef>
              <a:spcAft>
                <a:spcPts val="0"/>
              </a:spcAft>
              <a:buNone/>
            </a:pPr>
            <a:r>
              <a:t/>
            </a:r>
            <a:endParaRPr sz="6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a:t>
            </a:r>
            <a:r>
              <a:rPr b="1" lang="en-US" sz="1100">
                <a:solidFill>
                  <a:schemeClr val="dk1"/>
                </a:solidFill>
                <a:latin typeface="Courier New"/>
                <a:ea typeface="Courier New"/>
                <a:cs typeface="Courier New"/>
                <a:sym typeface="Courier New"/>
              </a:rPr>
              <a:t>  </a:t>
            </a:r>
            <a:r>
              <a:rPr lang="en-US" sz="1100">
                <a:latin typeface="Courier New"/>
                <a:ea typeface="Courier New"/>
                <a:cs typeface="Courier New"/>
                <a:sym typeface="Courier New"/>
              </a:rPr>
              <a:t>  README.txt</a:t>
            </a:r>
            <a:endParaRPr sz="1100">
              <a:latin typeface="Courier New"/>
              <a:ea typeface="Courier New"/>
              <a:cs typeface="Courier New"/>
              <a:sym typeface="Courier New"/>
            </a:endParaRPr>
          </a:p>
          <a:p>
            <a:pPr indent="0" lvl="0" marL="0" rtl="0" algn="l">
              <a:spcBef>
                <a:spcPts val="0"/>
              </a:spcBef>
              <a:spcAft>
                <a:spcPts val="0"/>
              </a:spcAft>
              <a:buNone/>
            </a:pPr>
            <a:r>
              <a:t/>
            </a:r>
            <a:endParaRPr sz="600">
              <a:latin typeface="Courier New"/>
              <a:ea typeface="Courier New"/>
              <a:cs typeface="Courier New"/>
              <a:sym typeface="Courier New"/>
            </a:endParaRPr>
          </a:p>
          <a:p>
            <a:pPr indent="0" lvl="0" marL="0" rtl="0" algn="l">
              <a:spcBef>
                <a:spcPts val="0"/>
              </a:spcBef>
              <a:spcAft>
                <a:spcPts val="0"/>
              </a:spcAft>
              <a:buNone/>
            </a:pPr>
            <a:r>
              <a:rPr b="1" lang="en-US" sz="1100">
                <a:solidFill>
                  <a:schemeClr val="dk1"/>
                </a:solidFill>
                <a:latin typeface="Courier New"/>
                <a:ea typeface="Courier New"/>
                <a:cs typeface="Courier New"/>
                <a:sym typeface="Courier New"/>
              </a:rPr>
              <a:t>  </a:t>
            </a:r>
            <a:r>
              <a:rPr lang="en-US" sz="1100">
                <a:latin typeface="Courier New"/>
                <a:ea typeface="Courier New"/>
                <a:cs typeface="Courier New"/>
                <a:sym typeface="Courier New"/>
              </a:rPr>
              <a:t>Changes not staged for commit:</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(use "git add &lt;file&gt;..." to update what will be committed)</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(use "git checkout -- &lt;file&gt;..." to discard changes in working directory)</a:t>
            </a:r>
            <a:endParaRPr sz="1100">
              <a:latin typeface="Courier New"/>
              <a:ea typeface="Courier New"/>
              <a:cs typeface="Courier New"/>
              <a:sym typeface="Courier New"/>
            </a:endParaRPr>
          </a:p>
          <a:p>
            <a:pPr indent="0" lvl="0" marL="0" rtl="0" algn="l">
              <a:spcBef>
                <a:spcPts val="0"/>
              </a:spcBef>
              <a:spcAft>
                <a:spcPts val="0"/>
              </a:spcAft>
              <a:buNone/>
            </a:pPr>
            <a:r>
              <a:t/>
            </a:r>
            <a:endParaRPr sz="6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modified:   file1.txt</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no changes added to commit (use "git add" and/or "git commit -a")</a:t>
            </a:r>
            <a:endParaRPr sz="1100">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51"/>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1. The </a:t>
            </a:r>
            <a:r>
              <a:rPr lang="en-US">
                <a:solidFill>
                  <a:schemeClr val="dk1"/>
                </a:solidFill>
                <a:latin typeface="Courier New"/>
                <a:ea typeface="Courier New"/>
                <a:cs typeface="Courier New"/>
                <a:sym typeface="Courier New"/>
              </a:rPr>
              <a:t>add</a:t>
            </a:r>
            <a:r>
              <a:rPr lang="en-US">
                <a:solidFill>
                  <a:schemeClr val="dk1"/>
                </a:solidFill>
              </a:rPr>
              <a:t> Command</a:t>
            </a:r>
            <a:endParaRPr>
              <a:latin typeface="Montserrat"/>
              <a:ea typeface="Montserrat"/>
              <a:cs typeface="Montserrat"/>
              <a:sym typeface="Montserrat"/>
            </a:endParaRPr>
          </a:p>
        </p:txBody>
      </p:sp>
      <p:sp>
        <p:nvSpPr>
          <p:cNvPr id="446" name="Google Shape;446;p51"/>
          <p:cNvSpPr txBox="1"/>
          <p:nvPr>
            <p:ph idx="1" type="body"/>
          </p:nvPr>
        </p:nvSpPr>
        <p:spPr>
          <a:xfrm>
            <a:off x="266950" y="1990405"/>
            <a:ext cx="72906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000"/>
              <a:t>Now you can add both files to the staging area:</a:t>
            </a:r>
            <a:endParaRPr sz="2000"/>
          </a:p>
          <a:p>
            <a:pPr indent="0" lvl="0" marL="0" rtl="0" algn="l">
              <a:spcBef>
                <a:spcPts val="1425"/>
              </a:spcBef>
              <a:spcAft>
                <a:spcPts val="0"/>
              </a:spcAft>
              <a:buNone/>
            </a:pPr>
            <a:r>
              <a:t/>
            </a:r>
            <a:endParaRPr sz="2000"/>
          </a:p>
          <a:p>
            <a:pPr indent="0" lvl="0" marL="0" rtl="0" algn="l">
              <a:spcBef>
                <a:spcPts val="1425"/>
              </a:spcBef>
              <a:spcAft>
                <a:spcPts val="0"/>
              </a:spcAft>
              <a:buNone/>
            </a:pPr>
            <a:r>
              <a:t/>
            </a:r>
            <a:endParaRPr sz="2000"/>
          </a:p>
          <a:p>
            <a:pPr indent="0" lvl="0" marL="0" rtl="0" algn="l">
              <a:spcBef>
                <a:spcPts val="1425"/>
              </a:spcBef>
              <a:spcAft>
                <a:spcPts val="0"/>
              </a:spcAft>
              <a:buNone/>
            </a:pPr>
            <a:r>
              <a:t/>
            </a:r>
            <a:endParaRPr sz="2000"/>
          </a:p>
          <a:p>
            <a:pPr indent="0" lvl="0" marL="0" rtl="0" algn="l">
              <a:spcBef>
                <a:spcPts val="1425"/>
              </a:spcBef>
              <a:spcAft>
                <a:spcPts val="0"/>
              </a:spcAft>
              <a:buNone/>
            </a:pPr>
            <a:r>
              <a:t/>
            </a:r>
            <a:endParaRPr sz="800"/>
          </a:p>
          <a:p>
            <a:pPr indent="0" lvl="0" marL="0" rtl="0" algn="l">
              <a:spcBef>
                <a:spcPts val="1425"/>
              </a:spcBef>
              <a:spcAft>
                <a:spcPts val="0"/>
              </a:spcAft>
              <a:buNone/>
            </a:pPr>
            <a:r>
              <a:t/>
            </a:r>
            <a:endParaRPr sz="800"/>
          </a:p>
          <a:p>
            <a:pPr indent="0" lvl="0" marL="0" rtl="0" algn="l">
              <a:spcBef>
                <a:spcPts val="1425"/>
              </a:spcBef>
              <a:spcAft>
                <a:spcPts val="1425"/>
              </a:spcAft>
              <a:buNone/>
            </a:pPr>
            <a:r>
              <a:rPr lang="en-US" sz="2000"/>
              <a:t>and then check the project status:</a:t>
            </a:r>
            <a:endParaRPr sz="2000"/>
          </a:p>
        </p:txBody>
      </p:sp>
      <p:sp>
        <p:nvSpPr>
          <p:cNvPr id="447" name="Google Shape;447;p51"/>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48" name="Google Shape;448;p51"/>
          <p:cNvSpPr/>
          <p:nvPr/>
        </p:nvSpPr>
        <p:spPr>
          <a:xfrm>
            <a:off x="7290650" y="2218500"/>
            <a:ext cx="1734300" cy="1210500"/>
          </a:xfrm>
          <a:prstGeom prst="rect">
            <a:avLst/>
          </a:prstGeom>
          <a:solidFill>
            <a:srgbClr val="CFE2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100">
                <a:solidFill>
                  <a:schemeClr val="dk1"/>
                </a:solidFill>
                <a:latin typeface="Courier New"/>
                <a:ea typeface="Courier New"/>
                <a:cs typeface="Courier New"/>
                <a:sym typeface="Courier New"/>
              </a:rPr>
              <a:t>Hello world!</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100">
                <a:solidFill>
                  <a:schemeClr val="dk1"/>
                </a:solidFill>
                <a:latin typeface="Courier New"/>
                <a:ea typeface="Courier New"/>
                <a:cs typeface="Courier New"/>
                <a:sym typeface="Courier New"/>
              </a:rPr>
              <a:t>Have a nice day!</a:t>
            </a:r>
            <a:endParaRPr sz="1100">
              <a:latin typeface="Courier New"/>
              <a:ea typeface="Courier New"/>
              <a:cs typeface="Courier New"/>
              <a:sym typeface="Courier New"/>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449" name="Google Shape;449;p51"/>
          <p:cNvSpPr txBox="1"/>
          <p:nvPr/>
        </p:nvSpPr>
        <p:spPr>
          <a:xfrm>
            <a:off x="7292041" y="1896300"/>
            <a:ext cx="1734300" cy="2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README.txt</a:t>
            </a:r>
            <a:endParaRPr sz="1200">
              <a:latin typeface="Courier New"/>
              <a:ea typeface="Courier New"/>
              <a:cs typeface="Courier New"/>
              <a:sym typeface="Courier New"/>
            </a:endParaRPr>
          </a:p>
        </p:txBody>
      </p:sp>
      <p:sp>
        <p:nvSpPr>
          <p:cNvPr id="450" name="Google Shape;450;p51"/>
          <p:cNvSpPr/>
          <p:nvPr/>
        </p:nvSpPr>
        <p:spPr>
          <a:xfrm>
            <a:off x="7290650" y="3818700"/>
            <a:ext cx="1734300" cy="1210500"/>
          </a:xfrm>
          <a:prstGeom prst="rect">
            <a:avLst/>
          </a:prstGeom>
          <a:solidFill>
            <a:srgbClr val="CFE2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100">
                <a:solidFill>
                  <a:schemeClr val="dk1"/>
                </a:solidFill>
                <a:latin typeface="Courier New"/>
                <a:ea typeface="Courier New"/>
                <a:cs typeface="Courier New"/>
                <a:sym typeface="Courier New"/>
              </a:rPr>
              <a:t>First line.</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US" sz="1100">
                <a:solidFill>
                  <a:srgbClr val="FF0000"/>
                </a:solidFill>
                <a:latin typeface="Courier New"/>
                <a:ea typeface="Courier New"/>
                <a:cs typeface="Courier New"/>
                <a:sym typeface="Courier New"/>
              </a:rPr>
              <a:t>This is a new line</a:t>
            </a:r>
            <a:endParaRPr b="1" sz="1100">
              <a:solidFill>
                <a:srgbClr val="FF0000"/>
              </a:solidFill>
              <a:latin typeface="Courier New"/>
              <a:ea typeface="Courier New"/>
              <a:cs typeface="Courier New"/>
              <a:sym typeface="Courier New"/>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451" name="Google Shape;451;p51"/>
          <p:cNvSpPr txBox="1"/>
          <p:nvPr/>
        </p:nvSpPr>
        <p:spPr>
          <a:xfrm>
            <a:off x="7292041" y="3496500"/>
            <a:ext cx="1734300" cy="28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file1.txt</a:t>
            </a:r>
            <a:endParaRPr sz="1200">
              <a:latin typeface="Courier New"/>
              <a:ea typeface="Courier New"/>
              <a:cs typeface="Courier New"/>
              <a:sym typeface="Courier New"/>
            </a:endParaRPr>
          </a:p>
        </p:txBody>
      </p:sp>
      <p:sp>
        <p:nvSpPr>
          <p:cNvPr id="452" name="Google Shape;452;p51"/>
          <p:cNvSpPr/>
          <p:nvPr/>
        </p:nvSpPr>
        <p:spPr>
          <a:xfrm>
            <a:off x="266950" y="2411050"/>
            <a:ext cx="6756900" cy="21519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100">
                <a:latin typeface="Courier New"/>
                <a:ea typeface="Courier New"/>
                <a:cs typeface="Courier New"/>
                <a:sym typeface="Courier New"/>
              </a:rPr>
              <a:t>  $ git add README.txt file1.txt</a:t>
            </a:r>
            <a:endParaRPr b="1" sz="1100">
              <a:latin typeface="Courier New"/>
              <a:ea typeface="Courier New"/>
              <a:cs typeface="Courier New"/>
              <a:sym typeface="Courier New"/>
            </a:endParaRPr>
          </a:p>
          <a:p>
            <a:pPr indent="0" lvl="0" marL="0" rtl="0" algn="l">
              <a:spcBef>
                <a:spcPts val="0"/>
              </a:spcBef>
              <a:spcAft>
                <a:spcPts val="0"/>
              </a:spcAft>
              <a:buNone/>
            </a:pPr>
            <a:r>
              <a:rPr b="1" lang="en-US" sz="1100">
                <a:solidFill>
                  <a:schemeClr val="dk1"/>
                </a:solidFill>
                <a:latin typeface="Courier New"/>
                <a:ea typeface="Courier New"/>
                <a:cs typeface="Courier New"/>
                <a:sym typeface="Courier New"/>
              </a:rPr>
              <a:t>  </a:t>
            </a:r>
            <a:r>
              <a:rPr lang="en-US" sz="1100">
                <a:latin typeface="Courier New"/>
                <a:ea typeface="Courier New"/>
                <a:cs typeface="Courier New"/>
                <a:sym typeface="Courier New"/>
              </a:rPr>
              <a:t>On branch master</a:t>
            </a:r>
            <a:endParaRPr sz="1100">
              <a:latin typeface="Courier New"/>
              <a:ea typeface="Courier New"/>
              <a:cs typeface="Courier New"/>
              <a:sym typeface="Courier New"/>
            </a:endParaRPr>
          </a:p>
          <a:p>
            <a:pPr indent="0" lvl="0" marL="0" rtl="0" algn="l">
              <a:spcBef>
                <a:spcPts val="0"/>
              </a:spcBef>
              <a:spcAft>
                <a:spcPts val="0"/>
              </a:spcAft>
              <a:buNone/>
            </a:pPr>
            <a:r>
              <a:rPr b="1" lang="en-US" sz="1100">
                <a:solidFill>
                  <a:schemeClr val="dk1"/>
                </a:solidFill>
                <a:latin typeface="Courier New"/>
                <a:ea typeface="Courier New"/>
                <a:cs typeface="Courier New"/>
                <a:sym typeface="Courier New"/>
              </a:rPr>
              <a:t>  </a:t>
            </a:r>
            <a:r>
              <a:rPr lang="en-US" sz="1100">
                <a:latin typeface="Courier New"/>
                <a:ea typeface="Courier New"/>
                <a:cs typeface="Courier New"/>
                <a:sym typeface="Courier New"/>
              </a:rPr>
              <a:t>Untracked files:</a:t>
            </a:r>
            <a:endParaRPr sz="1100">
              <a:latin typeface="Courier New"/>
              <a:ea typeface="Courier New"/>
              <a:cs typeface="Courier New"/>
              <a:sym typeface="Courier New"/>
            </a:endParaRPr>
          </a:p>
          <a:p>
            <a:pPr indent="0" lvl="0" marL="0" rtl="0" algn="l">
              <a:spcBef>
                <a:spcPts val="0"/>
              </a:spcBef>
              <a:spcAft>
                <a:spcPts val="0"/>
              </a:spcAft>
              <a:buNone/>
            </a:pPr>
            <a:r>
              <a:rPr b="1" lang="en-US" sz="1100">
                <a:solidFill>
                  <a:schemeClr val="dk1"/>
                </a:solidFill>
                <a:latin typeface="Courier New"/>
                <a:ea typeface="Courier New"/>
                <a:cs typeface="Courier New"/>
                <a:sym typeface="Courier New"/>
              </a:rPr>
              <a:t>  </a:t>
            </a:r>
            <a:r>
              <a:rPr lang="en-US" sz="1100">
                <a:latin typeface="Courier New"/>
                <a:ea typeface="Courier New"/>
                <a:cs typeface="Courier New"/>
                <a:sym typeface="Courier New"/>
              </a:rPr>
              <a:t>  (use "git add &lt;file&gt;..." to include in what will be committed)</a:t>
            </a:r>
            <a:endParaRPr sz="1100">
              <a:latin typeface="Courier New"/>
              <a:ea typeface="Courier New"/>
              <a:cs typeface="Courier New"/>
              <a:sym typeface="Courier New"/>
            </a:endParaRPr>
          </a:p>
          <a:p>
            <a:pPr indent="0" lvl="0" marL="0" rtl="0" algn="l">
              <a:spcBef>
                <a:spcPts val="0"/>
              </a:spcBef>
              <a:spcAft>
                <a:spcPts val="0"/>
              </a:spcAft>
              <a:buNone/>
            </a:pPr>
            <a:r>
              <a:t/>
            </a:r>
            <a:endParaRPr sz="6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a:t>
            </a:r>
            <a:r>
              <a:rPr b="1" lang="en-US" sz="1100">
                <a:solidFill>
                  <a:schemeClr val="dk1"/>
                </a:solidFill>
                <a:latin typeface="Courier New"/>
                <a:ea typeface="Courier New"/>
                <a:cs typeface="Courier New"/>
                <a:sym typeface="Courier New"/>
              </a:rPr>
              <a:t>  </a:t>
            </a:r>
            <a:r>
              <a:rPr lang="en-US" sz="1100">
                <a:latin typeface="Courier New"/>
                <a:ea typeface="Courier New"/>
                <a:cs typeface="Courier New"/>
                <a:sym typeface="Courier New"/>
              </a:rPr>
              <a:t>  README.txt</a:t>
            </a:r>
            <a:endParaRPr sz="1100">
              <a:latin typeface="Courier New"/>
              <a:ea typeface="Courier New"/>
              <a:cs typeface="Courier New"/>
              <a:sym typeface="Courier New"/>
            </a:endParaRPr>
          </a:p>
          <a:p>
            <a:pPr indent="0" lvl="0" marL="0" rtl="0" algn="l">
              <a:spcBef>
                <a:spcPts val="0"/>
              </a:spcBef>
              <a:spcAft>
                <a:spcPts val="0"/>
              </a:spcAft>
              <a:buNone/>
            </a:pPr>
            <a:r>
              <a:t/>
            </a:r>
            <a:endParaRPr sz="600">
              <a:latin typeface="Courier New"/>
              <a:ea typeface="Courier New"/>
              <a:cs typeface="Courier New"/>
              <a:sym typeface="Courier New"/>
            </a:endParaRPr>
          </a:p>
          <a:p>
            <a:pPr indent="0" lvl="0" marL="0" rtl="0" algn="l">
              <a:spcBef>
                <a:spcPts val="0"/>
              </a:spcBef>
              <a:spcAft>
                <a:spcPts val="0"/>
              </a:spcAft>
              <a:buNone/>
            </a:pPr>
            <a:r>
              <a:rPr b="1" lang="en-US" sz="1100">
                <a:solidFill>
                  <a:schemeClr val="dk1"/>
                </a:solidFill>
                <a:latin typeface="Courier New"/>
                <a:ea typeface="Courier New"/>
                <a:cs typeface="Courier New"/>
                <a:sym typeface="Courier New"/>
              </a:rPr>
              <a:t>  </a:t>
            </a:r>
            <a:r>
              <a:rPr lang="en-US" sz="1100">
                <a:latin typeface="Courier New"/>
                <a:ea typeface="Courier New"/>
                <a:cs typeface="Courier New"/>
                <a:sym typeface="Courier New"/>
              </a:rPr>
              <a:t>Changes not staged for commit:</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(use "git add &lt;file&gt;..." to update what will be committed)</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(use "git checkout -- &lt;file&gt;..." to discard changes in working directory)</a:t>
            </a:r>
            <a:endParaRPr sz="1100">
              <a:latin typeface="Courier New"/>
              <a:ea typeface="Courier New"/>
              <a:cs typeface="Courier New"/>
              <a:sym typeface="Courier New"/>
            </a:endParaRPr>
          </a:p>
          <a:p>
            <a:pPr indent="0" lvl="0" marL="0" rtl="0" algn="l">
              <a:spcBef>
                <a:spcPts val="0"/>
              </a:spcBef>
              <a:spcAft>
                <a:spcPts val="0"/>
              </a:spcAft>
              <a:buNone/>
            </a:pPr>
            <a:r>
              <a:t/>
            </a:r>
            <a:endParaRPr sz="6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modified:   file1.txt</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no changes added to commit (use "git add" and/or "git commit -a")</a:t>
            </a:r>
            <a:endParaRPr sz="1100">
              <a:latin typeface="Courier New"/>
              <a:ea typeface="Courier New"/>
              <a:cs typeface="Courier New"/>
              <a:sym typeface="Courier New"/>
            </a:endParaRPr>
          </a:p>
        </p:txBody>
      </p:sp>
      <p:sp>
        <p:nvSpPr>
          <p:cNvPr id="453" name="Google Shape;453;p51"/>
          <p:cNvSpPr/>
          <p:nvPr/>
        </p:nvSpPr>
        <p:spPr>
          <a:xfrm>
            <a:off x="266950" y="4959650"/>
            <a:ext cx="6756900" cy="12105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100">
                <a:latin typeface="Courier New"/>
                <a:ea typeface="Courier New"/>
                <a:cs typeface="Courier New"/>
                <a:sym typeface="Courier New"/>
              </a:rPr>
              <a:t>  $ git status</a:t>
            </a:r>
            <a:endParaRPr b="1" sz="1100">
              <a:latin typeface="Courier New"/>
              <a:ea typeface="Courier New"/>
              <a:cs typeface="Courier New"/>
              <a:sym typeface="Courier New"/>
            </a:endParaRPr>
          </a:p>
          <a:p>
            <a:pPr indent="0" lvl="0" marL="0" rtl="0" algn="l">
              <a:spcBef>
                <a:spcPts val="0"/>
              </a:spcBef>
              <a:spcAft>
                <a:spcPts val="0"/>
              </a:spcAft>
              <a:buNone/>
            </a:pPr>
            <a:r>
              <a:rPr b="1" lang="en-US" sz="1100">
                <a:solidFill>
                  <a:schemeClr val="dk1"/>
                </a:solidFill>
                <a:latin typeface="Courier New"/>
                <a:ea typeface="Courier New"/>
                <a:cs typeface="Courier New"/>
                <a:sym typeface="Courier New"/>
              </a:rPr>
              <a:t>  </a:t>
            </a:r>
            <a:r>
              <a:rPr lang="en-US" sz="1100">
                <a:latin typeface="Courier New"/>
                <a:ea typeface="Courier New"/>
                <a:cs typeface="Courier New"/>
                <a:sym typeface="Courier New"/>
              </a:rPr>
              <a:t>On branch master</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Changes to be committed:</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(use "git reset HEAD &lt;file&gt;..." to unstage)</a:t>
            </a:r>
            <a:endParaRPr sz="1100">
              <a:latin typeface="Courier New"/>
              <a:ea typeface="Courier New"/>
              <a:cs typeface="Courier New"/>
              <a:sym typeface="Courier New"/>
            </a:endParaRPr>
          </a:p>
          <a:p>
            <a:pPr indent="0" lvl="0" marL="0" rtl="0" algn="l">
              <a:spcBef>
                <a:spcPts val="0"/>
              </a:spcBef>
              <a:spcAft>
                <a:spcPts val="0"/>
              </a:spcAft>
              <a:buNone/>
            </a:pPr>
            <a:r>
              <a:t/>
            </a:r>
            <a:endParaRPr sz="600">
              <a:latin typeface="Courier New"/>
              <a:ea typeface="Courier New"/>
              <a:cs typeface="Courier New"/>
              <a:sym typeface="Courier New"/>
            </a:endParaRPr>
          </a:p>
          <a:p>
            <a:pPr indent="457200" lvl="0" marL="0" rtl="0" algn="l">
              <a:spcBef>
                <a:spcPts val="0"/>
              </a:spcBef>
              <a:spcAft>
                <a:spcPts val="0"/>
              </a:spcAft>
              <a:buNone/>
            </a:pPr>
            <a:r>
              <a:rPr lang="en-US" sz="1100">
                <a:latin typeface="Courier New"/>
                <a:ea typeface="Courier New"/>
                <a:cs typeface="Courier New"/>
                <a:sym typeface="Courier New"/>
              </a:rPr>
              <a:t> new file:   README.txt</a:t>
            </a:r>
            <a:endParaRPr sz="1100">
              <a:latin typeface="Courier New"/>
              <a:ea typeface="Courier New"/>
              <a:cs typeface="Courier New"/>
              <a:sym typeface="Courier New"/>
            </a:endParaRPr>
          </a:p>
          <a:p>
            <a:pPr indent="0" lvl="0" marL="457200" rtl="0" algn="l">
              <a:spcBef>
                <a:spcPts val="0"/>
              </a:spcBef>
              <a:spcAft>
                <a:spcPts val="0"/>
              </a:spcAft>
              <a:buNone/>
            </a:pPr>
            <a:r>
              <a:rPr lang="en-US" sz="1100">
                <a:latin typeface="Courier New"/>
                <a:ea typeface="Courier New"/>
                <a:cs typeface="Courier New"/>
                <a:sym typeface="Courier New"/>
              </a:rPr>
              <a:t> modified:   file1.txt</a:t>
            </a:r>
            <a:endParaRPr sz="1100">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Problem</a:t>
            </a:r>
            <a:endParaRPr>
              <a:latin typeface="Montserrat"/>
              <a:ea typeface="Montserrat"/>
              <a:cs typeface="Montserrat"/>
              <a:sym typeface="Montserrat"/>
            </a:endParaRPr>
          </a:p>
        </p:txBody>
      </p:sp>
      <p:sp>
        <p:nvSpPr>
          <p:cNvPr id="99" name="Google Shape;99;p16"/>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600"/>
              <a:t>What is “version control”, and why should you care? Version control is a </a:t>
            </a:r>
            <a:r>
              <a:rPr b="1" lang="en-US" sz="1600"/>
              <a:t>system that records changes</a:t>
            </a:r>
            <a:r>
              <a:rPr lang="en-US" sz="1600"/>
              <a:t> to a file or set of files </a:t>
            </a:r>
            <a:r>
              <a:rPr b="1" lang="en-US" sz="1600"/>
              <a:t>over time</a:t>
            </a:r>
            <a:r>
              <a:rPr lang="en-US" sz="1600"/>
              <a:t> so that you can recall specific versions later. Software source code are files that are often version controlled, though in reality you can do this with nearly any type of file on a computer.</a:t>
            </a:r>
            <a:endParaRPr sz="1600"/>
          </a:p>
          <a:p>
            <a:pPr indent="0" lvl="0" marL="0" rtl="0" algn="l">
              <a:spcBef>
                <a:spcPts val="1425"/>
              </a:spcBef>
              <a:spcAft>
                <a:spcPts val="1425"/>
              </a:spcAft>
              <a:buNone/>
            </a:pPr>
            <a:r>
              <a:rPr lang="en-US" sz="1600"/>
              <a:t>If you are a graphic or web designer and want to keep every version of an image or layout (which you would most certainly want to), a Version Control System (VCS) is a very wise thing to use. It allows you to </a:t>
            </a:r>
            <a:r>
              <a:rPr b="1" lang="en-US" sz="1600"/>
              <a:t>revert</a:t>
            </a:r>
            <a:r>
              <a:rPr lang="en-US" sz="1600"/>
              <a:t> selected files back to a previous state, revert the entire project back to a previous state, </a:t>
            </a:r>
            <a:r>
              <a:rPr b="1" lang="en-US" sz="1600"/>
              <a:t>compare</a:t>
            </a:r>
            <a:r>
              <a:rPr lang="en-US" sz="1600"/>
              <a:t> changes over time, </a:t>
            </a:r>
            <a:r>
              <a:rPr b="1" lang="en-US" sz="1600"/>
              <a:t>see who</a:t>
            </a:r>
            <a:r>
              <a:rPr lang="en-US" sz="1600"/>
              <a:t> last </a:t>
            </a:r>
            <a:r>
              <a:rPr b="1" lang="en-US" sz="1600"/>
              <a:t>modified</a:t>
            </a:r>
            <a:r>
              <a:rPr lang="en-US" sz="1600"/>
              <a:t> something that might be causing a problem, who </a:t>
            </a:r>
            <a:r>
              <a:rPr b="1" lang="en-US" sz="1600"/>
              <a:t>introduced an issue</a:t>
            </a:r>
            <a:r>
              <a:rPr lang="en-US" sz="1600"/>
              <a:t> and when, and more. Using a VCS also generally means that if you screw things up or lose files, you can easily </a:t>
            </a:r>
            <a:r>
              <a:rPr b="1" lang="en-US" sz="1600"/>
              <a:t>recover</a:t>
            </a:r>
            <a:r>
              <a:rPr lang="en-US" sz="1600"/>
              <a:t>. In addition, you get all this for very little overhead.</a:t>
            </a:r>
            <a:endParaRPr sz="1600"/>
          </a:p>
        </p:txBody>
      </p:sp>
      <p:sp>
        <p:nvSpPr>
          <p:cNvPr id="100" name="Google Shape;100;p16"/>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52"/>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a:t>
            </a:r>
            <a:r>
              <a:rPr lang="en-US">
                <a:latin typeface="Courier New"/>
                <a:ea typeface="Courier New"/>
                <a:cs typeface="Courier New"/>
                <a:sym typeface="Courier New"/>
              </a:rPr>
              <a:t>commit</a:t>
            </a:r>
            <a:r>
              <a:rPr lang="en-US"/>
              <a:t> Command</a:t>
            </a:r>
            <a:endParaRPr>
              <a:latin typeface="Montserrat"/>
              <a:ea typeface="Montserrat"/>
              <a:cs typeface="Montserrat"/>
              <a:sym typeface="Montserrat"/>
            </a:endParaRPr>
          </a:p>
        </p:txBody>
      </p:sp>
      <p:sp>
        <p:nvSpPr>
          <p:cNvPr id="460" name="Google Shape;460;p52"/>
          <p:cNvSpPr txBox="1"/>
          <p:nvPr>
            <p:ph idx="1" type="body"/>
          </p:nvPr>
        </p:nvSpPr>
        <p:spPr>
          <a:xfrm>
            <a:off x="266950" y="1981200"/>
            <a:ext cx="81897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000"/>
              <a:t>Now that your staging area is set up the way you want it, you can </a:t>
            </a:r>
            <a:r>
              <a:rPr b="1" lang="en-US" sz="2000"/>
              <a:t>commit</a:t>
            </a:r>
            <a:r>
              <a:rPr lang="en-US" sz="2000"/>
              <a:t> your changes (i.e. put them into the Git database): </a:t>
            </a:r>
            <a:endParaRPr sz="2000"/>
          </a:p>
          <a:p>
            <a:pPr indent="0" lvl="0" marL="0" rtl="0" algn="l">
              <a:spcBef>
                <a:spcPts val="1425"/>
              </a:spcBef>
              <a:spcAft>
                <a:spcPts val="0"/>
              </a:spcAft>
              <a:buNone/>
            </a:pPr>
            <a:r>
              <a:t/>
            </a:r>
            <a:endParaRPr sz="800"/>
          </a:p>
          <a:p>
            <a:pPr indent="0" lvl="0" marL="0" rtl="0" algn="l">
              <a:spcBef>
                <a:spcPts val="1425"/>
              </a:spcBef>
              <a:spcAft>
                <a:spcPts val="0"/>
              </a:spcAft>
              <a:buNone/>
            </a:pPr>
            <a:r>
              <a:t/>
            </a:r>
            <a:endParaRPr sz="2000"/>
          </a:p>
          <a:p>
            <a:pPr indent="0" lvl="0" marL="0" rtl="0" algn="l">
              <a:spcBef>
                <a:spcPts val="1425"/>
              </a:spcBef>
              <a:spcAft>
                <a:spcPts val="0"/>
              </a:spcAft>
              <a:buNone/>
            </a:pPr>
            <a:r>
              <a:rPr lang="en-US" sz="2000"/>
              <a:t>Git also provides a simple </a:t>
            </a:r>
            <a:r>
              <a:rPr b="1" lang="en-US" sz="2000"/>
              <a:t>shortcut</a:t>
            </a:r>
            <a:r>
              <a:rPr lang="en-US" sz="2000"/>
              <a:t> to </a:t>
            </a:r>
            <a:r>
              <a:rPr lang="en-US" sz="2000">
                <a:solidFill>
                  <a:schemeClr val="dk1"/>
                </a:solidFill>
              </a:rPr>
              <a:t>skip the staging area</a:t>
            </a:r>
            <a:r>
              <a:rPr lang="en-US" sz="2000"/>
              <a:t>. Adding the </a:t>
            </a:r>
            <a:r>
              <a:rPr lang="en-US" sz="2000">
                <a:latin typeface="Courier New"/>
                <a:ea typeface="Courier New"/>
                <a:cs typeface="Courier New"/>
                <a:sym typeface="Courier New"/>
              </a:rPr>
              <a:t>-a</a:t>
            </a:r>
            <a:r>
              <a:rPr lang="en-US" sz="2000"/>
              <a:t> option to the </a:t>
            </a:r>
            <a:r>
              <a:rPr lang="en-US" sz="2000">
                <a:latin typeface="Courier New"/>
                <a:ea typeface="Courier New"/>
                <a:cs typeface="Courier New"/>
                <a:sym typeface="Courier New"/>
              </a:rPr>
              <a:t>commit</a:t>
            </a:r>
            <a:r>
              <a:rPr lang="en-US" sz="2000"/>
              <a:t> command makes Git automatically stage every file </a:t>
            </a:r>
            <a:r>
              <a:rPr i="1" lang="en-US" sz="2000"/>
              <a:t>that is already tracked</a:t>
            </a:r>
            <a:r>
              <a:rPr lang="en-US" sz="2000"/>
              <a:t> before doing the commit, letting you skip the git add part:</a:t>
            </a:r>
            <a:endParaRPr sz="2000"/>
          </a:p>
          <a:p>
            <a:pPr indent="0" lvl="0" marL="0" rtl="0" algn="l">
              <a:spcBef>
                <a:spcPts val="1425"/>
              </a:spcBef>
              <a:spcAft>
                <a:spcPts val="1425"/>
              </a:spcAft>
              <a:buNone/>
            </a:pPr>
            <a:r>
              <a:t/>
            </a:r>
            <a:endParaRPr sz="2000"/>
          </a:p>
        </p:txBody>
      </p:sp>
      <p:sp>
        <p:nvSpPr>
          <p:cNvPr id="461" name="Google Shape;461;p52"/>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62" name="Google Shape;462;p52"/>
          <p:cNvSpPr/>
          <p:nvPr/>
        </p:nvSpPr>
        <p:spPr>
          <a:xfrm>
            <a:off x="266950" y="2715850"/>
            <a:ext cx="6756900" cy="8007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100">
                <a:latin typeface="Courier New"/>
                <a:ea typeface="Courier New"/>
                <a:cs typeface="Courier New"/>
                <a:sym typeface="Courier New"/>
              </a:rPr>
              <a:t>  </a:t>
            </a:r>
            <a:r>
              <a:rPr b="1" lang="en-US" sz="1100">
                <a:latin typeface="Courier New"/>
                <a:ea typeface="Courier New"/>
                <a:cs typeface="Courier New"/>
                <a:sym typeface="Courier New"/>
              </a:rPr>
              <a:t>$ git commit -m "Phase two - dhdk"</a:t>
            </a:r>
            <a:endParaRPr b="1"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[master 463dc4f] </a:t>
            </a:r>
            <a:r>
              <a:rPr lang="en-US" sz="1100">
                <a:solidFill>
                  <a:schemeClr val="dk1"/>
                </a:solidFill>
                <a:latin typeface="Courier New"/>
                <a:ea typeface="Courier New"/>
                <a:cs typeface="Courier New"/>
                <a:sym typeface="Courier New"/>
              </a:rPr>
              <a:t>Phase two - dhdk</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2 files changed, 2 insertions(+)</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create mode 100644 README.txt</a:t>
            </a:r>
            <a:endParaRPr b="1" sz="1100">
              <a:latin typeface="Courier New"/>
              <a:ea typeface="Courier New"/>
              <a:cs typeface="Courier New"/>
              <a:sym typeface="Courier New"/>
            </a:endParaRPr>
          </a:p>
        </p:txBody>
      </p:sp>
      <p:sp>
        <p:nvSpPr>
          <p:cNvPr id="463" name="Google Shape;463;p52"/>
          <p:cNvSpPr/>
          <p:nvPr/>
        </p:nvSpPr>
        <p:spPr>
          <a:xfrm>
            <a:off x="266950" y="5001850"/>
            <a:ext cx="6756900" cy="6483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100">
                <a:latin typeface="Courier New"/>
                <a:ea typeface="Courier New"/>
                <a:cs typeface="Courier New"/>
                <a:sym typeface="Courier New"/>
              </a:rPr>
              <a:t>  </a:t>
            </a:r>
            <a:r>
              <a:rPr b="1" lang="en-US" sz="1100">
                <a:latin typeface="Courier New"/>
                <a:ea typeface="Courier New"/>
                <a:cs typeface="Courier New"/>
                <a:sym typeface="Courier New"/>
              </a:rPr>
              <a:t>$ git commit -a -m 'added new benchmarks'</a:t>
            </a:r>
            <a:endParaRPr b="1" sz="1100">
              <a:latin typeface="Courier New"/>
              <a:ea typeface="Courier New"/>
              <a:cs typeface="Courier New"/>
              <a:sym typeface="Courier New"/>
            </a:endParaRPr>
          </a:p>
          <a:p>
            <a:pPr indent="0" lvl="0" marL="0" rtl="0" algn="l">
              <a:spcBef>
                <a:spcPts val="0"/>
              </a:spcBef>
              <a:spcAft>
                <a:spcPts val="0"/>
              </a:spcAft>
              <a:buNone/>
            </a:pPr>
            <a:r>
              <a:rPr b="1" lang="en-US" sz="1100">
                <a:latin typeface="Courier New"/>
                <a:ea typeface="Courier New"/>
                <a:cs typeface="Courier New"/>
                <a:sym typeface="Courier New"/>
              </a:rPr>
              <a:t>  </a:t>
            </a:r>
            <a:r>
              <a:rPr lang="en-US" sz="1100">
                <a:latin typeface="Courier New"/>
                <a:ea typeface="Courier New"/>
                <a:cs typeface="Courier New"/>
                <a:sym typeface="Courier New"/>
              </a:rPr>
              <a:t>[master 83e38c7] added new benchmarks</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1 file changed, 5 insertions(+), 0 deletions(-)</a:t>
            </a:r>
            <a:endParaRPr b="1" sz="1100">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53"/>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a:t>
            </a:r>
            <a:r>
              <a:rPr lang="en-US">
                <a:latin typeface="Courier New"/>
                <a:ea typeface="Courier New"/>
                <a:cs typeface="Courier New"/>
                <a:sym typeface="Courier New"/>
              </a:rPr>
              <a:t>mv</a:t>
            </a:r>
            <a:r>
              <a:rPr lang="en-US"/>
              <a:t> Command</a:t>
            </a:r>
            <a:endParaRPr>
              <a:latin typeface="Montserrat"/>
              <a:ea typeface="Montserrat"/>
              <a:cs typeface="Montserrat"/>
              <a:sym typeface="Montserrat"/>
            </a:endParaRPr>
          </a:p>
        </p:txBody>
      </p:sp>
      <p:sp>
        <p:nvSpPr>
          <p:cNvPr id="470" name="Google Shape;470;p53"/>
          <p:cNvSpPr txBox="1"/>
          <p:nvPr>
            <p:ph idx="1" type="body"/>
          </p:nvPr>
        </p:nvSpPr>
        <p:spPr>
          <a:xfrm>
            <a:off x="266950" y="1981200"/>
            <a:ext cx="8588700" cy="4308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000"/>
              <a:t>If you rename a file in Git, no metadata is stored in Git that tells it you renamed the file.</a:t>
            </a:r>
            <a:endParaRPr sz="2000"/>
          </a:p>
          <a:p>
            <a:pPr indent="0" lvl="0" marL="0" rtl="0" algn="l">
              <a:spcBef>
                <a:spcPts val="1425"/>
              </a:spcBef>
              <a:spcAft>
                <a:spcPts val="0"/>
              </a:spcAft>
              <a:buNone/>
            </a:pPr>
            <a:r>
              <a:rPr lang="en-US" sz="2000"/>
              <a:t>To </a:t>
            </a:r>
            <a:r>
              <a:rPr b="1" lang="en-US" sz="2000"/>
              <a:t>rename</a:t>
            </a:r>
            <a:r>
              <a:rPr lang="en-US" sz="2000"/>
              <a:t> (or </a:t>
            </a:r>
            <a:r>
              <a:rPr b="1" lang="en-US" sz="2000"/>
              <a:t>move</a:t>
            </a:r>
            <a:r>
              <a:rPr lang="en-US" sz="2000"/>
              <a:t>) a file in Git, you have to </a:t>
            </a:r>
            <a:r>
              <a:rPr lang="en-US" sz="2000">
                <a:solidFill>
                  <a:schemeClr val="dk1"/>
                </a:solidFill>
              </a:rPr>
              <a:t>explicitly inform Git:</a:t>
            </a:r>
            <a:endParaRPr sz="2000">
              <a:solidFill>
                <a:schemeClr val="dk1"/>
              </a:solidFill>
            </a:endParaRPr>
          </a:p>
          <a:p>
            <a:pPr indent="0" lvl="0" marL="0" rtl="0" algn="l">
              <a:spcBef>
                <a:spcPts val="1425"/>
              </a:spcBef>
              <a:spcAft>
                <a:spcPts val="0"/>
              </a:spcAft>
              <a:buNone/>
            </a:pPr>
            <a:r>
              <a:t/>
            </a:r>
            <a:endParaRPr sz="2000">
              <a:solidFill>
                <a:schemeClr val="dk1"/>
              </a:solidFill>
            </a:endParaRPr>
          </a:p>
          <a:p>
            <a:pPr indent="0" lvl="0" marL="0" rtl="0" algn="l">
              <a:spcBef>
                <a:spcPts val="1425"/>
              </a:spcBef>
              <a:spcAft>
                <a:spcPts val="0"/>
              </a:spcAft>
              <a:buNone/>
            </a:pPr>
            <a:r>
              <a:t/>
            </a:r>
            <a:endParaRPr sz="1200">
              <a:solidFill>
                <a:schemeClr val="dk1"/>
              </a:solidFill>
            </a:endParaRPr>
          </a:p>
          <a:p>
            <a:pPr indent="0" lvl="0" marL="0" rtl="0" algn="l">
              <a:spcBef>
                <a:spcPts val="1425"/>
              </a:spcBef>
              <a:spcAft>
                <a:spcPts val="0"/>
              </a:spcAft>
              <a:buNone/>
            </a:pPr>
            <a:r>
              <a:t/>
            </a:r>
            <a:endParaRPr sz="2000">
              <a:solidFill>
                <a:schemeClr val="dk1"/>
              </a:solidFill>
            </a:endParaRPr>
          </a:p>
          <a:p>
            <a:pPr indent="0" lvl="0" marL="0" rtl="0" algn="l">
              <a:spcBef>
                <a:spcPts val="1425"/>
              </a:spcBef>
              <a:spcAft>
                <a:spcPts val="0"/>
              </a:spcAft>
              <a:buNone/>
            </a:pPr>
            <a:r>
              <a:rPr lang="en-US" sz="2000">
                <a:solidFill>
                  <a:schemeClr val="dk1"/>
                </a:solidFill>
              </a:rPr>
              <a:t>However, this is equivalent to running something like this:</a:t>
            </a:r>
            <a:endParaRPr sz="2000">
              <a:solidFill>
                <a:schemeClr val="dk1"/>
              </a:solidFill>
            </a:endParaRPr>
          </a:p>
          <a:p>
            <a:pPr indent="0" lvl="0" marL="0" rtl="0" algn="l">
              <a:spcBef>
                <a:spcPts val="1425"/>
              </a:spcBef>
              <a:spcAft>
                <a:spcPts val="0"/>
              </a:spcAft>
              <a:buNone/>
            </a:pPr>
            <a:r>
              <a:t/>
            </a:r>
            <a:endParaRPr sz="2000">
              <a:solidFill>
                <a:schemeClr val="dk1"/>
              </a:solidFill>
            </a:endParaRPr>
          </a:p>
          <a:p>
            <a:pPr indent="0" lvl="0" marL="0" rtl="0" algn="l">
              <a:spcBef>
                <a:spcPts val="1425"/>
              </a:spcBef>
              <a:spcAft>
                <a:spcPts val="0"/>
              </a:spcAft>
              <a:buNone/>
            </a:pPr>
            <a:r>
              <a:t/>
            </a:r>
            <a:endParaRPr sz="800">
              <a:solidFill>
                <a:schemeClr val="dk1"/>
              </a:solidFill>
            </a:endParaRPr>
          </a:p>
          <a:p>
            <a:pPr indent="0" lvl="0" marL="0" rtl="0" algn="l">
              <a:spcBef>
                <a:spcPts val="1425"/>
              </a:spcBef>
              <a:spcAft>
                <a:spcPts val="1425"/>
              </a:spcAft>
              <a:buNone/>
            </a:pPr>
            <a:r>
              <a:rPr lang="en-US" sz="2000">
                <a:solidFill>
                  <a:schemeClr val="dk1"/>
                </a:solidFill>
              </a:rPr>
              <a:t>Remember that also in this case changes have to be committed.</a:t>
            </a:r>
            <a:endParaRPr sz="2000">
              <a:solidFill>
                <a:schemeClr val="dk1"/>
              </a:solidFill>
            </a:endParaRPr>
          </a:p>
        </p:txBody>
      </p:sp>
      <p:sp>
        <p:nvSpPr>
          <p:cNvPr id="471" name="Google Shape;471;p53"/>
          <p:cNvSpPr txBox="1"/>
          <p:nvPr>
            <p:ph idx="12" type="sldNum"/>
          </p:nvPr>
        </p:nvSpPr>
        <p:spPr>
          <a:xfrm>
            <a:off x="8595309" y="65309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72" name="Google Shape;472;p53"/>
          <p:cNvSpPr/>
          <p:nvPr/>
        </p:nvSpPr>
        <p:spPr>
          <a:xfrm>
            <a:off x="266950" y="3173050"/>
            <a:ext cx="6756900" cy="14388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100">
                <a:latin typeface="Courier New"/>
                <a:ea typeface="Courier New"/>
                <a:cs typeface="Courier New"/>
                <a:sym typeface="Courier New"/>
              </a:rPr>
              <a:t>  $ </a:t>
            </a:r>
            <a:r>
              <a:rPr b="1" lang="en-US" sz="1100">
                <a:latin typeface="Courier New"/>
                <a:ea typeface="Courier New"/>
                <a:cs typeface="Courier New"/>
                <a:sym typeface="Courier New"/>
              </a:rPr>
              <a:t>git mv README.txt README</a:t>
            </a:r>
            <a:endParaRPr b="1" sz="1100">
              <a:latin typeface="Courier New"/>
              <a:ea typeface="Courier New"/>
              <a:cs typeface="Courier New"/>
              <a:sym typeface="Courier New"/>
            </a:endParaRPr>
          </a:p>
          <a:p>
            <a:pPr indent="0" lvl="0" marL="0" rtl="0" algn="l">
              <a:spcBef>
                <a:spcPts val="0"/>
              </a:spcBef>
              <a:spcAft>
                <a:spcPts val="0"/>
              </a:spcAft>
              <a:buNone/>
            </a:pPr>
            <a:r>
              <a:rPr b="1" lang="en-US" sz="1100">
                <a:latin typeface="Courier New"/>
                <a:ea typeface="Courier New"/>
                <a:cs typeface="Courier New"/>
                <a:sym typeface="Courier New"/>
              </a:rPr>
              <a:t>  $ git status</a:t>
            </a:r>
            <a:endParaRPr b="1" sz="1100">
              <a:latin typeface="Courier New"/>
              <a:ea typeface="Courier New"/>
              <a:cs typeface="Courier New"/>
              <a:sym typeface="Courier New"/>
            </a:endParaRPr>
          </a:p>
          <a:p>
            <a:pPr indent="0" lvl="0" marL="0" rtl="0" algn="l">
              <a:spcBef>
                <a:spcPts val="0"/>
              </a:spcBef>
              <a:spcAft>
                <a:spcPts val="0"/>
              </a:spcAft>
              <a:buNone/>
            </a:pPr>
            <a:r>
              <a:rPr b="1" lang="en-US" sz="1100">
                <a:latin typeface="Courier New"/>
                <a:ea typeface="Courier New"/>
                <a:cs typeface="Courier New"/>
                <a:sym typeface="Courier New"/>
              </a:rPr>
              <a:t>  </a:t>
            </a:r>
            <a:r>
              <a:rPr lang="en-US" sz="1100">
                <a:latin typeface="Courier New"/>
                <a:ea typeface="Courier New"/>
                <a:cs typeface="Courier New"/>
                <a:sym typeface="Courier New"/>
              </a:rPr>
              <a:t>On branch master</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Your branch is up-to-date with 'origin/master'.</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Changes to be committed:</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(use "git reset HEAD &lt;file&gt;..." to unstage)</a:t>
            </a:r>
            <a:endParaRPr sz="1100">
              <a:latin typeface="Courier New"/>
              <a:ea typeface="Courier New"/>
              <a:cs typeface="Courier New"/>
              <a:sym typeface="Courier New"/>
            </a:endParaRPr>
          </a:p>
          <a:p>
            <a:pPr indent="0" lvl="0" marL="0" rtl="0" algn="l">
              <a:spcBef>
                <a:spcPts val="0"/>
              </a:spcBef>
              <a:spcAft>
                <a:spcPts val="0"/>
              </a:spcAft>
              <a:buNone/>
            </a:pPr>
            <a:r>
              <a:t/>
            </a:r>
            <a:endParaRPr sz="6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renamed:    README.txt -&gt; README</a:t>
            </a:r>
            <a:endParaRPr sz="1100">
              <a:latin typeface="Courier New"/>
              <a:ea typeface="Courier New"/>
              <a:cs typeface="Courier New"/>
              <a:sym typeface="Courier New"/>
            </a:endParaRPr>
          </a:p>
        </p:txBody>
      </p:sp>
      <p:sp>
        <p:nvSpPr>
          <p:cNvPr id="473" name="Google Shape;473;p53"/>
          <p:cNvSpPr/>
          <p:nvPr/>
        </p:nvSpPr>
        <p:spPr>
          <a:xfrm>
            <a:off x="266950" y="5001850"/>
            <a:ext cx="6756900" cy="7542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100">
                <a:latin typeface="Courier New"/>
                <a:ea typeface="Courier New"/>
                <a:cs typeface="Courier New"/>
                <a:sym typeface="Courier New"/>
              </a:rPr>
              <a:t>  </a:t>
            </a:r>
            <a:r>
              <a:rPr b="1" lang="en-US" sz="1100">
                <a:latin typeface="Courier New"/>
                <a:ea typeface="Courier New"/>
                <a:cs typeface="Courier New"/>
                <a:sym typeface="Courier New"/>
              </a:rPr>
              <a:t>$ mv README.txt README</a:t>
            </a:r>
            <a:endParaRPr b="1" sz="1100">
              <a:latin typeface="Courier New"/>
              <a:ea typeface="Courier New"/>
              <a:cs typeface="Courier New"/>
              <a:sym typeface="Courier New"/>
            </a:endParaRPr>
          </a:p>
          <a:p>
            <a:pPr indent="0" lvl="0" marL="0" rtl="0" algn="l">
              <a:spcBef>
                <a:spcPts val="0"/>
              </a:spcBef>
              <a:spcAft>
                <a:spcPts val="0"/>
              </a:spcAft>
              <a:buNone/>
            </a:pPr>
            <a:r>
              <a:rPr b="1" lang="en-US" sz="1100">
                <a:latin typeface="Courier New"/>
                <a:ea typeface="Courier New"/>
                <a:cs typeface="Courier New"/>
                <a:sym typeface="Courier New"/>
              </a:rPr>
              <a:t>  $ git rm README.txt</a:t>
            </a:r>
            <a:endParaRPr b="1" sz="1100">
              <a:latin typeface="Courier New"/>
              <a:ea typeface="Courier New"/>
              <a:cs typeface="Courier New"/>
              <a:sym typeface="Courier New"/>
            </a:endParaRPr>
          </a:p>
          <a:p>
            <a:pPr indent="0" lvl="0" marL="0" rtl="0" algn="l">
              <a:spcBef>
                <a:spcPts val="0"/>
              </a:spcBef>
              <a:spcAft>
                <a:spcPts val="0"/>
              </a:spcAft>
              <a:buNone/>
            </a:pPr>
            <a:r>
              <a:rPr b="1" lang="en-US" sz="1100">
                <a:latin typeface="Courier New"/>
                <a:ea typeface="Courier New"/>
                <a:cs typeface="Courier New"/>
                <a:sym typeface="Courier New"/>
              </a:rPr>
              <a:t>  $ git add README</a:t>
            </a:r>
            <a:endParaRPr b="1" sz="1100">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54"/>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a:t>
            </a:r>
            <a:r>
              <a:rPr lang="en-US">
                <a:latin typeface="Courier New"/>
                <a:ea typeface="Courier New"/>
                <a:cs typeface="Courier New"/>
                <a:sym typeface="Courier New"/>
              </a:rPr>
              <a:t>rm</a:t>
            </a:r>
            <a:r>
              <a:rPr lang="en-US"/>
              <a:t> Command</a:t>
            </a:r>
            <a:endParaRPr>
              <a:latin typeface="Montserrat"/>
              <a:ea typeface="Montserrat"/>
              <a:cs typeface="Montserrat"/>
              <a:sym typeface="Montserrat"/>
            </a:endParaRPr>
          </a:p>
        </p:txBody>
      </p:sp>
      <p:sp>
        <p:nvSpPr>
          <p:cNvPr id="480" name="Google Shape;480;p54"/>
          <p:cNvSpPr txBox="1"/>
          <p:nvPr>
            <p:ph idx="1" type="body"/>
          </p:nvPr>
        </p:nvSpPr>
        <p:spPr>
          <a:xfrm>
            <a:off x="248550" y="1981200"/>
            <a:ext cx="86622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000"/>
              <a:t>To </a:t>
            </a:r>
            <a:r>
              <a:rPr b="1" lang="en-US" sz="2000"/>
              <a:t>remove</a:t>
            </a:r>
            <a:r>
              <a:rPr lang="en-US" sz="2000"/>
              <a:t> a file from Git, you have to remove it from your tracked files (i.e. from your staging area) and then commit. </a:t>
            </a:r>
            <a:endParaRPr sz="2000"/>
          </a:p>
          <a:p>
            <a:pPr indent="0" lvl="0" marL="0" rtl="0" algn="l">
              <a:spcBef>
                <a:spcPts val="1425"/>
              </a:spcBef>
              <a:spcAft>
                <a:spcPts val="0"/>
              </a:spcAft>
              <a:buClr>
                <a:schemeClr val="dk1"/>
              </a:buClr>
              <a:buSzPts val="1100"/>
              <a:buFont typeface="Arial"/>
              <a:buNone/>
            </a:pPr>
            <a:r>
              <a:rPr lang="en-US" sz="2000"/>
              <a:t>The </a:t>
            </a:r>
            <a:r>
              <a:rPr lang="en-US" sz="2000">
                <a:latin typeface="Courier New"/>
                <a:ea typeface="Courier New"/>
                <a:cs typeface="Courier New"/>
                <a:sym typeface="Courier New"/>
              </a:rPr>
              <a:t>rm</a:t>
            </a:r>
            <a:r>
              <a:rPr lang="en-US" sz="2000"/>
              <a:t> command does that, and also removes the file from your working directory.</a:t>
            </a:r>
            <a:endParaRPr sz="2000"/>
          </a:p>
          <a:p>
            <a:pPr indent="0" lvl="0" marL="0" rtl="0" algn="l">
              <a:spcBef>
                <a:spcPts val="1425"/>
              </a:spcBef>
              <a:spcAft>
                <a:spcPts val="0"/>
              </a:spcAft>
              <a:buNone/>
            </a:pPr>
            <a:r>
              <a:t/>
            </a:r>
            <a:endParaRPr sz="2000"/>
          </a:p>
          <a:p>
            <a:pPr indent="0" lvl="0" marL="0" rtl="0" algn="l">
              <a:spcBef>
                <a:spcPts val="1425"/>
              </a:spcBef>
              <a:spcAft>
                <a:spcPts val="0"/>
              </a:spcAft>
              <a:buNone/>
            </a:pPr>
            <a:r>
              <a:t/>
            </a:r>
            <a:endParaRPr sz="2000"/>
          </a:p>
          <a:p>
            <a:pPr indent="0" lvl="0" marL="0" rtl="0" algn="l">
              <a:spcBef>
                <a:spcPts val="1425"/>
              </a:spcBef>
              <a:spcAft>
                <a:spcPts val="0"/>
              </a:spcAft>
              <a:buClr>
                <a:schemeClr val="dk1"/>
              </a:buClr>
              <a:buSzPts val="1100"/>
              <a:buFont typeface="Arial"/>
              <a:buNone/>
            </a:pPr>
            <a:r>
              <a:t/>
            </a:r>
            <a:endParaRPr sz="2000"/>
          </a:p>
          <a:p>
            <a:pPr indent="0" lvl="0" marL="0" rtl="0" algn="l">
              <a:spcBef>
                <a:spcPts val="1425"/>
              </a:spcBef>
              <a:spcAft>
                <a:spcPts val="0"/>
              </a:spcAft>
              <a:buClr>
                <a:schemeClr val="dk1"/>
              </a:buClr>
              <a:buSzPts val="1100"/>
              <a:buFont typeface="Arial"/>
              <a:buNone/>
            </a:pPr>
            <a:r>
              <a:rPr lang="en-US" sz="2000"/>
              <a:t>Remember that also in this case changes have to be committed.</a:t>
            </a:r>
            <a:endParaRPr sz="2000"/>
          </a:p>
          <a:p>
            <a:pPr indent="0" lvl="0" marL="0" rtl="0" algn="l">
              <a:spcBef>
                <a:spcPts val="1425"/>
              </a:spcBef>
              <a:spcAft>
                <a:spcPts val="0"/>
              </a:spcAft>
              <a:buClr>
                <a:schemeClr val="dk1"/>
              </a:buClr>
              <a:buSzPts val="1100"/>
              <a:buFont typeface="Arial"/>
              <a:buNone/>
            </a:pPr>
            <a:r>
              <a:t/>
            </a:r>
            <a:endParaRPr sz="2000"/>
          </a:p>
          <a:p>
            <a:pPr indent="0" lvl="0" marL="0" rtl="0" algn="l">
              <a:spcBef>
                <a:spcPts val="1425"/>
              </a:spcBef>
              <a:spcAft>
                <a:spcPts val="1425"/>
              </a:spcAft>
              <a:buNone/>
            </a:pPr>
            <a:r>
              <a:t/>
            </a:r>
            <a:endParaRPr sz="2000"/>
          </a:p>
        </p:txBody>
      </p:sp>
      <p:sp>
        <p:nvSpPr>
          <p:cNvPr id="481" name="Google Shape;481;p54"/>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82" name="Google Shape;482;p54"/>
          <p:cNvSpPr/>
          <p:nvPr/>
        </p:nvSpPr>
        <p:spPr>
          <a:xfrm>
            <a:off x="368225" y="3554050"/>
            <a:ext cx="7189200" cy="14388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100">
                <a:latin typeface="Courier New"/>
                <a:ea typeface="Courier New"/>
                <a:cs typeface="Courier New"/>
                <a:sym typeface="Courier New"/>
              </a:rPr>
              <a:t>  $ git rm fileX.txt</a:t>
            </a:r>
            <a:endParaRPr b="1" sz="1100">
              <a:latin typeface="Courier New"/>
              <a:ea typeface="Courier New"/>
              <a:cs typeface="Courier New"/>
              <a:sym typeface="Courier New"/>
            </a:endParaRPr>
          </a:p>
          <a:p>
            <a:pPr indent="0" lvl="0" marL="0" rtl="0" algn="l">
              <a:spcBef>
                <a:spcPts val="0"/>
              </a:spcBef>
              <a:spcAft>
                <a:spcPts val="0"/>
              </a:spcAft>
              <a:buNone/>
            </a:pPr>
            <a:r>
              <a:rPr b="1" lang="en-US" sz="1100">
                <a:latin typeface="Courier New"/>
                <a:ea typeface="Courier New"/>
                <a:cs typeface="Courier New"/>
                <a:sym typeface="Courier New"/>
              </a:rPr>
              <a:t>  $ git status</a:t>
            </a:r>
            <a:endParaRPr b="1" sz="1100">
              <a:latin typeface="Courier New"/>
              <a:ea typeface="Courier New"/>
              <a:cs typeface="Courier New"/>
              <a:sym typeface="Courier New"/>
            </a:endParaRPr>
          </a:p>
          <a:p>
            <a:pPr indent="0" lvl="0" marL="0" rtl="0" algn="l">
              <a:spcBef>
                <a:spcPts val="0"/>
              </a:spcBef>
              <a:spcAft>
                <a:spcPts val="0"/>
              </a:spcAft>
              <a:buNone/>
            </a:pPr>
            <a:r>
              <a:rPr b="1" lang="en-US" sz="1100">
                <a:latin typeface="Courier New"/>
                <a:ea typeface="Courier New"/>
                <a:cs typeface="Courier New"/>
                <a:sym typeface="Courier New"/>
              </a:rPr>
              <a:t>  </a:t>
            </a:r>
            <a:r>
              <a:rPr lang="en-US" sz="1100">
                <a:latin typeface="Courier New"/>
                <a:ea typeface="Courier New"/>
                <a:cs typeface="Courier New"/>
                <a:sym typeface="Courier New"/>
              </a:rPr>
              <a:t>On branch master</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Your branch is up-to-date with 'origin/master'.</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Changes to be committed:</a:t>
            </a:r>
            <a:endParaRPr sz="11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(use "git reset HEAD &lt;file&gt;..." to unstage)</a:t>
            </a:r>
            <a:endParaRPr sz="1100">
              <a:latin typeface="Courier New"/>
              <a:ea typeface="Courier New"/>
              <a:cs typeface="Courier New"/>
              <a:sym typeface="Courier New"/>
            </a:endParaRPr>
          </a:p>
          <a:p>
            <a:pPr indent="0" lvl="0" marL="0" rtl="0" algn="l">
              <a:spcBef>
                <a:spcPts val="0"/>
              </a:spcBef>
              <a:spcAft>
                <a:spcPts val="0"/>
              </a:spcAft>
              <a:buNone/>
            </a:pPr>
            <a:r>
              <a:t/>
            </a:r>
            <a:endParaRPr sz="600">
              <a:latin typeface="Courier New"/>
              <a:ea typeface="Courier New"/>
              <a:cs typeface="Courier New"/>
              <a:sym typeface="Courier New"/>
            </a:endParaRPr>
          </a:p>
          <a:p>
            <a:pPr indent="0" lvl="0" marL="0" rtl="0" algn="l">
              <a:spcBef>
                <a:spcPts val="0"/>
              </a:spcBef>
              <a:spcAft>
                <a:spcPts val="0"/>
              </a:spcAft>
              <a:buNone/>
            </a:pPr>
            <a:r>
              <a:rPr lang="en-US" sz="1100">
                <a:latin typeface="Courier New"/>
                <a:ea typeface="Courier New"/>
                <a:cs typeface="Courier New"/>
                <a:sym typeface="Courier New"/>
              </a:rPr>
              <a:t>    </a:t>
            </a:r>
            <a:r>
              <a:rPr lang="en-US" sz="1100">
                <a:latin typeface="Courier New"/>
                <a:ea typeface="Courier New"/>
                <a:cs typeface="Courier New"/>
                <a:sym typeface="Courier New"/>
              </a:rPr>
              <a:t>deleted:    fileX.txt</a:t>
            </a:r>
            <a:endParaRPr sz="1100">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55"/>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a:t>
            </a:r>
            <a:r>
              <a:rPr lang="en-US">
                <a:latin typeface="Courier New"/>
                <a:ea typeface="Courier New"/>
                <a:cs typeface="Courier New"/>
                <a:sym typeface="Courier New"/>
              </a:rPr>
              <a:t>pull</a:t>
            </a:r>
            <a:r>
              <a:rPr lang="en-US"/>
              <a:t> Command</a:t>
            </a:r>
            <a:endParaRPr>
              <a:latin typeface="Montserrat"/>
              <a:ea typeface="Montserrat"/>
              <a:cs typeface="Montserrat"/>
              <a:sym typeface="Montserrat"/>
            </a:endParaRPr>
          </a:p>
        </p:txBody>
      </p:sp>
      <p:sp>
        <p:nvSpPr>
          <p:cNvPr id="489" name="Google Shape;489;p55"/>
          <p:cNvSpPr txBox="1"/>
          <p:nvPr>
            <p:ph idx="1" type="body"/>
          </p:nvPr>
        </p:nvSpPr>
        <p:spPr>
          <a:xfrm>
            <a:off x="368225" y="1981200"/>
            <a:ext cx="80886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000"/>
              <a:t>The </a:t>
            </a:r>
            <a:r>
              <a:rPr lang="en-US" sz="2000">
                <a:latin typeface="Courier New"/>
                <a:ea typeface="Courier New"/>
                <a:cs typeface="Courier New"/>
                <a:sym typeface="Courier New"/>
              </a:rPr>
              <a:t>pull</a:t>
            </a:r>
            <a:r>
              <a:rPr lang="en-US" sz="2000"/>
              <a:t> command is used to perform two operations in one single step:</a:t>
            </a:r>
            <a:endParaRPr sz="2000"/>
          </a:p>
          <a:p>
            <a:pPr indent="-355600" lvl="0" marL="457200" rtl="0" algn="l">
              <a:spcBef>
                <a:spcPts val="1425"/>
              </a:spcBef>
              <a:spcAft>
                <a:spcPts val="0"/>
              </a:spcAft>
              <a:buSzPts val="2000"/>
              <a:buChar char="●"/>
            </a:pPr>
            <a:r>
              <a:rPr lang="en-US" sz="2000">
                <a:solidFill>
                  <a:schemeClr val="dk1"/>
                </a:solidFill>
              </a:rPr>
              <a:t>get data from your remote projects (</a:t>
            </a:r>
            <a:r>
              <a:rPr lang="en-US" sz="2000"/>
              <a:t>fetch)</a:t>
            </a:r>
            <a:endParaRPr sz="2000"/>
          </a:p>
          <a:p>
            <a:pPr indent="-355600" lvl="0" marL="457200" rtl="0" algn="l">
              <a:spcBef>
                <a:spcPts val="0"/>
              </a:spcBef>
              <a:spcAft>
                <a:spcPts val="0"/>
              </a:spcAft>
              <a:buSzPts val="2000"/>
              <a:buChar char="●"/>
            </a:pPr>
            <a:r>
              <a:rPr lang="en-US" sz="2000"/>
              <a:t>then </a:t>
            </a:r>
            <a:r>
              <a:rPr lang="en-US" sz="2000">
                <a:solidFill>
                  <a:schemeClr val="dk1"/>
                </a:solidFill>
              </a:rPr>
              <a:t>automatically </a:t>
            </a:r>
            <a:r>
              <a:rPr lang="en-US" sz="2000"/>
              <a:t>merge the remote branch into your current branch.</a:t>
            </a:r>
            <a:endParaRPr sz="2000"/>
          </a:p>
          <a:p>
            <a:pPr indent="0" lvl="0" marL="0" rtl="0" algn="l">
              <a:spcBef>
                <a:spcPts val="1425"/>
              </a:spcBef>
              <a:spcAft>
                <a:spcPts val="0"/>
              </a:spcAft>
              <a:buNone/>
            </a:pPr>
            <a:r>
              <a:t/>
            </a:r>
            <a:endParaRPr sz="2000"/>
          </a:p>
          <a:p>
            <a:pPr indent="0" lvl="0" marL="0" rtl="0" algn="l">
              <a:spcBef>
                <a:spcPts val="1425"/>
              </a:spcBef>
              <a:spcAft>
                <a:spcPts val="0"/>
              </a:spcAft>
              <a:buNone/>
            </a:pPr>
            <a:r>
              <a:rPr lang="en-US" sz="2000"/>
              <a:t>which is equivalent to the following two commands</a:t>
            </a:r>
            <a:endParaRPr sz="2000"/>
          </a:p>
          <a:p>
            <a:pPr indent="0" lvl="0" marL="0" rtl="0" algn="l">
              <a:spcBef>
                <a:spcPts val="1425"/>
              </a:spcBef>
              <a:spcAft>
                <a:spcPts val="1425"/>
              </a:spcAft>
              <a:buNone/>
            </a:pPr>
            <a:r>
              <a:t/>
            </a:r>
            <a:endParaRPr sz="2000"/>
          </a:p>
        </p:txBody>
      </p:sp>
      <p:sp>
        <p:nvSpPr>
          <p:cNvPr id="490" name="Google Shape;490;p55"/>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91" name="Google Shape;491;p55"/>
          <p:cNvSpPr/>
          <p:nvPr/>
        </p:nvSpPr>
        <p:spPr>
          <a:xfrm>
            <a:off x="368225" y="3858850"/>
            <a:ext cx="7189200" cy="4032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latin typeface="Courier New"/>
                <a:ea typeface="Courier New"/>
                <a:cs typeface="Courier New"/>
                <a:sym typeface="Courier New"/>
              </a:rPr>
              <a:t>  $ git pull</a:t>
            </a:r>
            <a:endParaRPr sz="1300">
              <a:latin typeface="Courier New"/>
              <a:ea typeface="Courier New"/>
              <a:cs typeface="Courier New"/>
              <a:sym typeface="Courier New"/>
            </a:endParaRPr>
          </a:p>
        </p:txBody>
      </p:sp>
      <p:sp>
        <p:nvSpPr>
          <p:cNvPr id="492" name="Google Shape;492;p55"/>
          <p:cNvSpPr/>
          <p:nvPr/>
        </p:nvSpPr>
        <p:spPr>
          <a:xfrm>
            <a:off x="368225" y="4837675"/>
            <a:ext cx="7189200" cy="5250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latin typeface="Courier New"/>
                <a:ea typeface="Courier New"/>
                <a:cs typeface="Courier New"/>
                <a:sym typeface="Courier New"/>
              </a:rPr>
              <a:t>  $ </a:t>
            </a:r>
            <a:r>
              <a:rPr b="1" lang="en-US" sz="1300">
                <a:latin typeface="Courier New"/>
                <a:ea typeface="Courier New"/>
                <a:cs typeface="Courier New"/>
                <a:sym typeface="Courier New"/>
              </a:rPr>
              <a:t>git fetch origin HEAD </a:t>
            </a:r>
            <a:endParaRPr b="1" sz="1300">
              <a:latin typeface="Courier New"/>
              <a:ea typeface="Courier New"/>
              <a:cs typeface="Courier New"/>
              <a:sym typeface="Courier New"/>
            </a:endParaRPr>
          </a:p>
          <a:p>
            <a:pPr indent="0" lvl="0" marL="0" rtl="0" algn="l">
              <a:spcBef>
                <a:spcPts val="0"/>
              </a:spcBef>
              <a:spcAft>
                <a:spcPts val="0"/>
              </a:spcAft>
              <a:buNone/>
            </a:pPr>
            <a:r>
              <a:rPr b="1" lang="en-US" sz="1300">
                <a:latin typeface="Courier New"/>
                <a:ea typeface="Courier New"/>
                <a:cs typeface="Courier New"/>
                <a:sym typeface="Courier New"/>
              </a:rPr>
              <a:t>  $ git merge HEAD</a:t>
            </a:r>
            <a:endParaRPr sz="1300">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56"/>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a:t>
            </a:r>
            <a:r>
              <a:rPr lang="en-US">
                <a:latin typeface="Courier New"/>
                <a:ea typeface="Courier New"/>
                <a:cs typeface="Courier New"/>
                <a:sym typeface="Courier New"/>
              </a:rPr>
              <a:t>push</a:t>
            </a:r>
            <a:r>
              <a:rPr lang="en-US"/>
              <a:t> Command</a:t>
            </a:r>
            <a:endParaRPr>
              <a:latin typeface="Montserrat"/>
              <a:ea typeface="Montserrat"/>
              <a:cs typeface="Montserrat"/>
              <a:sym typeface="Montserrat"/>
            </a:endParaRPr>
          </a:p>
        </p:txBody>
      </p:sp>
      <p:sp>
        <p:nvSpPr>
          <p:cNvPr id="499" name="Google Shape;499;p56"/>
          <p:cNvSpPr txBox="1"/>
          <p:nvPr>
            <p:ph idx="1" type="body"/>
          </p:nvPr>
        </p:nvSpPr>
        <p:spPr>
          <a:xfrm>
            <a:off x="368225" y="1981200"/>
            <a:ext cx="8088600" cy="3486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000"/>
              <a:t>The </a:t>
            </a:r>
            <a:r>
              <a:rPr lang="en-US" sz="2000">
                <a:latin typeface="Courier New"/>
                <a:ea typeface="Courier New"/>
                <a:cs typeface="Courier New"/>
                <a:sym typeface="Courier New"/>
              </a:rPr>
              <a:t>push &lt;remote&gt; &lt;branch&gt;</a:t>
            </a:r>
            <a:r>
              <a:rPr lang="en-US" sz="2000"/>
              <a:t> </a:t>
            </a:r>
            <a:r>
              <a:rPr lang="en-US" sz="2000"/>
              <a:t> to push your master branch to your server</a:t>
            </a:r>
            <a:r>
              <a:rPr lang="en-US" sz="2000"/>
              <a:t>:</a:t>
            </a:r>
            <a:endParaRPr sz="2000"/>
          </a:p>
          <a:p>
            <a:pPr indent="0" lvl="0" marL="0" rtl="0" algn="l">
              <a:spcBef>
                <a:spcPts val="1425"/>
              </a:spcBef>
              <a:spcAft>
                <a:spcPts val="0"/>
              </a:spcAft>
              <a:buNone/>
            </a:pPr>
            <a:r>
              <a:t/>
            </a:r>
            <a:endParaRPr sz="2000"/>
          </a:p>
          <a:p>
            <a:pPr indent="0" lvl="0" marL="0" rtl="0" algn="l">
              <a:spcBef>
                <a:spcPts val="1425"/>
              </a:spcBef>
              <a:spcAft>
                <a:spcPts val="0"/>
              </a:spcAft>
              <a:buNone/>
            </a:pPr>
            <a:r>
              <a:rPr lang="en-US" sz="2000"/>
              <a:t>This command works only if you cloned from a server to which you have write access and if </a:t>
            </a:r>
            <a:r>
              <a:rPr b="1" lang="en-US" sz="2000"/>
              <a:t>nobody has pushed in the meantime</a:t>
            </a:r>
            <a:r>
              <a:rPr lang="en-US" sz="2000"/>
              <a:t>, otherwise the push will be rejected.</a:t>
            </a:r>
            <a:endParaRPr sz="2000"/>
          </a:p>
          <a:p>
            <a:pPr indent="0" lvl="0" marL="0" rtl="0" algn="l">
              <a:spcBef>
                <a:spcPts val="1425"/>
              </a:spcBef>
              <a:spcAft>
                <a:spcPts val="1425"/>
              </a:spcAft>
              <a:buNone/>
            </a:pPr>
            <a:r>
              <a:rPr lang="en-US" sz="2000"/>
              <a:t>In this case, you’ll have to fetch their work first and incorporate (merge) it into yours before you’ll be allowed to push. </a:t>
            </a:r>
            <a:endParaRPr sz="2000"/>
          </a:p>
        </p:txBody>
      </p:sp>
      <p:sp>
        <p:nvSpPr>
          <p:cNvPr id="500" name="Google Shape;500;p56"/>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01" name="Google Shape;501;p56"/>
          <p:cNvSpPr/>
          <p:nvPr/>
        </p:nvSpPr>
        <p:spPr>
          <a:xfrm>
            <a:off x="368225" y="2792050"/>
            <a:ext cx="7189200" cy="4032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300">
                <a:latin typeface="Courier New"/>
                <a:ea typeface="Courier New"/>
                <a:cs typeface="Courier New"/>
                <a:sym typeface="Courier New"/>
              </a:rPr>
              <a:t>  $ git push origin master</a:t>
            </a:r>
            <a:endParaRPr sz="1300">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57"/>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a:t>
            </a:r>
            <a:r>
              <a:rPr lang="en-US">
                <a:latin typeface="Courier New"/>
                <a:ea typeface="Courier New"/>
                <a:cs typeface="Courier New"/>
                <a:sym typeface="Courier New"/>
              </a:rPr>
              <a:t>diff</a:t>
            </a:r>
            <a:r>
              <a:rPr lang="en-US"/>
              <a:t> Command</a:t>
            </a:r>
            <a:endParaRPr>
              <a:latin typeface="Montserrat"/>
              <a:ea typeface="Montserrat"/>
              <a:cs typeface="Montserrat"/>
              <a:sym typeface="Montserrat"/>
            </a:endParaRPr>
          </a:p>
        </p:txBody>
      </p:sp>
      <p:sp>
        <p:nvSpPr>
          <p:cNvPr id="508" name="Google Shape;508;p57"/>
          <p:cNvSpPr txBox="1"/>
          <p:nvPr>
            <p:ph idx="1" type="body"/>
          </p:nvPr>
        </p:nvSpPr>
        <p:spPr>
          <a:xfrm>
            <a:off x="248550" y="1905000"/>
            <a:ext cx="8818800" cy="2808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000"/>
              <a:t>The </a:t>
            </a:r>
            <a:r>
              <a:rPr lang="en-US" sz="2000">
                <a:latin typeface="Courier New"/>
                <a:ea typeface="Courier New"/>
                <a:cs typeface="Courier New"/>
                <a:sym typeface="Courier New"/>
              </a:rPr>
              <a:t>diff</a:t>
            </a:r>
            <a:r>
              <a:rPr lang="en-US" sz="1000">
                <a:solidFill>
                  <a:schemeClr val="dk1"/>
                </a:solidFill>
              </a:rPr>
              <a:t> </a:t>
            </a:r>
            <a:r>
              <a:rPr lang="en-US" sz="2000"/>
              <a:t>command is</a:t>
            </a:r>
            <a:r>
              <a:rPr lang="en-US" sz="1000"/>
              <a:t> </a:t>
            </a:r>
            <a:r>
              <a:rPr lang="en-US" sz="2000"/>
              <a:t>usually</a:t>
            </a:r>
            <a:r>
              <a:rPr lang="en-US" sz="1000">
                <a:solidFill>
                  <a:schemeClr val="dk1"/>
                </a:solidFill>
              </a:rPr>
              <a:t> </a:t>
            </a:r>
            <a:r>
              <a:rPr lang="en-US" sz="2000"/>
              <a:t>used</a:t>
            </a:r>
            <a:r>
              <a:rPr lang="en-US" sz="1000">
                <a:solidFill>
                  <a:schemeClr val="dk1"/>
                </a:solidFill>
              </a:rPr>
              <a:t> </a:t>
            </a:r>
            <a:r>
              <a:rPr lang="en-US" sz="2000"/>
              <a:t>to</a:t>
            </a:r>
            <a:r>
              <a:rPr lang="en-US" sz="1000">
                <a:solidFill>
                  <a:schemeClr val="dk1"/>
                </a:solidFill>
              </a:rPr>
              <a:t> </a:t>
            </a:r>
            <a:r>
              <a:rPr lang="en-US" sz="2000"/>
              <a:t>answer</a:t>
            </a:r>
            <a:r>
              <a:rPr lang="en-US" sz="1000">
                <a:solidFill>
                  <a:schemeClr val="dk1"/>
                </a:solidFill>
              </a:rPr>
              <a:t> </a:t>
            </a:r>
            <a:r>
              <a:rPr lang="en-US" sz="2000"/>
              <a:t>two</a:t>
            </a:r>
            <a:r>
              <a:rPr lang="en-US" sz="1000">
                <a:solidFill>
                  <a:schemeClr val="dk1"/>
                </a:solidFill>
              </a:rPr>
              <a:t> </a:t>
            </a:r>
            <a:r>
              <a:rPr lang="en-US" sz="2000"/>
              <a:t>different questions:</a:t>
            </a:r>
            <a:endParaRPr sz="2000"/>
          </a:p>
          <a:p>
            <a:pPr indent="0" lvl="0" marL="457200" rtl="0" algn="l">
              <a:spcBef>
                <a:spcPts val="1425"/>
              </a:spcBef>
              <a:spcAft>
                <a:spcPts val="0"/>
              </a:spcAft>
              <a:buNone/>
            </a:pPr>
            <a:r>
              <a:t/>
            </a:r>
            <a:endParaRPr sz="1800"/>
          </a:p>
          <a:p>
            <a:pPr indent="0" lvl="0" marL="457200" rtl="0" algn="l">
              <a:spcBef>
                <a:spcPts val="1425"/>
              </a:spcBef>
              <a:spcAft>
                <a:spcPts val="0"/>
              </a:spcAft>
              <a:buNone/>
            </a:pPr>
            <a:r>
              <a:t/>
            </a:r>
            <a:endParaRPr sz="1000"/>
          </a:p>
          <a:p>
            <a:pPr indent="0" lvl="0" marL="457200" rtl="0" algn="l">
              <a:spcBef>
                <a:spcPts val="1425"/>
              </a:spcBef>
              <a:spcAft>
                <a:spcPts val="0"/>
              </a:spcAft>
              <a:buNone/>
            </a:pPr>
            <a:r>
              <a:t/>
            </a:r>
            <a:endParaRPr sz="1000"/>
          </a:p>
          <a:p>
            <a:pPr indent="0" lvl="0" marL="457200" rtl="0" algn="l">
              <a:spcBef>
                <a:spcPts val="1425"/>
              </a:spcBef>
              <a:spcAft>
                <a:spcPts val="0"/>
              </a:spcAft>
              <a:buNone/>
            </a:pPr>
            <a:r>
              <a:t/>
            </a:r>
            <a:endParaRPr sz="1000"/>
          </a:p>
          <a:p>
            <a:pPr indent="0" lvl="0" marL="0" rtl="0" algn="l">
              <a:spcBef>
                <a:spcPts val="1425"/>
              </a:spcBef>
              <a:spcAft>
                <a:spcPts val="0"/>
              </a:spcAft>
              <a:buNone/>
            </a:pPr>
            <a:r>
              <a:t/>
            </a:r>
            <a:endParaRPr sz="2000"/>
          </a:p>
          <a:p>
            <a:pPr indent="-342900" lvl="0" marL="457200" rtl="0" algn="l">
              <a:spcBef>
                <a:spcPts val="1425"/>
              </a:spcBef>
              <a:spcAft>
                <a:spcPts val="0"/>
              </a:spcAft>
              <a:buSzPts val="1800"/>
              <a:buChar char="●"/>
            </a:pPr>
            <a:r>
              <a:rPr lang="en-US" sz="1800"/>
              <a:t>What have you staged that you are about to commit?</a:t>
            </a:r>
            <a:endParaRPr sz="1800"/>
          </a:p>
          <a:p>
            <a:pPr indent="0" lvl="0" marL="0" rtl="0" algn="l">
              <a:spcBef>
                <a:spcPts val="1425"/>
              </a:spcBef>
              <a:spcAft>
                <a:spcPts val="1425"/>
              </a:spcAft>
              <a:buNone/>
            </a:pPr>
            <a:r>
              <a:t/>
            </a:r>
            <a:endParaRPr sz="2000"/>
          </a:p>
        </p:txBody>
      </p:sp>
      <p:sp>
        <p:nvSpPr>
          <p:cNvPr id="509" name="Google Shape;509;p57"/>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10" name="Google Shape;510;p57"/>
          <p:cNvSpPr/>
          <p:nvPr/>
        </p:nvSpPr>
        <p:spPr>
          <a:xfrm>
            <a:off x="292025" y="2579575"/>
            <a:ext cx="7189200" cy="17766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200">
                <a:latin typeface="Courier New"/>
                <a:ea typeface="Courier New"/>
                <a:cs typeface="Courier New"/>
                <a:sym typeface="Courier New"/>
              </a:rPr>
              <a:t>  $ git diff</a:t>
            </a:r>
            <a:endParaRPr b="1" sz="1200">
              <a:latin typeface="Courier New"/>
              <a:ea typeface="Courier New"/>
              <a:cs typeface="Courier New"/>
              <a:sym typeface="Courier New"/>
            </a:endParaRPr>
          </a:p>
          <a:p>
            <a:pPr indent="0" lvl="0" marL="0" rtl="0" algn="l">
              <a:spcBef>
                <a:spcPts val="0"/>
              </a:spcBef>
              <a:spcAft>
                <a:spcPts val="0"/>
              </a:spcAft>
              <a:buNone/>
            </a:pPr>
            <a:r>
              <a:rPr lang="en-US" sz="1200">
                <a:latin typeface="Courier New"/>
                <a:ea typeface="Courier New"/>
                <a:cs typeface="Courier New"/>
                <a:sym typeface="Courier New"/>
              </a:rPr>
              <a:t>  diff --git a/myfile.csv b/myfile.csv</a:t>
            </a:r>
            <a:endParaRPr sz="1200">
              <a:latin typeface="Courier New"/>
              <a:ea typeface="Courier New"/>
              <a:cs typeface="Courier New"/>
              <a:sym typeface="Courier New"/>
            </a:endParaRPr>
          </a:p>
          <a:p>
            <a:pPr indent="0" lvl="0" marL="0" rtl="0" algn="l">
              <a:spcBef>
                <a:spcPts val="0"/>
              </a:spcBef>
              <a:spcAft>
                <a:spcPts val="0"/>
              </a:spcAft>
              <a:buNone/>
            </a:pPr>
            <a:r>
              <a:rPr lang="en-US" sz="1200">
                <a:latin typeface="Courier New"/>
                <a:ea typeface="Courier New"/>
                <a:cs typeface="Courier New"/>
                <a:sym typeface="Courier New"/>
              </a:rPr>
              <a:t>  index 7898192..be5afde 100644</a:t>
            </a:r>
            <a:endParaRPr sz="1200">
              <a:latin typeface="Courier New"/>
              <a:ea typeface="Courier New"/>
              <a:cs typeface="Courier New"/>
              <a:sym typeface="Courier New"/>
            </a:endParaRPr>
          </a:p>
          <a:p>
            <a:pPr indent="0" lvl="0" marL="0" rtl="0" algn="l">
              <a:spcBef>
                <a:spcPts val="0"/>
              </a:spcBef>
              <a:spcAft>
                <a:spcPts val="0"/>
              </a:spcAft>
              <a:buNone/>
            </a:pPr>
            <a:r>
              <a:rPr lang="en-US" sz="1200">
                <a:latin typeface="Courier New"/>
                <a:ea typeface="Courier New"/>
                <a:cs typeface="Courier New"/>
                <a:sym typeface="Courier New"/>
              </a:rPr>
              <a:t>  --- a/myfile.csv</a:t>
            </a:r>
            <a:endParaRPr sz="1200">
              <a:latin typeface="Courier New"/>
              <a:ea typeface="Courier New"/>
              <a:cs typeface="Courier New"/>
              <a:sym typeface="Courier New"/>
            </a:endParaRPr>
          </a:p>
          <a:p>
            <a:pPr indent="0" lvl="0" marL="0" rtl="0" algn="l">
              <a:spcBef>
                <a:spcPts val="0"/>
              </a:spcBef>
              <a:spcAft>
                <a:spcPts val="0"/>
              </a:spcAft>
              <a:buNone/>
            </a:pPr>
            <a:r>
              <a:rPr lang="en-US" sz="1200">
                <a:latin typeface="Courier New"/>
                <a:ea typeface="Courier New"/>
                <a:cs typeface="Courier New"/>
                <a:sym typeface="Courier New"/>
              </a:rPr>
              <a:t>  +++ b/myfile.csv</a:t>
            </a:r>
            <a:endParaRPr sz="1200">
              <a:latin typeface="Courier New"/>
              <a:ea typeface="Courier New"/>
              <a:cs typeface="Courier New"/>
              <a:sym typeface="Courier New"/>
            </a:endParaRPr>
          </a:p>
          <a:p>
            <a:pPr indent="0" lvl="0" marL="0" rtl="0" algn="l">
              <a:spcBef>
                <a:spcPts val="0"/>
              </a:spcBef>
              <a:spcAft>
                <a:spcPts val="0"/>
              </a:spcAft>
              <a:buNone/>
            </a:pPr>
            <a:r>
              <a:rPr lang="en-US" sz="1200">
                <a:latin typeface="Courier New"/>
                <a:ea typeface="Courier New"/>
                <a:cs typeface="Courier New"/>
                <a:sym typeface="Courier New"/>
              </a:rPr>
              <a:t>  @@ -1 +1,3 @@</a:t>
            </a:r>
            <a:endParaRPr sz="1200">
              <a:latin typeface="Courier New"/>
              <a:ea typeface="Courier New"/>
              <a:cs typeface="Courier New"/>
              <a:sym typeface="Courier New"/>
            </a:endParaRPr>
          </a:p>
          <a:p>
            <a:pPr indent="0" lvl="0" marL="0" rtl="0" algn="l">
              <a:spcBef>
                <a:spcPts val="0"/>
              </a:spcBef>
              <a:spcAft>
                <a:spcPts val="0"/>
              </a:spcAft>
              <a:buNone/>
            </a:pPr>
            <a:r>
              <a:rPr lang="en-US" sz="1200">
                <a:latin typeface="Courier New"/>
                <a:ea typeface="Courier New"/>
                <a:cs typeface="Courier New"/>
                <a:sym typeface="Courier New"/>
              </a:rPr>
              <a:t>   a</a:t>
            </a:r>
            <a:endParaRPr sz="1200">
              <a:latin typeface="Courier New"/>
              <a:ea typeface="Courier New"/>
              <a:cs typeface="Courier New"/>
              <a:sym typeface="Courier New"/>
            </a:endParaRPr>
          </a:p>
          <a:p>
            <a:pPr indent="0" lvl="0" marL="0" rtl="0" algn="l">
              <a:spcBef>
                <a:spcPts val="0"/>
              </a:spcBef>
              <a:spcAft>
                <a:spcPts val="0"/>
              </a:spcAft>
              <a:buNone/>
            </a:pPr>
            <a:r>
              <a:rPr lang="en-US" sz="1200">
                <a:latin typeface="Courier New"/>
                <a:ea typeface="Courier New"/>
                <a:cs typeface="Courier New"/>
                <a:sym typeface="Courier New"/>
              </a:rPr>
              <a:t>   +Added the second line</a:t>
            </a:r>
            <a:endParaRPr sz="1200">
              <a:latin typeface="Courier New"/>
              <a:ea typeface="Courier New"/>
              <a:cs typeface="Courier New"/>
              <a:sym typeface="Courier New"/>
            </a:endParaRPr>
          </a:p>
          <a:p>
            <a:pPr indent="0" lvl="0" marL="0" rtl="0" algn="l">
              <a:spcBef>
                <a:spcPts val="0"/>
              </a:spcBef>
              <a:spcAft>
                <a:spcPts val="0"/>
              </a:spcAft>
              <a:buNone/>
            </a:pPr>
            <a:r>
              <a:rPr lang="en-US" sz="1200">
                <a:latin typeface="Courier New"/>
                <a:ea typeface="Courier New"/>
                <a:cs typeface="Courier New"/>
                <a:sym typeface="Courier New"/>
              </a:rPr>
              <a:t>   +And also the thid line</a:t>
            </a:r>
            <a:endParaRPr b="1" sz="1200">
              <a:latin typeface="Courier New"/>
              <a:ea typeface="Courier New"/>
              <a:cs typeface="Courier New"/>
              <a:sym typeface="Courier New"/>
            </a:endParaRPr>
          </a:p>
        </p:txBody>
      </p:sp>
      <p:sp>
        <p:nvSpPr>
          <p:cNvPr id="511" name="Google Shape;511;p57"/>
          <p:cNvSpPr/>
          <p:nvPr/>
        </p:nvSpPr>
        <p:spPr>
          <a:xfrm>
            <a:off x="292025" y="4713175"/>
            <a:ext cx="7189200" cy="1656000"/>
          </a:xfrm>
          <a:prstGeom prst="rect">
            <a:avLst/>
          </a:pr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200">
                <a:latin typeface="Courier New"/>
                <a:ea typeface="Courier New"/>
                <a:cs typeface="Courier New"/>
                <a:sym typeface="Courier New"/>
              </a:rPr>
              <a:t>  $ </a:t>
            </a:r>
            <a:r>
              <a:rPr b="1" lang="en-US" sz="1200">
                <a:latin typeface="Courier New"/>
                <a:ea typeface="Courier New"/>
                <a:cs typeface="Courier New"/>
                <a:sym typeface="Courier New"/>
              </a:rPr>
              <a:t>git diff --staged</a:t>
            </a:r>
            <a:endParaRPr b="1" sz="1200">
              <a:latin typeface="Courier New"/>
              <a:ea typeface="Courier New"/>
              <a:cs typeface="Courier New"/>
              <a:sym typeface="Courier New"/>
            </a:endParaRPr>
          </a:p>
          <a:p>
            <a:pPr indent="0" lvl="0" marL="0" rtl="0" algn="l">
              <a:spcBef>
                <a:spcPts val="0"/>
              </a:spcBef>
              <a:spcAft>
                <a:spcPts val="0"/>
              </a:spcAft>
              <a:buNone/>
            </a:pPr>
            <a:r>
              <a:rPr lang="en-US" sz="1200">
                <a:latin typeface="Courier New"/>
                <a:ea typeface="Courier New"/>
                <a:cs typeface="Courier New"/>
                <a:sym typeface="Courier New"/>
              </a:rPr>
              <a:t>  diff --git a/myfile.csv b/myfile.csv</a:t>
            </a:r>
            <a:endParaRPr sz="1200">
              <a:latin typeface="Courier New"/>
              <a:ea typeface="Courier New"/>
              <a:cs typeface="Courier New"/>
              <a:sym typeface="Courier New"/>
            </a:endParaRPr>
          </a:p>
          <a:p>
            <a:pPr indent="0" lvl="0" marL="0" rtl="0" algn="l">
              <a:spcBef>
                <a:spcPts val="0"/>
              </a:spcBef>
              <a:spcAft>
                <a:spcPts val="0"/>
              </a:spcAft>
              <a:buNone/>
            </a:pPr>
            <a:r>
              <a:rPr lang="en-US" sz="1200">
                <a:latin typeface="Courier New"/>
                <a:ea typeface="Courier New"/>
                <a:cs typeface="Courier New"/>
                <a:sym typeface="Courier New"/>
              </a:rPr>
              <a:t>  new file mode 100644</a:t>
            </a:r>
            <a:endParaRPr sz="1200">
              <a:latin typeface="Courier New"/>
              <a:ea typeface="Courier New"/>
              <a:cs typeface="Courier New"/>
              <a:sym typeface="Courier New"/>
            </a:endParaRPr>
          </a:p>
          <a:p>
            <a:pPr indent="0" lvl="0" marL="0" rtl="0" algn="l">
              <a:spcBef>
                <a:spcPts val="0"/>
              </a:spcBef>
              <a:spcAft>
                <a:spcPts val="0"/>
              </a:spcAft>
              <a:buNone/>
            </a:pPr>
            <a:r>
              <a:rPr lang="en-US" sz="1200">
                <a:latin typeface="Courier New"/>
                <a:ea typeface="Courier New"/>
                <a:cs typeface="Courier New"/>
                <a:sym typeface="Courier New"/>
              </a:rPr>
              <a:t>  index 0000000..7898192</a:t>
            </a:r>
            <a:endParaRPr sz="1200">
              <a:latin typeface="Courier New"/>
              <a:ea typeface="Courier New"/>
              <a:cs typeface="Courier New"/>
              <a:sym typeface="Courier New"/>
            </a:endParaRPr>
          </a:p>
          <a:p>
            <a:pPr indent="0" lvl="0" marL="0" rtl="0" algn="l">
              <a:spcBef>
                <a:spcPts val="0"/>
              </a:spcBef>
              <a:spcAft>
                <a:spcPts val="0"/>
              </a:spcAft>
              <a:buNone/>
            </a:pPr>
            <a:r>
              <a:rPr lang="en-US" sz="1200">
                <a:latin typeface="Courier New"/>
                <a:ea typeface="Courier New"/>
                <a:cs typeface="Courier New"/>
                <a:sym typeface="Courier New"/>
              </a:rPr>
              <a:t>  --- /dev/null</a:t>
            </a:r>
            <a:endParaRPr sz="1200">
              <a:latin typeface="Courier New"/>
              <a:ea typeface="Courier New"/>
              <a:cs typeface="Courier New"/>
              <a:sym typeface="Courier New"/>
            </a:endParaRPr>
          </a:p>
          <a:p>
            <a:pPr indent="0" lvl="0" marL="0" rtl="0" algn="l">
              <a:spcBef>
                <a:spcPts val="0"/>
              </a:spcBef>
              <a:spcAft>
                <a:spcPts val="0"/>
              </a:spcAft>
              <a:buNone/>
            </a:pPr>
            <a:r>
              <a:rPr lang="en-US" sz="1200">
                <a:latin typeface="Courier New"/>
                <a:ea typeface="Courier New"/>
                <a:cs typeface="Courier New"/>
                <a:sym typeface="Courier New"/>
              </a:rPr>
              <a:t>  +++ b/myfile.csv</a:t>
            </a:r>
            <a:endParaRPr sz="1200">
              <a:latin typeface="Courier New"/>
              <a:ea typeface="Courier New"/>
              <a:cs typeface="Courier New"/>
              <a:sym typeface="Courier New"/>
            </a:endParaRPr>
          </a:p>
          <a:p>
            <a:pPr indent="0" lvl="0" marL="0" rtl="0" algn="l">
              <a:spcBef>
                <a:spcPts val="0"/>
              </a:spcBef>
              <a:spcAft>
                <a:spcPts val="0"/>
              </a:spcAft>
              <a:buNone/>
            </a:pPr>
            <a:r>
              <a:rPr lang="en-US" sz="1200">
                <a:latin typeface="Courier New"/>
                <a:ea typeface="Courier New"/>
                <a:cs typeface="Courier New"/>
                <a:sym typeface="Courier New"/>
              </a:rPr>
              <a:t>  @@ -0,0 +1 @@</a:t>
            </a:r>
            <a:endParaRPr sz="1200">
              <a:latin typeface="Courier New"/>
              <a:ea typeface="Courier New"/>
              <a:cs typeface="Courier New"/>
              <a:sym typeface="Courier New"/>
            </a:endParaRPr>
          </a:p>
          <a:p>
            <a:pPr indent="0" lvl="0" marL="0" rtl="0" algn="l">
              <a:spcBef>
                <a:spcPts val="0"/>
              </a:spcBef>
              <a:spcAft>
                <a:spcPts val="0"/>
              </a:spcAft>
              <a:buNone/>
            </a:pPr>
            <a:r>
              <a:rPr lang="en-US" sz="1200">
                <a:latin typeface="Courier New"/>
                <a:ea typeface="Courier New"/>
                <a:cs typeface="Courier New"/>
                <a:sym typeface="Courier New"/>
              </a:rPr>
              <a:t>  +This is the first line</a:t>
            </a:r>
            <a:endParaRPr sz="1200">
              <a:latin typeface="Courier New"/>
              <a:ea typeface="Courier New"/>
              <a:cs typeface="Courier New"/>
              <a:sym typeface="Courier New"/>
            </a:endParaRPr>
          </a:p>
        </p:txBody>
      </p:sp>
      <p:sp>
        <p:nvSpPr>
          <p:cNvPr id="512" name="Google Shape;512;p57"/>
          <p:cNvSpPr txBox="1"/>
          <p:nvPr/>
        </p:nvSpPr>
        <p:spPr>
          <a:xfrm>
            <a:off x="292025" y="2137175"/>
            <a:ext cx="8064000" cy="386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US" sz="1800">
                <a:latin typeface="Montserrat"/>
                <a:ea typeface="Montserrat"/>
                <a:cs typeface="Montserrat"/>
                <a:sym typeface="Montserrat"/>
              </a:rPr>
              <a:t>What have you changed but not yet staged?</a:t>
            </a:r>
            <a:endParaRPr sz="1800">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58"/>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a:t>
            </a:r>
            <a:r>
              <a:rPr lang="en-US">
                <a:latin typeface="Courier New"/>
                <a:ea typeface="Courier New"/>
                <a:cs typeface="Courier New"/>
                <a:sym typeface="Courier New"/>
              </a:rPr>
              <a:t>merge</a:t>
            </a:r>
            <a:r>
              <a:rPr lang="en-US"/>
              <a:t> Command</a:t>
            </a:r>
            <a:endParaRPr>
              <a:latin typeface="Montserrat"/>
              <a:ea typeface="Montserrat"/>
              <a:cs typeface="Montserrat"/>
              <a:sym typeface="Montserrat"/>
            </a:endParaRPr>
          </a:p>
        </p:txBody>
      </p:sp>
      <p:sp>
        <p:nvSpPr>
          <p:cNvPr id="519" name="Google Shape;519;p58"/>
          <p:cNvSpPr txBox="1"/>
          <p:nvPr>
            <p:ph idx="1" type="body"/>
          </p:nvPr>
        </p:nvSpPr>
        <p:spPr>
          <a:xfrm>
            <a:off x="368225" y="2079075"/>
            <a:ext cx="8088600" cy="4015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200"/>
              <a:t>Merging is Git's way of putting a forked history back together again. </a:t>
            </a:r>
            <a:endParaRPr sz="2200"/>
          </a:p>
          <a:p>
            <a:pPr indent="0" lvl="0" marL="0" rtl="0" algn="l">
              <a:spcBef>
                <a:spcPts val="1425"/>
              </a:spcBef>
              <a:spcAft>
                <a:spcPts val="0"/>
              </a:spcAft>
              <a:buNone/>
            </a:pPr>
            <a:r>
              <a:rPr lang="en-US" sz="2200"/>
              <a:t>The git </a:t>
            </a:r>
            <a:r>
              <a:rPr lang="en-US" sz="2200">
                <a:latin typeface="Courier New"/>
                <a:ea typeface="Courier New"/>
                <a:cs typeface="Courier New"/>
                <a:sym typeface="Courier New"/>
              </a:rPr>
              <a:t>merge</a:t>
            </a:r>
            <a:r>
              <a:rPr lang="en-US" sz="2200"/>
              <a:t> command lets you take the independent lines of development created by git branch and integrate them into a single branch.</a:t>
            </a:r>
            <a:endParaRPr sz="2200"/>
          </a:p>
          <a:p>
            <a:pPr indent="0" lvl="0" marL="0" rtl="0" algn="l">
              <a:spcBef>
                <a:spcPts val="1425"/>
              </a:spcBef>
              <a:spcAft>
                <a:spcPts val="0"/>
              </a:spcAft>
              <a:buNone/>
            </a:pPr>
            <a:r>
              <a:rPr lang="en-US" sz="2200"/>
              <a:t>Two main cases:</a:t>
            </a:r>
            <a:endParaRPr sz="2200"/>
          </a:p>
          <a:p>
            <a:pPr indent="-355600" lvl="0" marL="457200" rtl="0" algn="l">
              <a:spcBef>
                <a:spcPts val="1425"/>
              </a:spcBef>
              <a:spcAft>
                <a:spcPts val="0"/>
              </a:spcAft>
              <a:buSzPts val="2000"/>
              <a:buChar char="●"/>
            </a:pPr>
            <a:r>
              <a:rPr lang="en-US" sz="2000"/>
              <a:t>Fast Forward Merge</a:t>
            </a:r>
            <a:endParaRPr sz="2000"/>
          </a:p>
          <a:p>
            <a:pPr indent="-355600" lvl="0" marL="457200" rtl="0" algn="l">
              <a:spcBef>
                <a:spcPts val="0"/>
              </a:spcBef>
              <a:spcAft>
                <a:spcPts val="0"/>
              </a:spcAft>
              <a:buSzPts val="2000"/>
              <a:buChar char="●"/>
            </a:pPr>
            <a:r>
              <a:rPr lang="en-US" sz="2000"/>
              <a:t>3-way merge</a:t>
            </a:r>
            <a:endParaRPr sz="2000"/>
          </a:p>
        </p:txBody>
      </p:sp>
      <p:sp>
        <p:nvSpPr>
          <p:cNvPr id="520" name="Google Shape;520;p58"/>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59"/>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a:t>
            </a:r>
            <a:r>
              <a:rPr lang="en-US">
                <a:latin typeface="Courier New"/>
                <a:ea typeface="Courier New"/>
                <a:cs typeface="Courier New"/>
                <a:sym typeface="Courier New"/>
              </a:rPr>
              <a:t>merge</a:t>
            </a:r>
            <a:r>
              <a:rPr lang="en-US"/>
              <a:t> Command</a:t>
            </a:r>
            <a:endParaRPr>
              <a:latin typeface="Montserrat"/>
              <a:ea typeface="Montserrat"/>
              <a:cs typeface="Montserrat"/>
              <a:sym typeface="Montserrat"/>
            </a:endParaRPr>
          </a:p>
        </p:txBody>
      </p:sp>
      <p:sp>
        <p:nvSpPr>
          <p:cNvPr id="527" name="Google Shape;527;p59"/>
          <p:cNvSpPr txBox="1"/>
          <p:nvPr>
            <p:ph idx="1" type="body"/>
          </p:nvPr>
        </p:nvSpPr>
        <p:spPr>
          <a:xfrm>
            <a:off x="368225" y="1981200"/>
            <a:ext cx="31395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000"/>
              <a:t>A </a:t>
            </a:r>
            <a:r>
              <a:rPr b="1" lang="en-US" sz="2000"/>
              <a:t>fast-forward merge</a:t>
            </a:r>
            <a:r>
              <a:rPr lang="en-US" sz="2000"/>
              <a:t> can occur when there is a linear path from the current branch tip to the target branch.</a:t>
            </a:r>
            <a:endParaRPr sz="2000"/>
          </a:p>
          <a:p>
            <a:pPr indent="0" lvl="0" marL="0" rtl="0" algn="l">
              <a:spcBef>
                <a:spcPts val="1425"/>
              </a:spcBef>
              <a:spcAft>
                <a:spcPts val="0"/>
              </a:spcAft>
              <a:buNone/>
            </a:pPr>
            <a:r>
              <a:rPr lang="en-US" sz="2000"/>
              <a:t>Solution: move (i.e., “fast forward”) the current branch tip up to the target branch tip.</a:t>
            </a:r>
            <a:endParaRPr sz="2000"/>
          </a:p>
          <a:p>
            <a:pPr indent="0" lvl="0" marL="0" rtl="0" algn="l">
              <a:spcBef>
                <a:spcPts val="1425"/>
              </a:spcBef>
              <a:spcAft>
                <a:spcPts val="1425"/>
              </a:spcAft>
              <a:buNone/>
            </a:pPr>
            <a:r>
              <a:t/>
            </a:r>
            <a:endParaRPr sz="2000"/>
          </a:p>
        </p:txBody>
      </p:sp>
      <p:sp>
        <p:nvSpPr>
          <p:cNvPr id="528" name="Google Shape;528;p59"/>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529" name="Google Shape;529;p59"/>
          <p:cNvPicPr preferRelativeResize="0"/>
          <p:nvPr/>
        </p:nvPicPr>
        <p:blipFill>
          <a:blip r:embed="rId3">
            <a:alphaModFix/>
          </a:blip>
          <a:stretch>
            <a:fillRect/>
          </a:stretch>
        </p:blipFill>
        <p:spPr>
          <a:xfrm>
            <a:off x="4117263" y="4168775"/>
            <a:ext cx="3877057" cy="2011680"/>
          </a:xfrm>
          <a:prstGeom prst="rect">
            <a:avLst/>
          </a:prstGeom>
          <a:noFill/>
          <a:ln>
            <a:noFill/>
          </a:ln>
        </p:spPr>
      </p:pic>
      <p:pic>
        <p:nvPicPr>
          <p:cNvPr id="530" name="Google Shape;530;p59"/>
          <p:cNvPicPr preferRelativeResize="0"/>
          <p:nvPr/>
        </p:nvPicPr>
        <p:blipFill>
          <a:blip r:embed="rId4">
            <a:alphaModFix/>
          </a:blip>
          <a:stretch>
            <a:fillRect/>
          </a:stretch>
        </p:blipFill>
        <p:spPr>
          <a:xfrm>
            <a:off x="4117263" y="1882775"/>
            <a:ext cx="3878519" cy="2011680"/>
          </a:xfrm>
          <a:prstGeom prst="rect">
            <a:avLst/>
          </a:prstGeom>
          <a:noFill/>
          <a:ln>
            <a:noFill/>
          </a:ln>
        </p:spPr>
      </p:pic>
      <p:sp>
        <p:nvSpPr>
          <p:cNvPr id="531" name="Google Shape;531;p59"/>
          <p:cNvSpPr/>
          <p:nvPr/>
        </p:nvSpPr>
        <p:spPr>
          <a:xfrm rot="7521856">
            <a:off x="7793996" y="3743284"/>
            <a:ext cx="748999" cy="719285"/>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60"/>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a:t>
            </a:r>
            <a:r>
              <a:rPr lang="en-US">
                <a:latin typeface="Courier New"/>
                <a:ea typeface="Courier New"/>
                <a:cs typeface="Courier New"/>
                <a:sym typeface="Courier New"/>
              </a:rPr>
              <a:t>merge</a:t>
            </a:r>
            <a:r>
              <a:rPr lang="en-US"/>
              <a:t> Command</a:t>
            </a:r>
            <a:endParaRPr>
              <a:latin typeface="Montserrat"/>
              <a:ea typeface="Montserrat"/>
              <a:cs typeface="Montserrat"/>
              <a:sym typeface="Montserrat"/>
            </a:endParaRPr>
          </a:p>
        </p:txBody>
      </p:sp>
      <p:sp>
        <p:nvSpPr>
          <p:cNvPr id="538" name="Google Shape;538;p60"/>
          <p:cNvSpPr txBox="1"/>
          <p:nvPr>
            <p:ph idx="1" type="body"/>
          </p:nvPr>
        </p:nvSpPr>
        <p:spPr>
          <a:xfrm>
            <a:off x="368225" y="1981200"/>
            <a:ext cx="38097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000"/>
              <a:t>A fast-forward merge is not possible if the branches </a:t>
            </a:r>
            <a:r>
              <a:rPr i="1" lang="en-US" sz="2000"/>
              <a:t>have</a:t>
            </a:r>
            <a:r>
              <a:rPr lang="en-US" sz="2000"/>
              <a:t> </a:t>
            </a:r>
            <a:r>
              <a:rPr i="1" lang="en-US" sz="2000"/>
              <a:t>diverged</a:t>
            </a:r>
            <a:r>
              <a:rPr lang="en-US" sz="2000"/>
              <a:t>. </a:t>
            </a:r>
            <a:endParaRPr sz="2000"/>
          </a:p>
          <a:p>
            <a:pPr indent="0" lvl="0" marL="0" rtl="0" algn="l">
              <a:spcBef>
                <a:spcPts val="1425"/>
              </a:spcBef>
              <a:spcAft>
                <a:spcPts val="0"/>
              </a:spcAft>
              <a:buNone/>
            </a:pPr>
            <a:r>
              <a:rPr lang="en-US" sz="2000"/>
              <a:t>When there is not a linear path to the target branch, Git has no choice but to combine them via a </a:t>
            </a:r>
            <a:r>
              <a:rPr b="1" lang="en-US" sz="2000"/>
              <a:t>3-way merge</a:t>
            </a:r>
            <a:r>
              <a:rPr lang="en-US" sz="2000"/>
              <a:t>. </a:t>
            </a:r>
            <a:endParaRPr sz="2000"/>
          </a:p>
          <a:p>
            <a:pPr indent="0" lvl="0" marL="0" rtl="0" algn="l">
              <a:spcBef>
                <a:spcPts val="1425"/>
              </a:spcBef>
              <a:spcAft>
                <a:spcPts val="1425"/>
              </a:spcAft>
              <a:buNone/>
            </a:pPr>
            <a:r>
              <a:rPr lang="en-US" sz="2000"/>
              <a:t>3-way merges use a dedicated commit to tie together the two histories. </a:t>
            </a:r>
            <a:endParaRPr sz="2000"/>
          </a:p>
        </p:txBody>
      </p:sp>
      <p:sp>
        <p:nvSpPr>
          <p:cNvPr id="539" name="Google Shape;539;p60"/>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540" name="Google Shape;540;p60"/>
          <p:cNvPicPr preferRelativeResize="0"/>
          <p:nvPr/>
        </p:nvPicPr>
        <p:blipFill>
          <a:blip r:embed="rId3">
            <a:alphaModFix/>
          </a:blip>
          <a:stretch>
            <a:fillRect/>
          </a:stretch>
        </p:blipFill>
        <p:spPr>
          <a:xfrm>
            <a:off x="4412900" y="1933263"/>
            <a:ext cx="3015135" cy="2194560"/>
          </a:xfrm>
          <a:prstGeom prst="rect">
            <a:avLst/>
          </a:prstGeom>
          <a:noFill/>
          <a:ln>
            <a:noFill/>
          </a:ln>
        </p:spPr>
      </p:pic>
      <p:pic>
        <p:nvPicPr>
          <p:cNvPr id="541" name="Google Shape;541;p60"/>
          <p:cNvPicPr preferRelativeResize="0"/>
          <p:nvPr/>
        </p:nvPicPr>
        <p:blipFill>
          <a:blip r:embed="rId4">
            <a:alphaModFix/>
          </a:blip>
          <a:stretch>
            <a:fillRect/>
          </a:stretch>
        </p:blipFill>
        <p:spPr>
          <a:xfrm>
            <a:off x="4412900" y="4251960"/>
            <a:ext cx="3870407" cy="2194561"/>
          </a:xfrm>
          <a:prstGeom prst="rect">
            <a:avLst/>
          </a:prstGeom>
          <a:noFill/>
          <a:ln>
            <a:noFill/>
          </a:ln>
        </p:spPr>
      </p:pic>
      <p:sp>
        <p:nvSpPr>
          <p:cNvPr id="542" name="Google Shape;542;p60"/>
          <p:cNvSpPr/>
          <p:nvPr/>
        </p:nvSpPr>
        <p:spPr>
          <a:xfrm rot="7521856">
            <a:off x="7398604" y="2977521"/>
            <a:ext cx="748999" cy="1689213"/>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GitHub</a:t>
            </a:r>
            <a:endParaRPr>
              <a:latin typeface="Montserrat"/>
              <a:ea typeface="Montserrat"/>
              <a:cs typeface="Montserrat"/>
              <a:sym typeface="Montserrat"/>
            </a:endParaRPr>
          </a:p>
        </p:txBody>
      </p:sp>
      <p:sp>
        <p:nvSpPr>
          <p:cNvPr id="549" name="Google Shape;549;p61"/>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What is GitHub?</a:t>
            </a:r>
            <a:endParaRPr/>
          </a:p>
          <a:p>
            <a:pPr indent="-355600" lvl="0" marL="457200" rtl="0" algn="l">
              <a:spcBef>
                <a:spcPts val="1425"/>
              </a:spcBef>
              <a:spcAft>
                <a:spcPts val="0"/>
              </a:spcAft>
              <a:buSzPts val="2000"/>
              <a:buChar char="●"/>
            </a:pPr>
            <a:r>
              <a:rPr lang="en-US" sz="2000" u="sng">
                <a:hlinkClick r:id="rId3"/>
              </a:rPr>
              <a:t>https://github.com/</a:t>
            </a:r>
            <a:endParaRPr sz="2000"/>
          </a:p>
          <a:p>
            <a:pPr indent="-355600" lvl="0" marL="457200" rtl="0" algn="l">
              <a:spcBef>
                <a:spcPts val="0"/>
              </a:spcBef>
              <a:spcAft>
                <a:spcPts val="0"/>
              </a:spcAft>
              <a:buSzPts val="2000"/>
              <a:buChar char="●"/>
            </a:pPr>
            <a:r>
              <a:rPr lang="en-US" sz="2000"/>
              <a:t>founded in 2008</a:t>
            </a:r>
            <a:endParaRPr sz="2000"/>
          </a:p>
          <a:p>
            <a:pPr indent="-355600" lvl="0" marL="457200" rtl="0" algn="l">
              <a:spcBef>
                <a:spcPts val="0"/>
              </a:spcBef>
              <a:spcAft>
                <a:spcPts val="0"/>
              </a:spcAft>
              <a:buSzPts val="2000"/>
              <a:buChar char="●"/>
            </a:pPr>
            <a:r>
              <a:rPr lang="en-US" sz="2000"/>
              <a:t>one of the largest web-based git repository hosting services (i.e. remote repositories)</a:t>
            </a:r>
            <a:endParaRPr sz="2000"/>
          </a:p>
          <a:p>
            <a:pPr indent="-355600" lvl="0" marL="457200" rtl="0" algn="l">
              <a:spcBef>
                <a:spcPts val="0"/>
              </a:spcBef>
              <a:spcAft>
                <a:spcPts val="0"/>
              </a:spcAft>
              <a:buSzPts val="2000"/>
              <a:buChar char="●"/>
            </a:pPr>
            <a:r>
              <a:rPr lang="en-US" sz="2000"/>
              <a:t>allows for code collaboration with anyone online</a:t>
            </a:r>
            <a:endParaRPr sz="2000"/>
          </a:p>
          <a:p>
            <a:pPr indent="-355600" lvl="0" marL="457200" rtl="0" algn="l">
              <a:spcBef>
                <a:spcPts val="0"/>
              </a:spcBef>
              <a:spcAft>
                <a:spcPts val="0"/>
              </a:spcAft>
              <a:buSzPts val="2000"/>
              <a:buChar char="●"/>
            </a:pPr>
            <a:r>
              <a:rPr lang="en-US" sz="2000"/>
              <a:t>add functionality on top of git:</a:t>
            </a:r>
            <a:endParaRPr sz="2000"/>
          </a:p>
          <a:p>
            <a:pPr indent="-355600" lvl="1" marL="914400" rtl="0" algn="l">
              <a:spcBef>
                <a:spcPts val="0"/>
              </a:spcBef>
              <a:spcAft>
                <a:spcPts val="0"/>
              </a:spcAft>
              <a:buSzPts val="2000"/>
              <a:buChar char="○"/>
            </a:pPr>
            <a:r>
              <a:rPr lang="en-US"/>
              <a:t>UI, documentation, bug tracking, feature requests, pull requests, etc.</a:t>
            </a:r>
            <a:endParaRPr/>
          </a:p>
          <a:p>
            <a:pPr indent="-355600" lvl="0" marL="457200" rtl="0" algn="l">
              <a:spcBef>
                <a:spcPts val="0"/>
              </a:spcBef>
              <a:spcAft>
                <a:spcPts val="0"/>
              </a:spcAft>
              <a:buSzPts val="2000"/>
              <a:buChar char="●"/>
            </a:pPr>
            <a:r>
              <a:rPr lang="en-US" sz="2000"/>
              <a:t>also has an Enterprise Edition for business</a:t>
            </a:r>
            <a:endParaRPr sz="2000"/>
          </a:p>
          <a:p>
            <a:pPr indent="0" lvl="0" marL="0" rtl="0" algn="l">
              <a:spcBef>
                <a:spcPts val="1425"/>
              </a:spcBef>
              <a:spcAft>
                <a:spcPts val="1425"/>
              </a:spcAft>
              <a:buNone/>
            </a:pPr>
            <a:r>
              <a:t/>
            </a:r>
            <a:endParaRPr/>
          </a:p>
        </p:txBody>
      </p:sp>
      <p:sp>
        <p:nvSpPr>
          <p:cNvPr id="550" name="Google Shape;550;p61"/>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History pt.1: Local Version Control Systems</a:t>
            </a:r>
            <a:endParaRPr/>
          </a:p>
        </p:txBody>
      </p:sp>
      <p:sp>
        <p:nvSpPr>
          <p:cNvPr id="107" name="Google Shape;107;p17"/>
          <p:cNvSpPr txBox="1"/>
          <p:nvPr>
            <p:ph idx="1" type="body"/>
          </p:nvPr>
        </p:nvSpPr>
        <p:spPr>
          <a:xfrm>
            <a:off x="331400" y="1981200"/>
            <a:ext cx="4663200" cy="3973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200"/>
              <a:t>Naïf version control method: copy files into another directory </a:t>
            </a:r>
            <a:endParaRPr sz="2200"/>
          </a:p>
          <a:p>
            <a:pPr indent="-342900" lvl="0" marL="457200" rtl="0" algn="l">
              <a:spcBef>
                <a:spcPts val="1425"/>
              </a:spcBef>
              <a:spcAft>
                <a:spcPts val="0"/>
              </a:spcAft>
              <a:buSzPts val="1800"/>
              <a:buChar char="●"/>
            </a:pPr>
            <a:r>
              <a:rPr lang="en-US" sz="1800"/>
              <a:t>simple...</a:t>
            </a:r>
            <a:endParaRPr sz="1800"/>
          </a:p>
          <a:p>
            <a:pPr indent="-342900" lvl="0" marL="457200" rtl="0" algn="l">
              <a:spcBef>
                <a:spcPts val="0"/>
              </a:spcBef>
              <a:spcAft>
                <a:spcPts val="0"/>
              </a:spcAft>
              <a:buSzPts val="1800"/>
              <a:buChar char="●"/>
            </a:pPr>
            <a:r>
              <a:rPr lang="en-US" sz="1800"/>
              <a:t>...but incredibly error prone</a:t>
            </a:r>
            <a:endParaRPr sz="1800"/>
          </a:p>
          <a:p>
            <a:pPr indent="0" lvl="0" marL="0" rtl="0" algn="l">
              <a:spcBef>
                <a:spcPts val="1425"/>
              </a:spcBef>
              <a:spcAft>
                <a:spcPts val="0"/>
              </a:spcAft>
              <a:buNone/>
            </a:pPr>
            <a:r>
              <a:rPr lang="en-US" sz="2200"/>
              <a:t>⇒ programmers developed </a:t>
            </a:r>
            <a:r>
              <a:rPr b="1" lang="en-US" sz="2200"/>
              <a:t>L</a:t>
            </a:r>
            <a:r>
              <a:rPr b="1" lang="en-US" sz="2200"/>
              <a:t>ocal VCSs</a:t>
            </a:r>
            <a:r>
              <a:rPr lang="en-US" sz="2200"/>
              <a:t>:</a:t>
            </a:r>
            <a:endParaRPr sz="2200"/>
          </a:p>
          <a:p>
            <a:pPr indent="-330200" lvl="0" marL="457200" rtl="0" algn="l">
              <a:spcBef>
                <a:spcPts val="1425"/>
              </a:spcBef>
              <a:spcAft>
                <a:spcPts val="0"/>
              </a:spcAft>
              <a:buSzPts val="1600"/>
              <a:buChar char="●"/>
            </a:pPr>
            <a:r>
              <a:rPr lang="en-US" sz="1600"/>
              <a:t>a simple local database that kept all the changes to files under revision control</a:t>
            </a:r>
            <a:endParaRPr sz="1600"/>
          </a:p>
          <a:p>
            <a:pPr indent="-330200" lvl="0" marL="457200" rtl="0" algn="l">
              <a:spcBef>
                <a:spcPts val="0"/>
              </a:spcBef>
              <a:spcAft>
                <a:spcPts val="0"/>
              </a:spcAft>
              <a:buSzPts val="1600"/>
              <a:buChar char="●"/>
            </a:pPr>
            <a:r>
              <a:rPr lang="en-US" sz="1600"/>
              <a:t>re-create what any file looked like at any point in time</a:t>
            </a:r>
            <a:endParaRPr sz="1600"/>
          </a:p>
          <a:p>
            <a:pPr indent="-330200" lvl="0" marL="457200" rtl="0" algn="l">
              <a:spcBef>
                <a:spcPts val="0"/>
              </a:spcBef>
              <a:spcAft>
                <a:spcPts val="0"/>
              </a:spcAft>
              <a:buClr>
                <a:srgbClr val="CC0000"/>
              </a:buClr>
              <a:buSzPts val="1600"/>
              <a:buChar char="●"/>
            </a:pPr>
            <a:r>
              <a:rPr b="1" lang="en-US" sz="1600">
                <a:solidFill>
                  <a:srgbClr val="CC0000"/>
                </a:solidFill>
              </a:rPr>
              <a:t>Local ⇒ No collaboration</a:t>
            </a:r>
            <a:endParaRPr b="1" sz="1600">
              <a:solidFill>
                <a:srgbClr val="CC0000"/>
              </a:solidFill>
            </a:endParaRPr>
          </a:p>
          <a:p>
            <a:pPr indent="0" lvl="0" marL="0" rtl="0" algn="l">
              <a:spcBef>
                <a:spcPts val="1425"/>
              </a:spcBef>
              <a:spcAft>
                <a:spcPts val="1425"/>
              </a:spcAft>
              <a:buNone/>
            </a:pPr>
            <a:r>
              <a:t/>
            </a:r>
            <a:endParaRPr sz="2200"/>
          </a:p>
        </p:txBody>
      </p:sp>
      <p:sp>
        <p:nvSpPr>
          <p:cNvPr id="108" name="Google Shape;108;p17"/>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09" name="Google Shape;109;p17"/>
          <p:cNvPicPr preferRelativeResize="0"/>
          <p:nvPr/>
        </p:nvPicPr>
        <p:blipFill>
          <a:blip r:embed="rId3">
            <a:alphaModFix/>
          </a:blip>
          <a:stretch>
            <a:fillRect/>
          </a:stretch>
        </p:blipFill>
        <p:spPr>
          <a:xfrm>
            <a:off x="4931775" y="2278888"/>
            <a:ext cx="3957150" cy="3378425"/>
          </a:xfrm>
          <a:prstGeom prst="rect">
            <a:avLst/>
          </a:prstGeom>
          <a:noFill/>
          <a:ln>
            <a:noFill/>
          </a:ln>
        </p:spPr>
      </p:pic>
      <p:sp>
        <p:nvSpPr>
          <p:cNvPr id="110" name="Google Shape;110;p17"/>
          <p:cNvSpPr txBox="1"/>
          <p:nvPr/>
        </p:nvSpPr>
        <p:spPr>
          <a:xfrm>
            <a:off x="331400" y="5955000"/>
            <a:ext cx="75687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latin typeface="Montserrat"/>
                <a:ea typeface="Montserrat"/>
                <a:cs typeface="Montserrat"/>
                <a:sym typeface="Montserrat"/>
              </a:rPr>
              <a:t>E.g.: Revision Control System (RCS).</a:t>
            </a:r>
            <a:endParaRPr sz="2200">
              <a:latin typeface="Montserrat"/>
              <a:ea typeface="Montserrat"/>
              <a:cs typeface="Montserrat"/>
              <a:sym typeface="Montserrat"/>
            </a:endParaRPr>
          </a:p>
        </p:txBody>
      </p:sp>
      <p:pic>
        <p:nvPicPr>
          <p:cNvPr id="111" name="Google Shape;111;p17"/>
          <p:cNvPicPr preferRelativeResize="0"/>
          <p:nvPr/>
        </p:nvPicPr>
        <p:blipFill>
          <a:blip r:embed="rId4">
            <a:alphaModFix/>
          </a:blip>
          <a:stretch>
            <a:fillRect/>
          </a:stretch>
        </p:blipFill>
        <p:spPr>
          <a:xfrm>
            <a:off x="6966275" y="1129700"/>
            <a:ext cx="1313050" cy="6904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Create a GitHub user</a:t>
            </a:r>
            <a:endParaRPr/>
          </a:p>
        </p:txBody>
      </p:sp>
      <p:sp>
        <p:nvSpPr>
          <p:cNvPr id="557" name="Google Shape;557;p62"/>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1425"/>
              </a:spcAft>
              <a:buNone/>
            </a:pPr>
            <a:r>
              <a:rPr lang="en-US"/>
              <a:t>Go to </a:t>
            </a:r>
            <a:r>
              <a:rPr lang="en-US" u="sng">
                <a:solidFill>
                  <a:srgbClr val="0000FF"/>
                </a:solidFill>
                <a:hlinkClick r:id="rId3"/>
              </a:rPr>
              <a:t>http://github.com</a:t>
            </a:r>
            <a:r>
              <a:rPr lang="en-US"/>
              <a:t> and sign up for GitHub.</a:t>
            </a:r>
            <a:endParaRPr/>
          </a:p>
        </p:txBody>
      </p:sp>
      <p:sp>
        <p:nvSpPr>
          <p:cNvPr id="558" name="Google Shape;558;p62"/>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559" name="Google Shape;559;p62"/>
          <p:cNvPicPr preferRelativeResize="0"/>
          <p:nvPr/>
        </p:nvPicPr>
        <p:blipFill rotWithShape="1">
          <a:blip r:embed="rId4">
            <a:alphaModFix/>
          </a:blip>
          <a:srcRect b="15225" l="0" r="0" t="0"/>
          <a:stretch/>
        </p:blipFill>
        <p:spPr>
          <a:xfrm>
            <a:off x="766825" y="2583025"/>
            <a:ext cx="7946702" cy="342604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Create a GitHub user</a:t>
            </a:r>
            <a:endParaRPr/>
          </a:p>
        </p:txBody>
      </p:sp>
      <p:sp>
        <p:nvSpPr>
          <p:cNvPr id="566" name="Google Shape;566;p63"/>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1425"/>
              </a:spcAft>
              <a:buNone/>
            </a:pPr>
            <a:r>
              <a:rPr lang="en-US"/>
              <a:t>Select the “Free” plan.</a:t>
            </a:r>
            <a:endParaRPr/>
          </a:p>
        </p:txBody>
      </p:sp>
      <p:sp>
        <p:nvSpPr>
          <p:cNvPr id="567" name="Google Shape;567;p63"/>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568" name="Google Shape;568;p63"/>
          <p:cNvPicPr preferRelativeResize="0"/>
          <p:nvPr/>
        </p:nvPicPr>
        <p:blipFill>
          <a:blip r:embed="rId3">
            <a:alphaModFix/>
          </a:blip>
          <a:stretch>
            <a:fillRect/>
          </a:stretch>
        </p:blipFill>
        <p:spPr>
          <a:xfrm>
            <a:off x="799750" y="2643524"/>
            <a:ext cx="7090500" cy="3612717"/>
          </a:xfrm>
          <a:prstGeom prst="rect">
            <a:avLst/>
          </a:prstGeom>
          <a:noFill/>
          <a:ln>
            <a:noFill/>
          </a:ln>
        </p:spPr>
      </p:pic>
      <p:sp>
        <p:nvSpPr>
          <p:cNvPr id="569" name="Google Shape;569;p63"/>
          <p:cNvSpPr/>
          <p:nvPr/>
        </p:nvSpPr>
        <p:spPr>
          <a:xfrm>
            <a:off x="2804650" y="5596675"/>
            <a:ext cx="1599600" cy="5250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64"/>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Create a GitHub user</a:t>
            </a:r>
            <a:endParaRPr/>
          </a:p>
        </p:txBody>
      </p:sp>
      <p:sp>
        <p:nvSpPr>
          <p:cNvPr id="576" name="Google Shape;576;p64"/>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1425"/>
              </a:spcAft>
              <a:buNone/>
            </a:pPr>
            <a:r>
              <a:rPr lang="en-US"/>
              <a:t>Verify your email address.</a:t>
            </a:r>
            <a:endParaRPr/>
          </a:p>
        </p:txBody>
      </p:sp>
      <p:sp>
        <p:nvSpPr>
          <p:cNvPr id="577" name="Google Shape;577;p64"/>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578" name="Google Shape;578;p64"/>
          <p:cNvPicPr preferRelativeResize="0"/>
          <p:nvPr/>
        </p:nvPicPr>
        <p:blipFill>
          <a:blip r:embed="rId3">
            <a:alphaModFix/>
          </a:blip>
          <a:stretch>
            <a:fillRect/>
          </a:stretch>
        </p:blipFill>
        <p:spPr>
          <a:xfrm>
            <a:off x="748950" y="2562802"/>
            <a:ext cx="7846348" cy="3469374"/>
          </a:xfrm>
          <a:prstGeom prst="rect">
            <a:avLst/>
          </a:prstGeom>
          <a:noFill/>
          <a:ln>
            <a:noFill/>
          </a:ln>
        </p:spPr>
      </p:pic>
      <p:sp>
        <p:nvSpPr>
          <p:cNvPr id="579" name="Google Shape;579;p64"/>
          <p:cNvSpPr/>
          <p:nvPr/>
        </p:nvSpPr>
        <p:spPr>
          <a:xfrm>
            <a:off x="3451000" y="5574775"/>
            <a:ext cx="1698000" cy="4491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65"/>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Create a GitHub user</a:t>
            </a:r>
            <a:endParaRPr/>
          </a:p>
        </p:txBody>
      </p:sp>
      <p:sp>
        <p:nvSpPr>
          <p:cNvPr id="586" name="Google Shape;586;p65"/>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1425"/>
              </a:spcAft>
              <a:buNone/>
            </a:pPr>
            <a:r>
              <a:rPr lang="en-US"/>
              <a:t>Done!</a:t>
            </a:r>
            <a:endParaRPr/>
          </a:p>
        </p:txBody>
      </p:sp>
      <p:sp>
        <p:nvSpPr>
          <p:cNvPr id="587" name="Google Shape;587;p65"/>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588" name="Google Shape;588;p65"/>
          <p:cNvPicPr preferRelativeResize="0"/>
          <p:nvPr/>
        </p:nvPicPr>
        <p:blipFill rotWithShape="1">
          <a:blip r:embed="rId3">
            <a:alphaModFix/>
          </a:blip>
          <a:srcRect b="0" l="-1140" r="1139" t="0"/>
          <a:stretch/>
        </p:blipFill>
        <p:spPr>
          <a:xfrm>
            <a:off x="712824" y="2465175"/>
            <a:ext cx="7718351" cy="39100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66"/>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Explore GitHub</a:t>
            </a:r>
            <a:endParaRPr/>
          </a:p>
        </p:txBody>
      </p:sp>
      <p:sp>
        <p:nvSpPr>
          <p:cNvPr id="595" name="Google Shape;595;p66"/>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a:t>your profile and repositories</a:t>
            </a:r>
            <a:endParaRPr/>
          </a:p>
          <a:p>
            <a:pPr indent="-381000" lvl="0" marL="457200" rtl="0" algn="l">
              <a:spcBef>
                <a:spcPts val="0"/>
              </a:spcBef>
              <a:spcAft>
                <a:spcPts val="0"/>
              </a:spcAft>
              <a:buSzPts val="2400"/>
              <a:buChar char="●"/>
            </a:pPr>
            <a:r>
              <a:rPr lang="en-US"/>
              <a:t>search for a repository</a:t>
            </a:r>
            <a:endParaRPr/>
          </a:p>
          <a:p>
            <a:pPr indent="-381000" lvl="0" marL="457200" rtl="0" algn="l">
              <a:spcBef>
                <a:spcPts val="0"/>
              </a:spcBef>
              <a:spcAft>
                <a:spcPts val="0"/>
              </a:spcAft>
              <a:buSzPts val="2400"/>
              <a:buChar char="●"/>
            </a:pPr>
            <a:r>
              <a:rPr lang="en-US"/>
              <a:t>inspect contributors’ activities</a:t>
            </a:r>
            <a:endParaRPr/>
          </a:p>
          <a:p>
            <a:pPr indent="-381000" lvl="0" marL="457200" rtl="0" algn="l">
              <a:spcBef>
                <a:spcPts val="0"/>
              </a:spcBef>
              <a:spcAft>
                <a:spcPts val="0"/>
              </a:spcAft>
              <a:buSzPts val="2400"/>
              <a:buChar char="●"/>
            </a:pPr>
            <a:r>
              <a:rPr lang="en-US"/>
              <a:t>analyze commits and issues</a:t>
            </a:r>
            <a:endParaRPr/>
          </a:p>
        </p:txBody>
      </p:sp>
      <p:sp>
        <p:nvSpPr>
          <p:cNvPr id="596" name="Google Shape;596;p66"/>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67"/>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Handson</a:t>
            </a:r>
            <a:endParaRPr/>
          </a:p>
        </p:txBody>
      </p:sp>
      <p:sp>
        <p:nvSpPr>
          <p:cNvPr id="603" name="Google Shape;603;p67"/>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Now you can start working to your project: a </a:t>
            </a:r>
            <a:r>
              <a:rPr b="1" lang="en-US"/>
              <a:t>collaborative cookbook</a:t>
            </a:r>
            <a:r>
              <a:rPr lang="en-US"/>
              <a:t>!</a:t>
            </a:r>
            <a:endParaRPr/>
          </a:p>
          <a:p>
            <a:pPr indent="-381000" lvl="0" marL="457200" rtl="0" algn="l">
              <a:spcBef>
                <a:spcPts val="1425"/>
              </a:spcBef>
              <a:spcAft>
                <a:spcPts val="0"/>
              </a:spcAft>
              <a:buSzPts val="2400"/>
              <a:buChar char="●"/>
            </a:pPr>
            <a:r>
              <a:rPr lang="en-US"/>
              <a:t>find your partners and break into groups of three/four</a:t>
            </a:r>
            <a:endParaRPr/>
          </a:p>
          <a:p>
            <a:pPr indent="-317500" lvl="1" marL="914400" rtl="0" algn="l">
              <a:spcBef>
                <a:spcPts val="0"/>
              </a:spcBef>
              <a:spcAft>
                <a:spcPts val="0"/>
              </a:spcAft>
              <a:buSzPts val="1400"/>
              <a:buChar char="○"/>
            </a:pPr>
            <a:r>
              <a:rPr lang="en-US"/>
              <a:t>1 group = 1 cookbook</a:t>
            </a:r>
            <a:endParaRPr/>
          </a:p>
          <a:p>
            <a:pPr indent="-381000" lvl="0" marL="457200" rtl="0" algn="l">
              <a:spcBef>
                <a:spcPts val="0"/>
              </a:spcBef>
              <a:spcAft>
                <a:spcPts val="0"/>
              </a:spcAft>
              <a:buSzPts val="2400"/>
              <a:buChar char="●"/>
            </a:pPr>
            <a:r>
              <a:rPr lang="en-US"/>
              <a:t>create a new GitHub repository for your cookbook</a:t>
            </a:r>
            <a:endParaRPr/>
          </a:p>
          <a:p>
            <a:pPr indent="-317500" lvl="1" marL="914400" rtl="0" algn="l">
              <a:spcBef>
                <a:spcPts val="0"/>
              </a:spcBef>
              <a:spcAft>
                <a:spcPts val="0"/>
              </a:spcAft>
              <a:buSzPts val="1400"/>
              <a:buChar char="○"/>
            </a:pPr>
            <a:r>
              <a:rPr lang="en-US"/>
              <a:t>repository name should start with the prefix “cookbook-”, e.g. “cookbook-pasta”, “cookbook-italy”, “cookbook-bologna”, etc.</a:t>
            </a:r>
            <a:endParaRPr/>
          </a:p>
          <a:p>
            <a:pPr indent="0" lvl="0" marL="0" rtl="0" algn="l">
              <a:spcBef>
                <a:spcPts val="1138"/>
              </a:spcBef>
              <a:spcAft>
                <a:spcPts val="1425"/>
              </a:spcAft>
              <a:buNone/>
            </a:pPr>
            <a:r>
              <a:t/>
            </a:r>
            <a:endParaRPr/>
          </a:p>
        </p:txBody>
      </p:sp>
      <p:sp>
        <p:nvSpPr>
          <p:cNvPr id="604" name="Google Shape;604;p67"/>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Create a new repository</a:t>
            </a:r>
            <a:endParaRPr/>
          </a:p>
        </p:txBody>
      </p:sp>
      <p:sp>
        <p:nvSpPr>
          <p:cNvPr id="611" name="Google Shape;611;p68"/>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1425"/>
              </a:spcAft>
              <a:buNone/>
            </a:pPr>
            <a:r>
              <a:t/>
            </a:r>
            <a:endParaRPr/>
          </a:p>
        </p:txBody>
      </p:sp>
      <p:sp>
        <p:nvSpPr>
          <p:cNvPr id="612" name="Google Shape;612;p68"/>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613" name="Google Shape;613;p68"/>
          <p:cNvPicPr preferRelativeResize="0"/>
          <p:nvPr/>
        </p:nvPicPr>
        <p:blipFill>
          <a:blip r:embed="rId3">
            <a:alphaModFix/>
          </a:blip>
          <a:stretch>
            <a:fillRect/>
          </a:stretch>
        </p:blipFill>
        <p:spPr>
          <a:xfrm>
            <a:off x="471075" y="1981200"/>
            <a:ext cx="7011476" cy="4373425"/>
          </a:xfrm>
          <a:prstGeom prst="rect">
            <a:avLst/>
          </a:prstGeom>
          <a:noFill/>
          <a:ln>
            <a:noFill/>
          </a:ln>
        </p:spPr>
      </p:pic>
      <p:sp>
        <p:nvSpPr>
          <p:cNvPr id="614" name="Google Shape;614;p68"/>
          <p:cNvSpPr/>
          <p:nvPr/>
        </p:nvSpPr>
        <p:spPr>
          <a:xfrm>
            <a:off x="1366975" y="5218525"/>
            <a:ext cx="3134400" cy="3888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69"/>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README file</a:t>
            </a:r>
            <a:endParaRPr/>
          </a:p>
        </p:txBody>
      </p:sp>
      <p:sp>
        <p:nvSpPr>
          <p:cNvPr id="621" name="Google Shape;621;p69"/>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a:t>
            </a:r>
            <a:r>
              <a:rPr b="1" lang="en-US">
                <a:solidFill>
                  <a:srgbClr val="980000"/>
                </a:solidFill>
              </a:rPr>
              <a:t>README file</a:t>
            </a:r>
            <a:r>
              <a:rPr lang="en-US"/>
              <a:t> is used to describe your project, </a:t>
            </a:r>
            <a:r>
              <a:rPr lang="en-US"/>
              <a:t>tell other people why it is useful, what they can do with it, and how they can use it.</a:t>
            </a:r>
            <a:endParaRPr/>
          </a:p>
          <a:p>
            <a:pPr indent="0" lvl="0" marL="0" rtl="0" algn="l">
              <a:spcBef>
                <a:spcPts val="1425"/>
              </a:spcBef>
              <a:spcAft>
                <a:spcPts val="0"/>
              </a:spcAft>
              <a:buNone/>
            </a:pPr>
            <a:r>
              <a:rPr lang="en-US"/>
              <a:t>A README is often the first item a visitor will see when visiting your repository. </a:t>
            </a:r>
            <a:endParaRPr/>
          </a:p>
          <a:p>
            <a:pPr indent="0" lvl="0" marL="0" rtl="0" algn="l">
              <a:spcBef>
                <a:spcPts val="1425"/>
              </a:spcBef>
              <a:spcAft>
                <a:spcPts val="1425"/>
              </a:spcAft>
              <a:buNone/>
            </a:pPr>
            <a:r>
              <a:rPr lang="en-US"/>
              <a:t>If you put your README file in your repository's root, GitHub will recognize and automatically surface your README to repository visitors.</a:t>
            </a:r>
            <a:endParaRPr/>
          </a:p>
        </p:txBody>
      </p:sp>
      <p:sp>
        <p:nvSpPr>
          <p:cNvPr id="622" name="Google Shape;622;p69"/>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70"/>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README file</a:t>
            </a:r>
            <a:endParaRPr/>
          </a:p>
        </p:txBody>
      </p:sp>
      <p:sp>
        <p:nvSpPr>
          <p:cNvPr id="629" name="Google Shape;629;p70"/>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630" name="Google Shape;630;p70"/>
          <p:cNvPicPr preferRelativeResize="0"/>
          <p:nvPr/>
        </p:nvPicPr>
        <p:blipFill>
          <a:blip r:embed="rId3">
            <a:alphaModFix/>
          </a:blip>
          <a:stretch>
            <a:fillRect/>
          </a:stretch>
        </p:blipFill>
        <p:spPr>
          <a:xfrm>
            <a:off x="2255625" y="1981200"/>
            <a:ext cx="5144525" cy="4404500"/>
          </a:xfrm>
          <a:prstGeom prst="rect">
            <a:avLst/>
          </a:prstGeom>
          <a:noFill/>
          <a:ln>
            <a:noFill/>
          </a:ln>
        </p:spPr>
      </p:pic>
      <p:sp>
        <p:nvSpPr>
          <p:cNvPr id="631" name="Google Shape;631;p70"/>
          <p:cNvSpPr/>
          <p:nvPr/>
        </p:nvSpPr>
        <p:spPr>
          <a:xfrm>
            <a:off x="2191825" y="4994625"/>
            <a:ext cx="942600" cy="2946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 name="Google Shape;632;p70"/>
          <p:cNvCxnSpPr>
            <a:stCxn id="631" idx="4"/>
          </p:cNvCxnSpPr>
          <p:nvPr/>
        </p:nvCxnSpPr>
        <p:spPr>
          <a:xfrm>
            <a:off x="2663125" y="5289225"/>
            <a:ext cx="23700" cy="235800"/>
          </a:xfrm>
          <a:prstGeom prst="straightConnector1">
            <a:avLst/>
          </a:prstGeom>
          <a:noFill/>
          <a:ln cap="flat" cmpd="sng" w="28575">
            <a:solidFill>
              <a:srgbClr val="980000"/>
            </a:solidFill>
            <a:prstDash val="solid"/>
            <a:round/>
            <a:headEnd len="med" w="med" type="none"/>
            <a:tailEnd len="med" w="med" type="triangle"/>
          </a:ln>
        </p:spPr>
      </p:cxnSp>
      <p:cxnSp>
        <p:nvCxnSpPr>
          <p:cNvPr id="633" name="Google Shape;633;p70"/>
          <p:cNvCxnSpPr/>
          <p:nvPr/>
        </p:nvCxnSpPr>
        <p:spPr>
          <a:xfrm flipH="1">
            <a:off x="2227275" y="5501325"/>
            <a:ext cx="11700" cy="872100"/>
          </a:xfrm>
          <a:prstGeom prst="straightConnector1">
            <a:avLst/>
          </a:prstGeom>
          <a:noFill/>
          <a:ln cap="flat" cmpd="sng" w="28575">
            <a:solidFill>
              <a:srgbClr val="980000"/>
            </a:solidFill>
            <a:prstDash val="solid"/>
            <a:round/>
            <a:headEnd len="med" w="med" type="none"/>
            <a:tailEnd len="med" w="med" type="non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71"/>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README file: Markdown</a:t>
            </a:r>
            <a:endParaRPr/>
          </a:p>
        </p:txBody>
      </p:sp>
      <p:sp>
        <p:nvSpPr>
          <p:cNvPr id="640" name="Google Shape;640;p71"/>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solidFill>
                  <a:srgbClr val="980000"/>
                </a:solidFill>
              </a:rPr>
              <a:t>Markdown </a:t>
            </a:r>
            <a:r>
              <a:rPr lang="en-US"/>
              <a:t>is a lightweight markup language with the goal of enabling people "to write using an easy-to-read and easy-to-write plain text format, and optionally convert it to structurally valid HTML".</a:t>
            </a:r>
            <a:endParaRPr/>
          </a:p>
          <a:p>
            <a:pPr indent="0" lvl="0" marL="0" rtl="0" algn="l">
              <a:spcBef>
                <a:spcPts val="1425"/>
              </a:spcBef>
              <a:spcAft>
                <a:spcPts val="0"/>
              </a:spcAft>
              <a:buNone/>
            </a:pPr>
            <a:r>
              <a:rPr lang="en-US"/>
              <a:t>You control the display of the document; formatting words as bold or italic, adding images, and creating lists are just a few of the things we can do with Markdown. </a:t>
            </a:r>
            <a:endParaRPr/>
          </a:p>
          <a:p>
            <a:pPr indent="0" lvl="0" marL="0" rtl="0" algn="l">
              <a:spcBef>
                <a:spcPts val="1425"/>
              </a:spcBef>
              <a:spcAft>
                <a:spcPts val="1425"/>
              </a:spcAft>
              <a:buNone/>
            </a:pPr>
            <a:r>
              <a:rPr lang="en-US"/>
              <a:t>Mostly, Markdown is just regular text with a few non-alphabetic characters thrown in, like # or *.</a:t>
            </a:r>
            <a:endParaRPr/>
          </a:p>
        </p:txBody>
      </p:sp>
      <p:sp>
        <p:nvSpPr>
          <p:cNvPr id="641" name="Google Shape;641;p71"/>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History pt.2: Centralized Version Control Systems</a:t>
            </a:r>
            <a:endParaRPr>
              <a:latin typeface="Montserrat"/>
              <a:ea typeface="Montserrat"/>
              <a:cs typeface="Montserrat"/>
              <a:sym typeface="Montserrat"/>
            </a:endParaRPr>
          </a:p>
        </p:txBody>
      </p:sp>
      <p:sp>
        <p:nvSpPr>
          <p:cNvPr id="118" name="Google Shape;118;p18"/>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next major issue: how to collaborate with developers on other systems?</a:t>
            </a:r>
            <a:endParaRPr/>
          </a:p>
          <a:p>
            <a:pPr indent="0" lvl="0" marL="0" rtl="0" algn="l">
              <a:spcBef>
                <a:spcPts val="1425"/>
              </a:spcBef>
              <a:spcAft>
                <a:spcPts val="0"/>
              </a:spcAft>
              <a:buNone/>
            </a:pPr>
            <a:r>
              <a:rPr lang="en-US" sz="2200">
                <a:solidFill>
                  <a:schemeClr val="dk1"/>
                </a:solidFill>
              </a:rPr>
              <a:t>⇒ </a:t>
            </a:r>
            <a:r>
              <a:rPr b="1" lang="en-US"/>
              <a:t>centralized Version Control Systems (CVCSs)</a:t>
            </a:r>
            <a:r>
              <a:rPr lang="en-US"/>
              <a:t>: </a:t>
            </a:r>
            <a:endParaRPr/>
          </a:p>
          <a:p>
            <a:pPr indent="-355600" lvl="0" marL="457200" rtl="0" algn="l">
              <a:spcBef>
                <a:spcPts val="1425"/>
              </a:spcBef>
              <a:spcAft>
                <a:spcPts val="0"/>
              </a:spcAft>
              <a:buSzPts val="2000"/>
              <a:buChar char="●"/>
            </a:pPr>
            <a:r>
              <a:rPr lang="en-US" sz="2000"/>
              <a:t>a single server that contains all the versioned files</a:t>
            </a:r>
            <a:endParaRPr sz="2000"/>
          </a:p>
          <a:p>
            <a:pPr indent="-355600" lvl="0" marL="457200" rtl="0" algn="l">
              <a:spcBef>
                <a:spcPts val="0"/>
              </a:spcBef>
              <a:spcAft>
                <a:spcPts val="0"/>
              </a:spcAft>
              <a:buSzPts val="2000"/>
              <a:buChar char="●"/>
            </a:pPr>
            <a:r>
              <a:rPr lang="en-US" sz="2000"/>
              <a:t>clients that check out files from that central place</a:t>
            </a:r>
            <a:endParaRPr sz="2000"/>
          </a:p>
          <a:p>
            <a:pPr indent="0" lvl="0" marL="0" rtl="0" algn="l">
              <a:spcBef>
                <a:spcPts val="1425"/>
              </a:spcBef>
              <a:spcAft>
                <a:spcPts val="0"/>
              </a:spcAft>
              <a:buNone/>
            </a:pPr>
            <a:r>
              <a:rPr lang="en-US" sz="2000"/>
              <a:t>E.g.: </a:t>
            </a:r>
            <a:r>
              <a:rPr lang="en-US" sz="2000"/>
              <a:t>Concurrent Versions System (CVS)</a:t>
            </a:r>
            <a:r>
              <a:rPr lang="en-US" sz="2000"/>
              <a:t>, Subversion, and Perforce </a:t>
            </a:r>
            <a:endParaRPr sz="2000"/>
          </a:p>
          <a:p>
            <a:pPr indent="0" lvl="0" marL="0" rtl="0" algn="l">
              <a:spcBef>
                <a:spcPts val="1425"/>
              </a:spcBef>
              <a:spcAft>
                <a:spcPts val="1425"/>
              </a:spcAft>
              <a:buNone/>
            </a:pPr>
            <a:r>
              <a:t/>
            </a:r>
            <a:endParaRPr>
              <a:latin typeface="Montserrat"/>
              <a:ea typeface="Montserrat"/>
              <a:cs typeface="Montserrat"/>
              <a:sym typeface="Montserrat"/>
            </a:endParaRPr>
          </a:p>
        </p:txBody>
      </p:sp>
      <p:sp>
        <p:nvSpPr>
          <p:cNvPr id="119" name="Google Shape;119;p18"/>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20" name="Google Shape;120;p18"/>
          <p:cNvPicPr preferRelativeResize="0"/>
          <p:nvPr/>
        </p:nvPicPr>
        <p:blipFill>
          <a:blip r:embed="rId3">
            <a:alphaModFix/>
          </a:blip>
          <a:stretch>
            <a:fillRect/>
          </a:stretch>
        </p:blipFill>
        <p:spPr>
          <a:xfrm>
            <a:off x="7652075" y="1129700"/>
            <a:ext cx="1313050" cy="6904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72"/>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Markdown</a:t>
            </a:r>
            <a:endParaRPr/>
          </a:p>
        </p:txBody>
      </p:sp>
      <p:sp>
        <p:nvSpPr>
          <p:cNvPr id="648" name="Google Shape;648;p72"/>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649" name="Google Shape;649;p72"/>
          <p:cNvPicPr preferRelativeResize="0"/>
          <p:nvPr/>
        </p:nvPicPr>
        <p:blipFill>
          <a:blip r:embed="rId3">
            <a:alphaModFix/>
          </a:blip>
          <a:stretch>
            <a:fillRect/>
          </a:stretch>
        </p:blipFill>
        <p:spPr>
          <a:xfrm>
            <a:off x="2050425" y="4151925"/>
            <a:ext cx="6988349" cy="2151300"/>
          </a:xfrm>
          <a:prstGeom prst="rect">
            <a:avLst/>
          </a:prstGeom>
          <a:noFill/>
          <a:ln>
            <a:noFill/>
          </a:ln>
        </p:spPr>
      </p:pic>
      <p:pic>
        <p:nvPicPr>
          <p:cNvPr id="650" name="Google Shape;650;p72"/>
          <p:cNvPicPr preferRelativeResize="0"/>
          <p:nvPr/>
        </p:nvPicPr>
        <p:blipFill>
          <a:blip r:embed="rId4">
            <a:alphaModFix/>
          </a:blip>
          <a:stretch>
            <a:fillRect/>
          </a:stretch>
        </p:blipFill>
        <p:spPr>
          <a:xfrm>
            <a:off x="94275" y="1926175"/>
            <a:ext cx="8145950" cy="1795825"/>
          </a:xfrm>
          <a:prstGeom prst="rect">
            <a:avLst/>
          </a:prstGeom>
          <a:noFill/>
          <a:ln>
            <a:noFill/>
          </a:ln>
        </p:spPr>
      </p:pic>
      <p:sp>
        <p:nvSpPr>
          <p:cNvPr id="651" name="Google Shape;651;p72"/>
          <p:cNvSpPr txBox="1"/>
          <p:nvPr/>
        </p:nvSpPr>
        <p:spPr>
          <a:xfrm>
            <a:off x="5467650" y="2944300"/>
            <a:ext cx="29106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980000"/>
                </a:solidFill>
                <a:latin typeface="Montserrat"/>
                <a:ea typeface="Montserrat"/>
                <a:cs typeface="Montserrat"/>
                <a:sym typeface="Montserrat"/>
              </a:rPr>
              <a:t>Markdown</a:t>
            </a:r>
            <a:endParaRPr b="1" sz="2200">
              <a:solidFill>
                <a:srgbClr val="980000"/>
              </a:solidFill>
              <a:latin typeface="Montserrat"/>
              <a:ea typeface="Montserrat"/>
              <a:cs typeface="Montserrat"/>
              <a:sym typeface="Montserrat"/>
            </a:endParaRPr>
          </a:p>
        </p:txBody>
      </p:sp>
      <p:sp>
        <p:nvSpPr>
          <p:cNvPr id="652" name="Google Shape;652;p72"/>
          <p:cNvSpPr txBox="1"/>
          <p:nvPr/>
        </p:nvSpPr>
        <p:spPr>
          <a:xfrm>
            <a:off x="5290100" y="4662838"/>
            <a:ext cx="3618300" cy="8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980000"/>
                </a:solidFill>
                <a:latin typeface="Montserrat"/>
                <a:ea typeface="Montserrat"/>
                <a:cs typeface="Montserrat"/>
                <a:sym typeface="Montserrat"/>
              </a:rPr>
              <a:t>Markdown “converted” (i.e. HTML)</a:t>
            </a:r>
            <a:endParaRPr b="1" sz="2200">
              <a:solidFill>
                <a:srgbClr val="980000"/>
              </a:solidFill>
              <a:latin typeface="Montserrat"/>
              <a:ea typeface="Montserrat"/>
              <a:cs typeface="Montserrat"/>
              <a:sym typeface="Montserrat"/>
            </a:endParaRPr>
          </a:p>
        </p:txBody>
      </p:sp>
      <p:cxnSp>
        <p:nvCxnSpPr>
          <p:cNvPr id="653" name="Google Shape;653;p72"/>
          <p:cNvCxnSpPr>
            <a:stCxn id="651" idx="2"/>
            <a:endCxn id="652" idx="0"/>
          </p:cNvCxnSpPr>
          <p:nvPr/>
        </p:nvCxnSpPr>
        <p:spPr>
          <a:xfrm>
            <a:off x="6922950" y="3469300"/>
            <a:ext cx="176400" cy="1193400"/>
          </a:xfrm>
          <a:prstGeom prst="straightConnector1">
            <a:avLst/>
          </a:prstGeom>
          <a:noFill/>
          <a:ln cap="flat" cmpd="sng" w="38100">
            <a:solidFill>
              <a:srgbClr val="980000"/>
            </a:solidFill>
            <a:prstDash val="solid"/>
            <a:round/>
            <a:headEnd len="med" w="med" type="none"/>
            <a:tailEnd len="med" w="med" type="triangl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73"/>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Exercise: the amatriciana recipe</a:t>
            </a:r>
            <a:endParaRPr/>
          </a:p>
        </p:txBody>
      </p:sp>
      <p:sp>
        <p:nvSpPr>
          <p:cNvPr id="660" name="Google Shape;660;p73"/>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chemeClr val="dk1"/>
                </a:solidFill>
              </a:rPr>
              <a:t>Create a Markdown version of the amatriciana recipe (in your README.md file) - see:</a:t>
            </a:r>
            <a:endParaRPr>
              <a:solidFill>
                <a:schemeClr val="dk1"/>
              </a:solidFill>
            </a:endParaRPr>
          </a:p>
          <a:p>
            <a:pPr indent="0" lvl="0" marL="0" rtl="0" algn="l">
              <a:spcBef>
                <a:spcPts val="1425"/>
              </a:spcBef>
              <a:spcAft>
                <a:spcPts val="0"/>
              </a:spcAft>
              <a:buNone/>
            </a:pPr>
            <a:r>
              <a:rPr lang="en-US" u="sng">
                <a:solidFill>
                  <a:srgbClr val="0000FF"/>
                </a:solidFill>
                <a:hlinkClick r:id="rId3"/>
              </a:rPr>
              <a:t>https://docs.google.com/document/d/1HeuVC_jmxSRlFmBBh9KImPohmd6pYDqOl7-k6bRaUfs/edit?usp=sharing</a:t>
            </a:r>
            <a:r>
              <a:rPr lang="en-US">
                <a:solidFill>
                  <a:schemeClr val="dk1"/>
                </a:solidFill>
              </a:rPr>
              <a:t> </a:t>
            </a:r>
            <a:endParaRPr>
              <a:solidFill>
                <a:schemeClr val="dk1"/>
              </a:solidFill>
            </a:endParaRPr>
          </a:p>
          <a:p>
            <a:pPr indent="0" lvl="0" marL="0" rtl="0" algn="l">
              <a:spcBef>
                <a:spcPts val="1425"/>
              </a:spcBef>
              <a:spcAft>
                <a:spcPts val="0"/>
              </a:spcAft>
              <a:buNone/>
            </a:pPr>
            <a:r>
              <a:rPr lang="en-US"/>
              <a:t>GitHub guide - Mastering Markdown:</a:t>
            </a:r>
            <a:endParaRPr/>
          </a:p>
          <a:p>
            <a:pPr indent="0" lvl="0" marL="0" rtl="0" algn="l">
              <a:spcBef>
                <a:spcPts val="1425"/>
              </a:spcBef>
              <a:spcAft>
                <a:spcPts val="0"/>
              </a:spcAft>
              <a:buNone/>
            </a:pPr>
            <a:r>
              <a:rPr lang="en-US" u="sng">
                <a:solidFill>
                  <a:srgbClr val="0000FF"/>
                </a:solidFill>
                <a:hlinkClick r:id="rId4"/>
              </a:rPr>
              <a:t>https://guides.github.com/features/mastering-markdown/</a:t>
            </a:r>
            <a:r>
              <a:rPr lang="en-US"/>
              <a:t> </a:t>
            </a:r>
            <a:endParaRPr/>
          </a:p>
          <a:p>
            <a:pPr indent="0" lvl="0" marL="0" rtl="0" algn="l">
              <a:spcBef>
                <a:spcPts val="1425"/>
              </a:spcBef>
              <a:spcAft>
                <a:spcPts val="1425"/>
              </a:spcAft>
              <a:buNone/>
            </a:pPr>
            <a:r>
              <a:t/>
            </a:r>
            <a:endParaRPr/>
          </a:p>
        </p:txBody>
      </p:sp>
      <p:sp>
        <p:nvSpPr>
          <p:cNvPr id="661" name="Google Shape;661;p73"/>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74"/>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Handson</a:t>
            </a:r>
            <a:endParaRPr/>
          </a:p>
        </p:txBody>
      </p:sp>
      <p:sp>
        <p:nvSpPr>
          <p:cNvPr id="668" name="Google Shape;668;p74"/>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Step 1:</a:t>
            </a:r>
            <a:endParaRPr/>
          </a:p>
          <a:p>
            <a:pPr indent="-381000" lvl="0" marL="457200" rtl="0" algn="l">
              <a:spcBef>
                <a:spcPts val="1425"/>
              </a:spcBef>
              <a:spcAft>
                <a:spcPts val="0"/>
              </a:spcAft>
              <a:buSzPts val="2400"/>
              <a:buChar char="●"/>
            </a:pPr>
            <a:r>
              <a:rPr lang="en-US"/>
              <a:t>Invite collaborators (</a:t>
            </a:r>
            <a:r>
              <a:rPr lang="en-US">
                <a:solidFill>
                  <a:schemeClr val="dk1"/>
                </a:solidFill>
              </a:rPr>
              <a:t>Settings → Collaborators</a:t>
            </a:r>
            <a:r>
              <a:rPr lang="en-US"/>
              <a:t>)</a:t>
            </a:r>
            <a:endParaRPr/>
          </a:p>
          <a:p>
            <a:pPr indent="-381000" lvl="0" marL="457200" rtl="0" algn="l">
              <a:spcBef>
                <a:spcPts val="0"/>
              </a:spcBef>
              <a:spcAft>
                <a:spcPts val="0"/>
              </a:spcAft>
              <a:buSzPts val="2400"/>
              <a:buChar char="●"/>
            </a:pPr>
            <a:r>
              <a:rPr lang="en-US"/>
              <a:t>Each group member should write at least 2 recipes (plain text or markdown - images are a plus).</a:t>
            </a:r>
            <a:endParaRPr/>
          </a:p>
          <a:p>
            <a:pPr indent="-381000" lvl="0" marL="457200" rtl="0" algn="l">
              <a:spcBef>
                <a:spcPts val="0"/>
              </a:spcBef>
              <a:spcAft>
                <a:spcPts val="0"/>
              </a:spcAft>
              <a:buSzPts val="2400"/>
              <a:buChar char="●"/>
            </a:pPr>
            <a:r>
              <a:rPr lang="en-US"/>
              <a:t>Recipes should be organized in folders (e.g. First Course, Main Course, Side, Desserts, etc. - or Italian, German, French, English, etc.).</a:t>
            </a:r>
            <a:endParaRPr/>
          </a:p>
          <a:p>
            <a:pPr indent="0" lvl="0" marL="0" rtl="0" algn="l">
              <a:spcBef>
                <a:spcPts val="1425"/>
              </a:spcBef>
              <a:spcAft>
                <a:spcPts val="1425"/>
              </a:spcAft>
              <a:buNone/>
            </a:pPr>
            <a:r>
              <a:t/>
            </a:r>
            <a:endParaRPr/>
          </a:p>
        </p:txBody>
      </p:sp>
      <p:sp>
        <p:nvSpPr>
          <p:cNvPr id="669" name="Google Shape;669;p74"/>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Google Shape;675;p75"/>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Handson</a:t>
            </a:r>
            <a:endParaRPr/>
          </a:p>
        </p:txBody>
      </p:sp>
      <p:sp>
        <p:nvSpPr>
          <p:cNvPr id="676" name="Google Shape;676;p75"/>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Step 2:</a:t>
            </a:r>
            <a:endParaRPr/>
          </a:p>
          <a:p>
            <a:pPr indent="0" lvl="0" marL="0" rtl="0" algn="l">
              <a:spcBef>
                <a:spcPts val="1425"/>
              </a:spcBef>
              <a:spcAft>
                <a:spcPts val="0"/>
              </a:spcAft>
              <a:buNone/>
            </a:pPr>
            <a:r>
              <a:rPr lang="en-US"/>
              <a:t>You should use issues tracking to organize your work (read the ‘Mastering Issues’ guide - </a:t>
            </a:r>
            <a:r>
              <a:rPr lang="en-US" u="sng">
                <a:solidFill>
                  <a:srgbClr val="0000FF"/>
                </a:solidFill>
                <a:hlinkClick r:id="rId3"/>
              </a:rPr>
              <a:t>https://guides.github.com/features/issues/</a:t>
            </a:r>
            <a:r>
              <a:rPr lang="en-US"/>
              <a:t>):</a:t>
            </a:r>
            <a:endParaRPr/>
          </a:p>
          <a:p>
            <a:pPr indent="-381000" lvl="0" marL="457200" rtl="0" algn="l">
              <a:spcBef>
                <a:spcPts val="1425"/>
              </a:spcBef>
              <a:spcAft>
                <a:spcPts val="0"/>
              </a:spcAft>
              <a:buSzPts val="2400"/>
              <a:buChar char="●"/>
            </a:pPr>
            <a:r>
              <a:rPr lang="en-US"/>
              <a:t>Create at least 3 issues (put a title and a description - labels and assignees are optional)</a:t>
            </a:r>
            <a:endParaRPr/>
          </a:p>
          <a:p>
            <a:pPr indent="-381000" lvl="0" marL="457200" rtl="0" algn="l">
              <a:spcBef>
                <a:spcPts val="0"/>
              </a:spcBef>
              <a:spcAft>
                <a:spcPts val="0"/>
              </a:spcAft>
              <a:buSzPts val="2400"/>
              <a:buChar char="●"/>
            </a:pPr>
            <a:r>
              <a:rPr lang="en-US"/>
              <a:t>reference other GitHub users using @mentions (at least 2 mentions in 2 issues)</a:t>
            </a:r>
            <a:endParaRPr/>
          </a:p>
          <a:p>
            <a:pPr indent="0" lvl="0" marL="0" rtl="0" algn="l">
              <a:spcBef>
                <a:spcPts val="1425"/>
              </a:spcBef>
              <a:spcAft>
                <a:spcPts val="1425"/>
              </a:spcAft>
              <a:buNone/>
            </a:pPr>
            <a:r>
              <a:t/>
            </a:r>
            <a:endParaRPr/>
          </a:p>
        </p:txBody>
      </p:sp>
      <p:sp>
        <p:nvSpPr>
          <p:cNvPr id="677" name="Google Shape;677;p75"/>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76"/>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Handson</a:t>
            </a:r>
            <a:endParaRPr/>
          </a:p>
        </p:txBody>
      </p:sp>
      <p:sp>
        <p:nvSpPr>
          <p:cNvPr id="684" name="Google Shape;684;p76"/>
          <p:cNvSpPr txBox="1"/>
          <p:nvPr>
            <p:ph idx="1" type="body"/>
          </p:nvPr>
        </p:nvSpPr>
        <p:spPr>
          <a:xfrm>
            <a:off x="685800" y="1981200"/>
            <a:ext cx="77709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Step 2:</a:t>
            </a:r>
            <a:endParaRPr/>
          </a:p>
          <a:p>
            <a:pPr indent="-381000" lvl="0" marL="457200" rtl="0" algn="l">
              <a:spcBef>
                <a:spcPts val="1425"/>
              </a:spcBef>
              <a:spcAft>
                <a:spcPts val="0"/>
              </a:spcAft>
              <a:buClr>
                <a:schemeClr val="dk1"/>
              </a:buClr>
              <a:buSzPts val="2400"/>
              <a:buChar char="●"/>
            </a:pPr>
            <a:r>
              <a:rPr lang="en-US">
                <a:solidFill>
                  <a:schemeClr val="dk1"/>
                </a:solidFill>
              </a:rPr>
              <a:t>connect the work being done with the bug being tracked using References (</a:t>
            </a:r>
            <a:r>
              <a:rPr b="1" lang="en-US">
                <a:solidFill>
                  <a:schemeClr val="dk1"/>
                </a:solidFill>
              </a:rPr>
              <a:t>#</a:t>
            </a:r>
            <a:r>
              <a:rPr lang="en-US">
                <a:solidFill>
                  <a:schemeClr val="dk1"/>
                </a:solidFill>
              </a:rPr>
              <a:t>) in your commit messages:</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one of the more interesting ways to use GitHub Issues is to reference issues directly from commits. Include the issue number inside of the commit message.</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by prefacing your commits with “Fixes”, “Fixed”, “Fix”, “Closes”, “Closed”, or “Close” when the commit is merged into master, it will also automatically close the issue.</a:t>
            </a:r>
            <a:endParaRPr>
              <a:solidFill>
                <a:schemeClr val="dk1"/>
              </a:solidFill>
            </a:endParaRPr>
          </a:p>
          <a:p>
            <a:pPr indent="0" lvl="0" marL="0" rtl="0" algn="l">
              <a:spcBef>
                <a:spcPts val="1138"/>
              </a:spcBef>
              <a:spcAft>
                <a:spcPts val="0"/>
              </a:spcAft>
              <a:buNone/>
            </a:pPr>
            <a:r>
              <a:t/>
            </a:r>
            <a:endParaRPr>
              <a:solidFill>
                <a:schemeClr val="dk1"/>
              </a:solidFill>
            </a:endParaRPr>
          </a:p>
          <a:p>
            <a:pPr indent="-381000" lvl="0" marL="457200" rtl="0" algn="l">
              <a:spcBef>
                <a:spcPts val="1425"/>
              </a:spcBef>
              <a:spcAft>
                <a:spcPts val="0"/>
              </a:spcAft>
              <a:buSzPts val="2400"/>
              <a:buChar char="●"/>
            </a:pPr>
            <a:r>
              <a:t/>
            </a:r>
            <a:endParaRPr/>
          </a:p>
          <a:p>
            <a:pPr indent="0" lvl="0" marL="0" rtl="0" algn="l">
              <a:spcBef>
                <a:spcPts val="1425"/>
              </a:spcBef>
              <a:spcAft>
                <a:spcPts val="1425"/>
              </a:spcAft>
              <a:buNone/>
            </a:pPr>
            <a:r>
              <a:t/>
            </a:r>
            <a:endParaRPr/>
          </a:p>
        </p:txBody>
      </p:sp>
      <p:sp>
        <p:nvSpPr>
          <p:cNvPr id="685" name="Google Shape;685;p76"/>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77"/>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Resources</a:t>
            </a:r>
            <a:endParaRPr>
              <a:latin typeface="Montserrat"/>
              <a:ea typeface="Montserrat"/>
              <a:cs typeface="Montserrat"/>
              <a:sym typeface="Montserrat"/>
            </a:endParaRPr>
          </a:p>
        </p:txBody>
      </p:sp>
      <p:sp>
        <p:nvSpPr>
          <p:cNvPr id="692" name="Google Shape;692;p77"/>
          <p:cNvSpPr txBox="1"/>
          <p:nvPr>
            <p:ph idx="1" type="body"/>
          </p:nvPr>
        </p:nvSpPr>
        <p:spPr>
          <a:xfrm>
            <a:off x="685800" y="2354975"/>
            <a:ext cx="7770900" cy="3739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rgbClr val="0000FF"/>
                </a:solidFill>
                <a:hlinkClick r:id="rId3"/>
              </a:rPr>
              <a:t>https://git-scm.com/book/en/v2/</a:t>
            </a:r>
            <a:endParaRPr>
              <a:solidFill>
                <a:srgbClr val="0000FF"/>
              </a:solidFill>
            </a:endParaRPr>
          </a:p>
          <a:p>
            <a:pPr indent="0" lvl="0" marL="0" rtl="0" algn="l">
              <a:spcBef>
                <a:spcPts val="1425"/>
              </a:spcBef>
              <a:spcAft>
                <a:spcPts val="0"/>
              </a:spcAft>
              <a:buNone/>
            </a:pPr>
            <a:r>
              <a:rPr lang="en-US" u="sng">
                <a:solidFill>
                  <a:srgbClr val="0000FF"/>
                </a:solidFill>
                <a:hlinkClick r:id="rId4"/>
              </a:rPr>
              <a:t>https://classroom.udacity.com/courses/ud775/</a:t>
            </a:r>
            <a:endParaRPr>
              <a:solidFill>
                <a:srgbClr val="0000FF"/>
              </a:solidFill>
            </a:endParaRPr>
          </a:p>
          <a:p>
            <a:pPr indent="0" lvl="0" marL="0" rtl="0" algn="l">
              <a:spcBef>
                <a:spcPts val="1425"/>
              </a:spcBef>
              <a:spcAft>
                <a:spcPts val="0"/>
              </a:spcAft>
              <a:buNone/>
            </a:pPr>
            <a:r>
              <a:rPr lang="en-US" u="sng">
                <a:solidFill>
                  <a:srgbClr val="0000FF"/>
                </a:solidFill>
                <a:hlinkClick r:id="rId5"/>
              </a:rPr>
              <a:t>https://www.codecademy.com/learn/learn-git</a:t>
            </a:r>
            <a:endParaRPr>
              <a:solidFill>
                <a:srgbClr val="0000FF"/>
              </a:solidFill>
            </a:endParaRPr>
          </a:p>
          <a:p>
            <a:pPr indent="0" lvl="0" marL="0" rtl="0" algn="l">
              <a:spcBef>
                <a:spcPts val="1425"/>
              </a:spcBef>
              <a:spcAft>
                <a:spcPts val="0"/>
              </a:spcAft>
              <a:buNone/>
            </a:pPr>
            <a:r>
              <a:rPr lang="en-US" u="sng">
                <a:solidFill>
                  <a:srgbClr val="0000FF"/>
                </a:solidFill>
                <a:hlinkClick r:id="rId6"/>
              </a:rPr>
              <a:t>https://guides.github.com/</a:t>
            </a:r>
            <a:endParaRPr>
              <a:solidFill>
                <a:srgbClr val="0000FF"/>
              </a:solidFill>
            </a:endParaRPr>
          </a:p>
          <a:p>
            <a:pPr indent="0" lvl="0" marL="0" rtl="0" algn="l">
              <a:spcBef>
                <a:spcPts val="1425"/>
              </a:spcBef>
              <a:spcAft>
                <a:spcPts val="0"/>
              </a:spcAft>
              <a:buNone/>
            </a:pPr>
            <a:r>
              <a:t/>
            </a:r>
            <a:endParaRPr>
              <a:solidFill>
                <a:srgbClr val="0000FF"/>
              </a:solidFill>
            </a:endParaRPr>
          </a:p>
          <a:p>
            <a:pPr indent="0" lvl="0" marL="0" rtl="0" algn="l">
              <a:spcBef>
                <a:spcPts val="1425"/>
              </a:spcBef>
              <a:spcAft>
                <a:spcPts val="1425"/>
              </a:spcAft>
              <a:buNone/>
            </a:pPr>
            <a:r>
              <a:t/>
            </a:r>
            <a:endParaRPr/>
          </a:p>
        </p:txBody>
      </p:sp>
      <p:sp>
        <p:nvSpPr>
          <p:cNvPr id="693" name="Google Shape;693;p77"/>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78"/>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700" name="Google Shape;700;p78"/>
          <p:cNvSpPr txBox="1"/>
          <p:nvPr>
            <p:ph idx="1" type="body"/>
          </p:nvPr>
        </p:nvSpPr>
        <p:spPr>
          <a:xfrm>
            <a:off x="685800" y="2900200"/>
            <a:ext cx="7770900" cy="28134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sz="4400"/>
              <a:t>Thanks for your attention!</a:t>
            </a:r>
            <a:endParaRPr sz="4400"/>
          </a:p>
          <a:p>
            <a:pPr indent="0" lvl="0" marL="0" rtl="0" algn="ctr">
              <a:spcBef>
                <a:spcPts val="1425"/>
              </a:spcBef>
              <a:spcAft>
                <a:spcPts val="0"/>
              </a:spcAft>
              <a:buNone/>
            </a:pPr>
            <a:r>
              <a:t/>
            </a:r>
            <a:endParaRPr sz="4400"/>
          </a:p>
          <a:p>
            <a:pPr indent="0" lvl="0" marL="0" rtl="0" algn="ctr">
              <a:spcBef>
                <a:spcPts val="1425"/>
              </a:spcBef>
              <a:spcAft>
                <a:spcPts val="1425"/>
              </a:spcAft>
              <a:buNone/>
            </a:pPr>
            <a:r>
              <a:rPr lang="en-US" sz="4400"/>
              <a:t>Questions?</a:t>
            </a:r>
            <a:endParaRPr sz="4400"/>
          </a:p>
        </p:txBody>
      </p:sp>
      <p:sp>
        <p:nvSpPr>
          <p:cNvPr id="701" name="Google Shape;701;p78"/>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chemeClr val="dk1"/>
                </a:solidFill>
              </a:rPr>
              <a:t>History pt.2: Centralized Version Control Systems</a:t>
            </a:r>
            <a:endParaRPr>
              <a:latin typeface="Montserrat"/>
              <a:ea typeface="Montserrat"/>
              <a:cs typeface="Montserrat"/>
              <a:sym typeface="Montserrat"/>
            </a:endParaRPr>
          </a:p>
        </p:txBody>
      </p:sp>
      <p:sp>
        <p:nvSpPr>
          <p:cNvPr id="127" name="Google Shape;127;p19"/>
          <p:cNvSpPr txBox="1"/>
          <p:nvPr>
            <p:ph idx="1" type="body"/>
          </p:nvPr>
        </p:nvSpPr>
        <p:spPr>
          <a:xfrm>
            <a:off x="288150" y="1981200"/>
            <a:ext cx="41496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200"/>
              <a:t>Advantages</a:t>
            </a:r>
            <a:r>
              <a:rPr lang="en-US" sz="2200"/>
              <a:t> (compared to LVCSs):</a:t>
            </a:r>
            <a:endParaRPr sz="2200"/>
          </a:p>
          <a:p>
            <a:pPr indent="-342900" lvl="0" marL="457200" rtl="0" algn="l">
              <a:spcBef>
                <a:spcPts val="1425"/>
              </a:spcBef>
              <a:spcAft>
                <a:spcPts val="0"/>
              </a:spcAft>
              <a:buSzPts val="1800"/>
              <a:buChar char="●"/>
            </a:pPr>
            <a:r>
              <a:rPr lang="en-US" sz="1800"/>
              <a:t>collaboration</a:t>
            </a:r>
            <a:endParaRPr sz="1800"/>
          </a:p>
          <a:p>
            <a:pPr indent="-342900" lvl="0" marL="457200" rtl="0" algn="l">
              <a:spcBef>
                <a:spcPts val="0"/>
              </a:spcBef>
              <a:spcAft>
                <a:spcPts val="0"/>
              </a:spcAft>
              <a:buSzPts val="1800"/>
              <a:buChar char="●"/>
            </a:pPr>
            <a:r>
              <a:rPr lang="en-US" sz="1800"/>
              <a:t>users and permissions</a:t>
            </a:r>
            <a:endParaRPr sz="1800"/>
          </a:p>
          <a:p>
            <a:pPr indent="0" lvl="0" marL="0" rtl="0" algn="l">
              <a:spcBef>
                <a:spcPts val="1425"/>
              </a:spcBef>
              <a:spcAft>
                <a:spcPts val="0"/>
              </a:spcAft>
              <a:buNone/>
            </a:pPr>
            <a:r>
              <a:rPr lang="en-US" sz="2200"/>
              <a:t>Main problem:</a:t>
            </a:r>
            <a:endParaRPr sz="2200"/>
          </a:p>
          <a:p>
            <a:pPr indent="-342900" lvl="0" marL="457200" rtl="0" algn="l">
              <a:spcBef>
                <a:spcPts val="1425"/>
              </a:spcBef>
              <a:spcAft>
                <a:spcPts val="0"/>
              </a:spcAft>
              <a:buSzPts val="1800"/>
              <a:buChar char="●"/>
            </a:pPr>
            <a:r>
              <a:rPr lang="en-US" sz="1800"/>
              <a:t>single point of failure</a:t>
            </a:r>
            <a:endParaRPr sz="1800"/>
          </a:p>
          <a:p>
            <a:pPr indent="0" lvl="0" marL="0" rtl="0" algn="l">
              <a:spcBef>
                <a:spcPts val="1425"/>
              </a:spcBef>
              <a:spcAft>
                <a:spcPts val="0"/>
              </a:spcAft>
              <a:buNone/>
            </a:pPr>
            <a:r>
              <a:rPr lang="en-US" sz="2200"/>
              <a:t>Since the entire history of the project is in a single place, you risk losing everything...</a:t>
            </a:r>
            <a:endParaRPr sz="2200"/>
          </a:p>
          <a:p>
            <a:pPr indent="0" lvl="0" marL="0" rtl="0" algn="l">
              <a:spcBef>
                <a:spcPts val="1425"/>
              </a:spcBef>
              <a:spcAft>
                <a:spcPts val="0"/>
              </a:spcAft>
              <a:buNone/>
            </a:pPr>
            <a:r>
              <a:t/>
            </a:r>
            <a:endParaRPr sz="2200"/>
          </a:p>
          <a:p>
            <a:pPr indent="0" lvl="0" marL="0" rtl="0" algn="l">
              <a:spcBef>
                <a:spcPts val="1425"/>
              </a:spcBef>
              <a:spcAft>
                <a:spcPts val="1425"/>
              </a:spcAft>
              <a:buNone/>
            </a:pPr>
            <a:r>
              <a:t/>
            </a:r>
            <a:endParaRPr sz="2200">
              <a:latin typeface="Montserrat"/>
              <a:ea typeface="Montserrat"/>
              <a:cs typeface="Montserrat"/>
              <a:sym typeface="Montserrat"/>
            </a:endParaRPr>
          </a:p>
        </p:txBody>
      </p:sp>
      <p:sp>
        <p:nvSpPr>
          <p:cNvPr id="128" name="Google Shape;128;p19"/>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29" name="Google Shape;129;p19"/>
          <p:cNvPicPr preferRelativeResize="0"/>
          <p:nvPr/>
        </p:nvPicPr>
        <p:blipFill>
          <a:blip r:embed="rId3">
            <a:alphaModFix/>
          </a:blip>
          <a:stretch>
            <a:fillRect/>
          </a:stretch>
        </p:blipFill>
        <p:spPr>
          <a:xfrm>
            <a:off x="4572000" y="2614275"/>
            <a:ext cx="4401600" cy="3059112"/>
          </a:xfrm>
          <a:prstGeom prst="rect">
            <a:avLst/>
          </a:prstGeom>
          <a:noFill/>
          <a:ln>
            <a:noFill/>
          </a:ln>
        </p:spPr>
      </p:pic>
      <p:pic>
        <p:nvPicPr>
          <p:cNvPr id="130" name="Google Shape;130;p19"/>
          <p:cNvPicPr preferRelativeResize="0"/>
          <p:nvPr/>
        </p:nvPicPr>
        <p:blipFill>
          <a:blip r:embed="rId4">
            <a:alphaModFix/>
          </a:blip>
          <a:stretch>
            <a:fillRect/>
          </a:stretch>
        </p:blipFill>
        <p:spPr>
          <a:xfrm>
            <a:off x="7652075" y="1129700"/>
            <a:ext cx="1313050" cy="69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chemeClr val="dk1"/>
                </a:solidFill>
              </a:rPr>
              <a:t>History pt.3: Distributed Version Control Systems</a:t>
            </a:r>
            <a:endParaRPr>
              <a:latin typeface="Montserrat"/>
              <a:ea typeface="Montserrat"/>
              <a:cs typeface="Montserrat"/>
              <a:sym typeface="Montserrat"/>
            </a:endParaRPr>
          </a:p>
        </p:txBody>
      </p:sp>
      <p:sp>
        <p:nvSpPr>
          <p:cNvPr id="137" name="Google Shape;137;p20"/>
          <p:cNvSpPr txBox="1"/>
          <p:nvPr>
            <p:ph idx="1" type="body"/>
          </p:nvPr>
        </p:nvSpPr>
        <p:spPr>
          <a:xfrm>
            <a:off x="685800" y="1981200"/>
            <a:ext cx="4856400" cy="411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Distributed Version Control Systems (DVCSs)</a:t>
            </a:r>
            <a:r>
              <a:rPr lang="en-US"/>
              <a:t>:</a:t>
            </a:r>
            <a:endParaRPr/>
          </a:p>
          <a:p>
            <a:pPr indent="-381000" lvl="0" marL="457200" rtl="0" algn="l">
              <a:spcBef>
                <a:spcPts val="1425"/>
              </a:spcBef>
              <a:spcAft>
                <a:spcPts val="0"/>
              </a:spcAft>
              <a:buSzPts val="2400"/>
              <a:buChar char="●"/>
            </a:pPr>
            <a:r>
              <a:rPr lang="en-US" sz="2000"/>
              <a:t>each client fully mirrors the repository, including its full history</a:t>
            </a:r>
            <a:endParaRPr/>
          </a:p>
          <a:p>
            <a:pPr indent="0" lvl="0" marL="0" rtl="0" algn="l">
              <a:spcBef>
                <a:spcPts val="1425"/>
              </a:spcBef>
              <a:spcAft>
                <a:spcPts val="0"/>
              </a:spcAft>
              <a:buNone/>
            </a:pPr>
            <a:r>
              <a:rPr lang="en-US"/>
              <a:t>If any server dies, any of the client repositories can be copied back up to the server to restore it</a:t>
            </a:r>
            <a:endParaRPr/>
          </a:p>
          <a:p>
            <a:pPr indent="0" lvl="0" marL="0" rtl="0" algn="l">
              <a:spcBef>
                <a:spcPts val="1425"/>
              </a:spcBef>
              <a:spcAft>
                <a:spcPts val="1425"/>
              </a:spcAft>
              <a:buNone/>
            </a:pPr>
            <a:r>
              <a:rPr lang="en-US"/>
              <a:t>E.g.: Git, Mercurial, Bazaar or Darcs</a:t>
            </a:r>
            <a:endParaRPr>
              <a:latin typeface="Montserrat"/>
              <a:ea typeface="Montserrat"/>
              <a:cs typeface="Montserrat"/>
              <a:sym typeface="Montserrat"/>
            </a:endParaRPr>
          </a:p>
        </p:txBody>
      </p:sp>
      <p:sp>
        <p:nvSpPr>
          <p:cNvPr id="138" name="Google Shape;138;p20"/>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39" name="Google Shape;139;p20"/>
          <p:cNvPicPr preferRelativeResize="0"/>
          <p:nvPr/>
        </p:nvPicPr>
        <p:blipFill>
          <a:blip r:embed="rId3">
            <a:alphaModFix/>
          </a:blip>
          <a:stretch>
            <a:fillRect/>
          </a:stretch>
        </p:blipFill>
        <p:spPr>
          <a:xfrm>
            <a:off x="5623121" y="2136050"/>
            <a:ext cx="3176024" cy="3803600"/>
          </a:xfrm>
          <a:prstGeom prst="rect">
            <a:avLst/>
          </a:prstGeom>
          <a:noFill/>
          <a:ln>
            <a:noFill/>
          </a:ln>
        </p:spPr>
      </p:pic>
      <p:pic>
        <p:nvPicPr>
          <p:cNvPr id="140" name="Google Shape;140;p20"/>
          <p:cNvPicPr preferRelativeResize="0"/>
          <p:nvPr/>
        </p:nvPicPr>
        <p:blipFill>
          <a:blip r:embed="rId4">
            <a:alphaModFix/>
          </a:blip>
          <a:stretch>
            <a:fillRect/>
          </a:stretch>
        </p:blipFill>
        <p:spPr>
          <a:xfrm>
            <a:off x="7652075" y="1129700"/>
            <a:ext cx="1313050" cy="69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1366249" y="609600"/>
            <a:ext cx="7090500" cy="114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 Short History of Git</a:t>
            </a:r>
            <a:endParaRPr>
              <a:latin typeface="Montserrat"/>
              <a:ea typeface="Montserrat"/>
              <a:cs typeface="Montserrat"/>
              <a:sym typeface="Montserrat"/>
            </a:endParaRPr>
          </a:p>
        </p:txBody>
      </p:sp>
      <p:sp>
        <p:nvSpPr>
          <p:cNvPr id="147" name="Google Shape;147;p21"/>
          <p:cNvSpPr txBox="1"/>
          <p:nvPr>
            <p:ph idx="1" type="body"/>
          </p:nvPr>
        </p:nvSpPr>
        <p:spPr>
          <a:xfrm>
            <a:off x="685800" y="1981200"/>
            <a:ext cx="7770900" cy="4473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Linux is an open source software project of fairly large scope.</a:t>
            </a:r>
            <a:endParaRPr/>
          </a:p>
          <a:p>
            <a:pPr indent="0" lvl="0" marL="0" rtl="0" algn="l">
              <a:spcBef>
                <a:spcPts val="1425"/>
              </a:spcBef>
              <a:spcAft>
                <a:spcPts val="0"/>
              </a:spcAft>
              <a:buNone/>
            </a:pPr>
            <a:r>
              <a:rPr lang="en-US"/>
              <a:t>1991-2002: changes to the software were passed around as archived files.</a:t>
            </a:r>
            <a:endParaRPr/>
          </a:p>
          <a:p>
            <a:pPr indent="0" lvl="0" marL="0" rtl="0" algn="l">
              <a:spcBef>
                <a:spcPts val="1425"/>
              </a:spcBef>
              <a:spcAft>
                <a:spcPts val="0"/>
              </a:spcAft>
              <a:buNone/>
            </a:pPr>
            <a:r>
              <a:rPr lang="en-US"/>
              <a:t>In 2002, the Linux project began using a proprietary DVCS called BitKeeper.</a:t>
            </a:r>
            <a:endParaRPr/>
          </a:p>
          <a:p>
            <a:pPr indent="0" lvl="0" marL="0" rtl="0" algn="l">
              <a:spcBef>
                <a:spcPts val="1425"/>
              </a:spcBef>
              <a:spcAft>
                <a:spcPts val="0"/>
              </a:spcAft>
              <a:buNone/>
            </a:pPr>
            <a:r>
              <a:rPr lang="en-US"/>
              <a:t>In 2005, the </a:t>
            </a:r>
            <a:r>
              <a:rPr lang="en-US">
                <a:solidFill>
                  <a:schemeClr val="dk1"/>
                </a:solidFill>
              </a:rPr>
              <a:t>BitKeeper</a:t>
            </a:r>
            <a:r>
              <a:rPr lang="en-US"/>
              <a:t>’s free-of-charge status was revoked.</a:t>
            </a:r>
            <a:endParaRPr/>
          </a:p>
          <a:p>
            <a:pPr indent="0" lvl="0" marL="0" rtl="0" algn="l">
              <a:spcBef>
                <a:spcPts val="1425"/>
              </a:spcBef>
              <a:spcAft>
                <a:spcPts val="0"/>
              </a:spcAft>
              <a:buNone/>
            </a:pPr>
            <a:r>
              <a:rPr lang="en-US"/>
              <a:t>Linus Torvalds (the creator of Linux) started the development of a new VCS: Git. </a:t>
            </a:r>
            <a:endParaRPr/>
          </a:p>
          <a:p>
            <a:pPr indent="0" lvl="0" marL="0" rtl="0" algn="l">
              <a:spcBef>
                <a:spcPts val="1425"/>
              </a:spcBef>
              <a:spcAft>
                <a:spcPts val="0"/>
              </a:spcAft>
              <a:buClr>
                <a:schemeClr val="dk1"/>
              </a:buClr>
              <a:buSzPts val="1100"/>
              <a:buFont typeface="Arial"/>
              <a:buNone/>
            </a:pPr>
            <a:r>
              <a:t/>
            </a:r>
            <a:endParaRPr/>
          </a:p>
          <a:p>
            <a:pPr indent="0" lvl="0" marL="0" rtl="0" algn="l">
              <a:spcBef>
                <a:spcPts val="1425"/>
              </a:spcBef>
              <a:spcAft>
                <a:spcPts val="1425"/>
              </a:spcAft>
              <a:buNone/>
            </a:pPr>
            <a:r>
              <a:t/>
            </a:r>
            <a:endParaRPr/>
          </a:p>
        </p:txBody>
      </p:sp>
      <p:sp>
        <p:nvSpPr>
          <p:cNvPr id="148" name="Google Shape;148;p21"/>
          <p:cNvSpPr txBox="1"/>
          <p:nvPr>
            <p:ph idx="12" type="sldNum"/>
          </p:nvPr>
        </p:nvSpPr>
        <p:spPr>
          <a:xfrm>
            <a:off x="8595309" y="645478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