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AD6742-0E86-43ED-B4D5-3A2B79ECC333}">
  <a:tblStyle styleId="{94AD6742-0E86-43ED-B4D5-3A2B79ECC3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{94AD6742-0E86-43ED-B4D5-3A2B79ECC333}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ASUS TUF B360M-PLUS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kingston 8 gb dd4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1 tb sata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{94AD6742-0E86-43ED-B4D5-3A2B79ECC333}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{94AD6742-0E86-43ED-B4D5-3A2B79ECC333}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{94AD6742-0E86-43ED-B4D5-3A2B79ECC333}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{94AD6742-0E86-43ED-B4D5-3A2B79ECC333}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{94AD6742-0E86-43ED-B4D5-3A2B79ECC333}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{94AD6742-0E86-43ED-B4D5-3A2B79ECC333}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i9-11900k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46"/>
          <p:cNvSpPr txBox="1"/>
          <p:nvPr/>
        </p:nvSpPr>
        <p:spPr>
          <a:xfrm>
            <a:off x="0" y="-7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{94AD6742-0E86-43ED-B4D5-3A2B79ECC333}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5700G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{94AD6742-0E86-43ED-B4D5-3A2B79ECC333}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9" name="Google Shape;249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Google Shape;2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