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77" r:id="rId6"/>
    <p:sldId id="280" r:id="rId7"/>
    <p:sldId id="261" r:id="rId8"/>
    <p:sldId id="262" r:id="rId9"/>
    <p:sldId id="263" r:id="rId10"/>
    <p:sldId id="281" r:id="rId11"/>
    <p:sldId id="282" r:id="rId12"/>
    <p:sldId id="283"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6B62"/>
    <a:srgbClr val="8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94660"/>
  </p:normalViewPr>
  <p:slideViewPr>
    <p:cSldViewPr snapToGrid="0">
      <p:cViewPr>
        <p:scale>
          <a:sx n="125" d="100"/>
          <a:sy n="125" d="100"/>
        </p:scale>
        <p:origin x="1278" y="73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9D7FC0-1DD1-4CA8-8112-A8C7F40EA6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7F0B4FAB-25C6-4E98-9EBB-B23B53E669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338742-8952-4CF4-939E-E5E298D2E53D}" type="datetime1">
              <a:rPr lang="fr-FR" smtClean="0"/>
              <a:t>09/09/24</a:t>
            </a:fld>
            <a:endParaRPr lang="fr-FR"/>
          </a:p>
        </p:txBody>
      </p:sp>
      <p:sp>
        <p:nvSpPr>
          <p:cNvPr id="4" name="Espace réservé du pied de page 3">
            <a:extLst>
              <a:ext uri="{FF2B5EF4-FFF2-40B4-BE49-F238E27FC236}">
                <a16:creationId xmlns:a16="http://schemas.microsoft.com/office/drawing/2014/main" id="{4D1D8D7A-73C0-4D72-A352-EECD76243E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EF5E284F-EDF0-4258-A6DB-1E971D4551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3436F7D-74B8-491D-9B56-3C7529DF59F4}" type="slidenum">
              <a:rPr lang="fr-FR" smtClean="0"/>
              <a:t>‹N°›</a:t>
            </a:fld>
            <a:endParaRPr lang="fr-FR"/>
          </a:p>
        </p:txBody>
      </p:sp>
    </p:spTree>
    <p:extLst>
      <p:ext uri="{BB962C8B-B14F-4D97-AF65-F5344CB8AC3E}">
        <p14:creationId xmlns:p14="http://schemas.microsoft.com/office/powerpoint/2010/main" val="33414326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FB10-0C40-4ADD-BB80-29903450FC7A}" type="datetime1">
              <a:rPr lang="fr-FR" smtClean="0"/>
              <a:pPr/>
              <a:t>09/09/24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5EB07D3-876E-4CE3-BE97-1887ED6BB637}" type="slidenum">
              <a:rPr lang="fr-FR" noProof="0" smtClean="0"/>
              <a:t>‹N°›</a:t>
            </a:fld>
            <a:endParaRPr lang="fr-FR" noProof="0"/>
          </a:p>
        </p:txBody>
      </p:sp>
    </p:spTree>
    <p:extLst>
      <p:ext uri="{BB962C8B-B14F-4D97-AF65-F5344CB8AC3E}">
        <p14:creationId xmlns:p14="http://schemas.microsoft.com/office/powerpoint/2010/main" val="27472596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05EB07D3-876E-4CE3-BE97-1887ED6BB637}" type="slidenum">
              <a:rPr lang="fr-FR" smtClean="0"/>
              <a:t>1</a:t>
            </a:fld>
            <a:endParaRPr lang="fr-FR"/>
          </a:p>
        </p:txBody>
      </p:sp>
    </p:spTree>
    <p:extLst>
      <p:ext uri="{BB962C8B-B14F-4D97-AF65-F5344CB8AC3E}">
        <p14:creationId xmlns:p14="http://schemas.microsoft.com/office/powerpoint/2010/main" val="233606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05EB07D3-876E-4CE3-BE97-1887ED6BB637}" type="slidenum">
              <a:rPr lang="fr-FR" smtClean="0"/>
              <a:t>2</a:t>
            </a:fld>
            <a:endParaRPr lang="fr-FR"/>
          </a:p>
        </p:txBody>
      </p:sp>
    </p:spTree>
    <p:extLst>
      <p:ext uri="{BB962C8B-B14F-4D97-AF65-F5344CB8AC3E}">
        <p14:creationId xmlns:p14="http://schemas.microsoft.com/office/powerpoint/2010/main" val="361110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05EB07D3-876E-4CE3-BE97-1887ED6BB637}" type="slidenum">
              <a:rPr lang="fr-FR" smtClean="0"/>
              <a:t>4</a:t>
            </a:fld>
            <a:endParaRPr lang="fr-FR"/>
          </a:p>
        </p:txBody>
      </p:sp>
    </p:spTree>
    <p:extLst>
      <p:ext uri="{BB962C8B-B14F-4D97-AF65-F5344CB8AC3E}">
        <p14:creationId xmlns:p14="http://schemas.microsoft.com/office/powerpoint/2010/main" val="1791567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05EB07D3-876E-4CE3-BE97-1887ED6BB637}" type="slidenum">
              <a:rPr lang="fr-FR" smtClean="0"/>
              <a:t>5</a:t>
            </a:fld>
            <a:endParaRPr lang="fr-FR"/>
          </a:p>
        </p:txBody>
      </p:sp>
    </p:spTree>
    <p:extLst>
      <p:ext uri="{BB962C8B-B14F-4D97-AF65-F5344CB8AC3E}">
        <p14:creationId xmlns:p14="http://schemas.microsoft.com/office/powerpoint/2010/main" val="113117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05EB07D3-876E-4CE3-BE97-1887ED6BB637}" type="slidenum">
              <a:rPr lang="fr-FR" smtClean="0"/>
              <a:t>6</a:t>
            </a:fld>
            <a:endParaRPr lang="fr-FR"/>
          </a:p>
        </p:txBody>
      </p:sp>
    </p:spTree>
    <p:extLst>
      <p:ext uri="{BB962C8B-B14F-4D97-AF65-F5344CB8AC3E}">
        <p14:creationId xmlns:p14="http://schemas.microsoft.com/office/powerpoint/2010/main" val="386012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05EB07D3-876E-4CE3-BE97-1887ED6BB637}" type="slidenum">
              <a:rPr lang="fr-FR" smtClean="0"/>
              <a:t>7</a:t>
            </a:fld>
            <a:endParaRPr lang="fr-FR"/>
          </a:p>
        </p:txBody>
      </p:sp>
    </p:spTree>
    <p:extLst>
      <p:ext uri="{BB962C8B-B14F-4D97-AF65-F5344CB8AC3E}">
        <p14:creationId xmlns:p14="http://schemas.microsoft.com/office/powerpoint/2010/main" val="3072948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solidFill>
        <a:effectLst/>
      </p:bgPr>
    </p:bg>
    <p:spTree>
      <p:nvGrpSpPr>
        <p:cNvPr id="1" name=""/>
        <p:cNvGrpSpPr/>
        <p:nvPr/>
      </p:nvGrpSpPr>
      <p:grpSpPr>
        <a:xfrm>
          <a:off x="0" y="0"/>
          <a:ext cx="0" cy="0"/>
          <a:chOff x="0" y="0"/>
          <a:chExt cx="0" cy="0"/>
        </a:xfrm>
      </p:grpSpPr>
      <p:pic>
        <p:nvPicPr>
          <p:cNvPr id="12" name="Image 11" descr="Image contenant extérieur, ciel, nature, dune&#10;&#10;Description générée automatiquement">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8610600" cy="6858000"/>
          </a:xfrm>
          <a:prstGeom prst="rect">
            <a:avLst/>
          </a:prstGeom>
        </p:spPr>
      </p:pic>
      <p:sp>
        <p:nvSpPr>
          <p:cNvPr id="3" name="Sous-titr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9768840" y="4723772"/>
            <a:ext cx="1708784" cy="1156332"/>
          </a:xfrm>
        </p:spPr>
        <p:txBody>
          <a:bodyPr rtlCol="0"/>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Cliquez ici pour modifier</a:t>
            </a:r>
          </a:p>
        </p:txBody>
      </p:sp>
      <p:sp>
        <p:nvSpPr>
          <p:cNvPr id="10" name="Espace réservé d’image 9">
            <a:extLst>
              <a:ext uri="{FF2B5EF4-FFF2-40B4-BE49-F238E27FC236}">
                <a16:creationId xmlns:a16="http://schemas.microsoft.com/office/drawing/2014/main" id="{0D510E1D-A8A6-4E4B-8055-B484B4853348}"/>
              </a:ext>
            </a:extLst>
          </p:cNvPr>
          <p:cNvSpPr>
            <a:spLocks noGrp="1"/>
          </p:cNvSpPr>
          <p:nvPr>
            <p:ph type="pic" sz="quarter" idx="13"/>
          </p:nvPr>
        </p:nvSpPr>
        <p:spPr>
          <a:xfrm>
            <a:off x="495300" y="536574"/>
            <a:ext cx="7620000" cy="5784853"/>
          </a:xfrm>
        </p:spPr>
        <p:txBody>
          <a:bodyPr rtlCol="0"/>
          <a:lstStyle/>
          <a:p>
            <a:pPr rtl="0"/>
            <a:r>
              <a:rPr lang="fr-FR" noProof="0"/>
              <a:t>Cliquez sur l'icône pour ajouter une image</a:t>
            </a:r>
          </a:p>
        </p:txBody>
      </p:sp>
      <p:cxnSp>
        <p:nvCxnSpPr>
          <p:cNvPr id="14" name="Connecteur droit 13">
            <a:extLst>
              <a:ext uri="{FF2B5EF4-FFF2-40B4-BE49-F238E27FC236}">
                <a16:creationId xmlns:a16="http://schemas.microsoft.com/office/drawing/2014/main" id="{E6BAFCD4-E08A-4CBF-B3C6-F99D6523EB03}"/>
              </a:ext>
            </a:extLst>
          </p:cNvPr>
          <p:cNvCxnSpPr>
            <a:cxnSpLocks/>
          </p:cNvCxnSpPr>
          <p:nvPr userDrawn="1"/>
        </p:nvCxnSpPr>
        <p:spPr>
          <a:xfrm flipH="1">
            <a:off x="9768840" y="5701668"/>
            <a:ext cx="24231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6C25C416-A3A2-4CF9-9532-2C0BFB51CFDF}"/>
              </a:ext>
            </a:extLst>
          </p:cNvPr>
          <p:cNvSpPr>
            <a:spLocks noGrp="1"/>
          </p:cNvSpPr>
          <p:nvPr>
            <p:ph type="ctrTitle"/>
          </p:nvPr>
        </p:nvSpPr>
        <p:spPr>
          <a:xfrm>
            <a:off x="6888480" y="1122363"/>
            <a:ext cx="4446270" cy="2387600"/>
          </a:xfrm>
        </p:spPr>
        <p:txBody>
          <a:bodyPr rtlCol="0" anchor="t">
            <a:noAutofit/>
          </a:bodyPr>
          <a:lstStyle>
            <a:lvl1pPr algn="l">
              <a:defRPr sz="6600">
                <a:solidFill>
                  <a:schemeClr val="accent3"/>
                </a:solidFill>
              </a:defRPr>
            </a:lvl1pPr>
          </a:lstStyle>
          <a:p>
            <a:pPr rtl="0"/>
            <a:r>
              <a:rPr lang="fr-FR" noProof="0"/>
              <a:t>Modifiez le style du titre</a:t>
            </a:r>
          </a:p>
        </p:txBody>
      </p:sp>
      <p:sp>
        <p:nvSpPr>
          <p:cNvPr id="5" name="Espace réservé du texte 4">
            <a:extLst>
              <a:ext uri="{FF2B5EF4-FFF2-40B4-BE49-F238E27FC236}">
                <a16:creationId xmlns:a16="http://schemas.microsoft.com/office/drawing/2014/main" id="{C277D2B5-DEF8-4833-801A-DC6C2692B990}"/>
              </a:ext>
            </a:extLst>
          </p:cNvPr>
          <p:cNvSpPr>
            <a:spLocks noGrp="1"/>
          </p:cNvSpPr>
          <p:nvPr>
            <p:ph type="body" sz="quarter" idx="14" hasCustomPrompt="1"/>
          </p:nvPr>
        </p:nvSpPr>
        <p:spPr>
          <a:xfrm>
            <a:off x="9341358" y="4162298"/>
            <a:ext cx="1993392" cy="1993392"/>
          </a:xfrm>
          <a:noFill/>
        </p:spPr>
        <p:txBody>
          <a:bodyPr spcFirstLastPara="1" wrap="square" lIns="91440" tIns="45720" rIns="91440" bIns="45720" numCol="1" rtlCol="0">
            <a:prstTxWarp prst="textCircle">
              <a:avLst/>
            </a:prstTxWarp>
            <a:spAutoFit/>
          </a:bodyPr>
          <a:lstStyle>
            <a:lvl1pPr>
              <a:defRPr lang="en-US" sz="2000" b="0" cap="all" spc="0" baseline="0" dirty="0">
                <a:ln w="0"/>
                <a:solidFill>
                  <a:schemeClr val="accent1">
                    <a:lumMod val="75000"/>
                  </a:schemeClr>
                </a:solidFill>
              </a:defRPr>
            </a:lvl1pPr>
          </a:lstStyle>
          <a:p>
            <a:pPr marL="0" lvl="0" algn="ctr" rtl="0"/>
            <a:r>
              <a:rPr lang="fr-FR" noProof="0"/>
              <a:t>Modifiez les styles du texte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uces">
    <p:bg>
      <p:bgPr>
        <a:solidFill>
          <a:schemeClr val="accent1"/>
        </a:solidFill>
        <a:effectLst/>
      </p:bgPr>
    </p:bg>
    <p:spTree>
      <p:nvGrpSpPr>
        <p:cNvPr id="1" name=""/>
        <p:cNvGrpSpPr/>
        <p:nvPr/>
      </p:nvGrpSpPr>
      <p:grpSpPr>
        <a:xfrm>
          <a:off x="0" y="0"/>
          <a:ext cx="0" cy="0"/>
          <a:chOff x="0" y="0"/>
          <a:chExt cx="0" cy="0"/>
        </a:xfrm>
      </p:grpSpPr>
      <p:pic>
        <p:nvPicPr>
          <p:cNvPr id="4" name="Image 3" descr="Groupe de personnes montant à cheval&#10;&#10;Description générée automatiquement avec un niveau de confiance moyen">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1099958"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accent3"/>
                </a:solidFill>
              </a:defRPr>
            </a:lvl1pPr>
          </a:lstStyle>
          <a:p>
            <a:pPr rtl="0"/>
            <a:r>
              <a:rPr lang="fr-FR" noProof="0"/>
              <a:t>Modifiez le style du titre</a:t>
            </a:r>
          </a:p>
        </p:txBody>
      </p:sp>
      <p:sp>
        <p:nvSpPr>
          <p:cNvPr id="9" name="Espace réservé du texte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547229" y="3106128"/>
            <a:ext cx="2178858" cy="745593"/>
          </a:xfrm>
        </p:spPr>
        <p:txBody>
          <a:bodyPr rtlCol="0" anchor="ctr">
            <a:normAutofit/>
          </a:bodyPr>
          <a:lstStyle>
            <a:lvl1pPr marL="0" indent="0" algn="ctr">
              <a:buFont typeface="Arial" panose="020B0604020202020204" pitchFamily="34" charset="0"/>
              <a:buNone/>
              <a:defRPr sz="2800">
                <a:solidFill>
                  <a:schemeClr val="accent3"/>
                </a:solidFill>
                <a:latin typeface="+mj-lt"/>
              </a:defRPr>
            </a:lvl1pPr>
          </a:lstStyle>
          <a:p>
            <a:pPr lvl="0" rtl="0"/>
            <a:r>
              <a:rPr lang="fr-FR" noProof="0"/>
              <a:t>Puce 1</a:t>
            </a:r>
          </a:p>
        </p:txBody>
      </p:sp>
      <p:sp>
        <p:nvSpPr>
          <p:cNvPr id="10" name="Espace réservé du texte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547229" y="4333045"/>
            <a:ext cx="2178858"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cxnSp>
        <p:nvCxnSpPr>
          <p:cNvPr id="26" name="Connecteur droit 25">
            <a:extLst>
              <a:ext uri="{FF2B5EF4-FFF2-40B4-BE49-F238E27FC236}">
                <a16:creationId xmlns:a16="http://schemas.microsoft.com/office/drawing/2014/main" id="{C2FC193C-7F61-40CA-B97F-DE9D338DC965}"/>
              </a:ext>
            </a:extLst>
          </p:cNvPr>
          <p:cNvCxnSpPr>
            <a:cxnSpLocks/>
          </p:cNvCxnSpPr>
          <p:nvPr userDrawn="1"/>
        </p:nvCxnSpPr>
        <p:spPr>
          <a:xfrm>
            <a:off x="2179458"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A93A97B-BCBE-41A6-8F7C-75F49A3E9414}"/>
              </a:ext>
            </a:extLst>
          </p:cNvPr>
          <p:cNvSpPr/>
          <p:nvPr userDrawn="1"/>
        </p:nvSpPr>
        <p:spPr>
          <a:xfrm>
            <a:off x="8043609"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Espace réservé du texte 8">
            <a:extLst>
              <a:ext uri="{FF2B5EF4-FFF2-40B4-BE49-F238E27FC236}">
                <a16:creationId xmlns:a16="http://schemas.microsoft.com/office/drawing/2014/main" id="{C740CCCA-3569-463C-B2AC-A5A7F0D4978C}"/>
              </a:ext>
            </a:extLst>
          </p:cNvPr>
          <p:cNvSpPr>
            <a:spLocks noGrp="1"/>
          </p:cNvSpPr>
          <p:nvPr>
            <p:ph type="body" sz="quarter" idx="35" hasCustomPrompt="1"/>
          </p:nvPr>
        </p:nvSpPr>
        <p:spPr>
          <a:xfrm>
            <a:off x="8490880" y="3106128"/>
            <a:ext cx="2178858" cy="745593"/>
          </a:xfrm>
        </p:spPr>
        <p:txBody>
          <a:bodyPr rtlCol="0" anchor="ctr">
            <a:normAutofit/>
          </a:bodyPr>
          <a:lstStyle>
            <a:lvl1pPr marL="0" indent="0" algn="ctr">
              <a:buFont typeface="Arial" panose="020B0604020202020204" pitchFamily="34" charset="0"/>
              <a:buNone/>
              <a:defRPr sz="2800">
                <a:solidFill>
                  <a:schemeClr val="accent3"/>
                </a:solidFill>
                <a:latin typeface="+mj-lt"/>
              </a:defRPr>
            </a:lvl1pPr>
          </a:lstStyle>
          <a:p>
            <a:pPr lvl="0" rtl="0"/>
            <a:r>
              <a:rPr lang="fr-FR" noProof="0"/>
              <a:t>Puce 1</a:t>
            </a:r>
          </a:p>
        </p:txBody>
      </p:sp>
      <p:sp>
        <p:nvSpPr>
          <p:cNvPr id="27" name="Espace réservé du texte 10">
            <a:extLst>
              <a:ext uri="{FF2B5EF4-FFF2-40B4-BE49-F238E27FC236}">
                <a16:creationId xmlns:a16="http://schemas.microsoft.com/office/drawing/2014/main" id="{F8CE8B97-7C16-44A0-BFB9-F96C5984325B}"/>
              </a:ext>
            </a:extLst>
          </p:cNvPr>
          <p:cNvSpPr>
            <a:spLocks noGrp="1"/>
          </p:cNvSpPr>
          <p:nvPr>
            <p:ph type="body" sz="quarter" idx="36" hasCustomPrompt="1"/>
          </p:nvPr>
        </p:nvSpPr>
        <p:spPr>
          <a:xfrm>
            <a:off x="8490880" y="4333045"/>
            <a:ext cx="2178858"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cxnSp>
        <p:nvCxnSpPr>
          <p:cNvPr id="29" name="Connecteur droit 28">
            <a:extLst>
              <a:ext uri="{FF2B5EF4-FFF2-40B4-BE49-F238E27FC236}">
                <a16:creationId xmlns:a16="http://schemas.microsoft.com/office/drawing/2014/main" id="{DE2C4107-B380-4B54-A179-81B6EE4FE61C}"/>
              </a:ext>
            </a:extLst>
          </p:cNvPr>
          <p:cNvCxnSpPr>
            <a:cxnSpLocks/>
          </p:cNvCxnSpPr>
          <p:nvPr userDrawn="1"/>
        </p:nvCxnSpPr>
        <p:spPr>
          <a:xfrm>
            <a:off x="9123109"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DCE194-0C0A-4B39-AC60-F38FF6DF9302}"/>
              </a:ext>
            </a:extLst>
          </p:cNvPr>
          <p:cNvSpPr/>
          <p:nvPr userDrawn="1"/>
        </p:nvSpPr>
        <p:spPr>
          <a:xfrm>
            <a:off x="4559300"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2" name="Espace réservé du texte 8">
            <a:extLst>
              <a:ext uri="{FF2B5EF4-FFF2-40B4-BE49-F238E27FC236}">
                <a16:creationId xmlns:a16="http://schemas.microsoft.com/office/drawing/2014/main" id="{89436B85-0AC5-4B9C-991F-09BD4B25D6D7}"/>
              </a:ext>
            </a:extLst>
          </p:cNvPr>
          <p:cNvSpPr>
            <a:spLocks noGrp="1"/>
          </p:cNvSpPr>
          <p:nvPr>
            <p:ph type="body" sz="quarter" idx="37" hasCustomPrompt="1"/>
          </p:nvPr>
        </p:nvSpPr>
        <p:spPr>
          <a:xfrm>
            <a:off x="5006571" y="3106128"/>
            <a:ext cx="2178858" cy="745593"/>
          </a:xfrm>
        </p:spPr>
        <p:txBody>
          <a:bodyPr rtlCol="0" anchor="ctr">
            <a:normAutofit/>
          </a:bodyPr>
          <a:lstStyle>
            <a:lvl1pPr marL="0" indent="0" algn="ctr">
              <a:buFont typeface="Arial" panose="020B0604020202020204" pitchFamily="34" charset="0"/>
              <a:buNone/>
              <a:defRPr sz="2800">
                <a:solidFill>
                  <a:schemeClr val="accent3"/>
                </a:solidFill>
                <a:latin typeface="+mj-lt"/>
              </a:defRPr>
            </a:lvl1pPr>
          </a:lstStyle>
          <a:p>
            <a:pPr lvl="0" rtl="0"/>
            <a:r>
              <a:rPr lang="fr-FR" noProof="0"/>
              <a:t>Puce 1</a:t>
            </a:r>
          </a:p>
        </p:txBody>
      </p:sp>
      <p:sp>
        <p:nvSpPr>
          <p:cNvPr id="33" name="Espace réservé du texte 10">
            <a:extLst>
              <a:ext uri="{FF2B5EF4-FFF2-40B4-BE49-F238E27FC236}">
                <a16:creationId xmlns:a16="http://schemas.microsoft.com/office/drawing/2014/main" id="{A5815370-788B-420F-8599-14DD0C007C09}"/>
              </a:ext>
            </a:extLst>
          </p:cNvPr>
          <p:cNvSpPr>
            <a:spLocks noGrp="1"/>
          </p:cNvSpPr>
          <p:nvPr>
            <p:ph type="body" sz="quarter" idx="38" hasCustomPrompt="1"/>
          </p:nvPr>
        </p:nvSpPr>
        <p:spPr>
          <a:xfrm>
            <a:off x="5006571" y="4333045"/>
            <a:ext cx="2178858"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cxnSp>
        <p:nvCxnSpPr>
          <p:cNvPr id="34" name="Connecteur droit 33">
            <a:extLst>
              <a:ext uri="{FF2B5EF4-FFF2-40B4-BE49-F238E27FC236}">
                <a16:creationId xmlns:a16="http://schemas.microsoft.com/office/drawing/2014/main" id="{7B9BE1E5-4A83-4CB5-9052-BC1A7677D705}"/>
              </a:ext>
            </a:extLst>
          </p:cNvPr>
          <p:cNvCxnSpPr>
            <a:cxnSpLocks/>
          </p:cNvCxnSpPr>
          <p:nvPr userDrawn="1"/>
        </p:nvCxnSpPr>
        <p:spPr>
          <a:xfrm>
            <a:off x="5638800"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Espace réservé de la date 2">
            <a:extLst>
              <a:ext uri="{FF2B5EF4-FFF2-40B4-BE49-F238E27FC236}">
                <a16:creationId xmlns:a16="http://schemas.microsoft.com/office/drawing/2014/main" id="{C3697011-E6CC-4901-995E-295A6B2A1FB1}"/>
              </a:ext>
            </a:extLst>
          </p:cNvPr>
          <p:cNvSpPr>
            <a:spLocks noGrp="1"/>
          </p:cNvSpPr>
          <p:nvPr>
            <p:ph type="dt" sz="half" idx="10"/>
          </p:nvPr>
        </p:nvSpPr>
        <p:spPr>
          <a:xfrm>
            <a:off x="838200" y="6356350"/>
            <a:ext cx="2743200" cy="365125"/>
          </a:xfrm>
        </p:spPr>
        <p:txBody>
          <a:bodyPr rtlCol="0"/>
          <a:lstStyle>
            <a:lvl1pPr>
              <a:defRPr>
                <a:solidFill>
                  <a:schemeClr val="accent1"/>
                </a:solidFill>
              </a:defRPr>
            </a:lvl1pPr>
          </a:lstStyle>
          <a:p>
            <a:pPr rtl="0"/>
            <a:r>
              <a:rPr lang="fr-FR" noProof="0"/>
              <a:t>Septembre 2024</a:t>
            </a:r>
          </a:p>
        </p:txBody>
      </p:sp>
      <p:sp>
        <p:nvSpPr>
          <p:cNvPr id="36" name="Espace réservé du pied de page 3">
            <a:extLst>
              <a:ext uri="{FF2B5EF4-FFF2-40B4-BE49-F238E27FC236}">
                <a16:creationId xmlns:a16="http://schemas.microsoft.com/office/drawing/2014/main" id="{EA6FBB3A-E08E-4C9D-A6BC-A443762939C0}"/>
              </a:ext>
            </a:extLst>
          </p:cNvPr>
          <p:cNvSpPr>
            <a:spLocks noGrp="1"/>
          </p:cNvSpPr>
          <p:nvPr>
            <p:ph type="ftr" sz="quarter" idx="11"/>
          </p:nvPr>
        </p:nvSpPr>
        <p:spPr>
          <a:xfrm>
            <a:off x="4038600" y="6356350"/>
            <a:ext cx="4114800" cy="365125"/>
          </a:xfrm>
        </p:spPr>
        <p:txBody>
          <a:bodyPr rtlCol="0"/>
          <a:lstStyle>
            <a:lvl1pPr>
              <a:defRPr>
                <a:solidFill>
                  <a:schemeClr val="accent1"/>
                </a:solidFill>
              </a:defRPr>
            </a:lvl1pPr>
          </a:lstStyle>
          <a:p>
            <a:pPr rtl="0"/>
            <a:r>
              <a:rPr lang="fr-FR" noProof="0"/>
              <a:t>Pitch deck</a:t>
            </a:r>
          </a:p>
        </p:txBody>
      </p:sp>
      <p:sp>
        <p:nvSpPr>
          <p:cNvPr id="37" name="Espace réservé du numéro de diapositive 4">
            <a:extLst>
              <a:ext uri="{FF2B5EF4-FFF2-40B4-BE49-F238E27FC236}">
                <a16:creationId xmlns:a16="http://schemas.microsoft.com/office/drawing/2014/main" id="{741F3B34-2439-43D5-886C-2652B0BFD186}"/>
              </a:ext>
            </a:extLst>
          </p:cNvPr>
          <p:cNvSpPr>
            <a:spLocks noGrp="1"/>
          </p:cNvSpPr>
          <p:nvPr>
            <p:ph type="sldNum" sz="quarter" idx="12"/>
          </p:nvPr>
        </p:nvSpPr>
        <p:spPr>
          <a:xfrm>
            <a:off x="8610600" y="6356350"/>
            <a:ext cx="2743200" cy="365125"/>
          </a:xfrm>
        </p:spPr>
        <p:txBody>
          <a:bodyPr rtlCol="0"/>
          <a:lstStyle>
            <a:lvl1pPr>
              <a:defRPr>
                <a:solidFill>
                  <a:schemeClr val="accent1"/>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19205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CF7930-2AA6-47D6-A0F2-438A1BDA76F6}"/>
              </a:ext>
            </a:extLst>
          </p:cNvPr>
          <p:cNvSpPr/>
          <p:nvPr userDrawn="1"/>
        </p:nvSpPr>
        <p:spPr>
          <a:xfrm>
            <a:off x="7551735" y="0"/>
            <a:ext cx="464026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Espace réservé de la date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accent3">
                    <a:lumMod val="60000"/>
                    <a:lumOff val="40000"/>
                  </a:schemeClr>
                </a:solidFill>
              </a:defRPr>
            </a:lvl1pPr>
          </a:lstStyle>
          <a:p>
            <a:pPr rtl="0"/>
            <a:r>
              <a:rPr lang="fr-FR" noProof="0"/>
              <a:t>Septembre 2024</a:t>
            </a:r>
          </a:p>
        </p:txBody>
      </p:sp>
      <p:sp>
        <p:nvSpPr>
          <p:cNvPr id="8" name="Espace réservé du pied de page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accent3">
                    <a:lumMod val="60000"/>
                    <a:lumOff val="40000"/>
                  </a:schemeClr>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accent1"/>
                </a:solidFill>
              </a:defRPr>
            </a:lvl1pPr>
          </a:lstStyle>
          <a:p>
            <a:pPr rtl="0"/>
            <a:fld id="{B5CEABB6-07DC-46E8-9B57-56EC44A396E5}" type="slidenum">
              <a:rPr lang="fr-FR" noProof="0" smtClean="0"/>
              <a:pPr rtl="0"/>
              <a:t>‹N°›</a:t>
            </a:fld>
            <a:endParaRPr lang="fr-FR" noProof="0"/>
          </a:p>
        </p:txBody>
      </p:sp>
      <p:pic>
        <p:nvPicPr>
          <p:cNvPr id="14" name="Image 13">
            <a:extLst>
              <a:ext uri="{FF2B5EF4-FFF2-40B4-BE49-F238E27FC236}">
                <a16:creationId xmlns:a16="http://schemas.microsoft.com/office/drawing/2014/main" id="{775779ED-1BC5-487B-8B42-16D736E7AD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47467" y="0"/>
            <a:ext cx="304268" cy="6858000"/>
          </a:xfrm>
          <a:prstGeom prst="rect">
            <a:avLst/>
          </a:prstGeom>
        </p:spPr>
      </p:pic>
      <p:sp>
        <p:nvSpPr>
          <p:cNvPr id="18" name="Espace réservé du contenu 2">
            <a:extLst>
              <a:ext uri="{FF2B5EF4-FFF2-40B4-BE49-F238E27FC236}">
                <a16:creationId xmlns:a16="http://schemas.microsoft.com/office/drawing/2014/main" id="{E5BF40A6-F21A-4A84-8F8C-11A4BBCD9B66}"/>
              </a:ext>
            </a:extLst>
          </p:cNvPr>
          <p:cNvSpPr>
            <a:spLocks noGrp="1"/>
          </p:cNvSpPr>
          <p:nvPr>
            <p:ph idx="1" hasCustomPrompt="1"/>
          </p:nvPr>
        </p:nvSpPr>
        <p:spPr>
          <a:xfrm>
            <a:off x="1162050" y="4347256"/>
            <a:ext cx="3975804" cy="1829706"/>
          </a:xfrm>
        </p:spPr>
        <p:txBody>
          <a:bodyPr lIns="0" rIns="0" rtlCol="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a:t>
            </a:r>
          </a:p>
        </p:txBody>
      </p:sp>
      <p:cxnSp>
        <p:nvCxnSpPr>
          <p:cNvPr id="19" name="Connecteur droit 18">
            <a:extLst>
              <a:ext uri="{FF2B5EF4-FFF2-40B4-BE49-F238E27FC236}">
                <a16:creationId xmlns:a16="http://schemas.microsoft.com/office/drawing/2014/main" id="{6DCCE84A-20A5-4E69-9CF9-78FA30B351AC}"/>
              </a:ext>
            </a:extLst>
          </p:cNvPr>
          <p:cNvCxnSpPr>
            <a:cxnSpLocks/>
          </p:cNvCxnSpPr>
          <p:nvPr userDrawn="1"/>
        </p:nvCxnSpPr>
        <p:spPr>
          <a:xfrm>
            <a:off x="1162050" y="2333625"/>
            <a:ext cx="0" cy="12913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re 1">
            <a:extLst>
              <a:ext uri="{FF2B5EF4-FFF2-40B4-BE49-F238E27FC236}">
                <a16:creationId xmlns:a16="http://schemas.microsoft.com/office/drawing/2014/main" id="{A7D45E80-A572-4F1F-A6DC-46C7E86A6F11}"/>
              </a:ext>
            </a:extLst>
          </p:cNvPr>
          <p:cNvSpPr>
            <a:spLocks noGrp="1"/>
          </p:cNvSpPr>
          <p:nvPr>
            <p:ph type="title"/>
          </p:nvPr>
        </p:nvSpPr>
        <p:spPr>
          <a:xfrm>
            <a:off x="1162049" y="523875"/>
            <a:ext cx="4514849" cy="1514476"/>
          </a:xfrm>
        </p:spPr>
        <p:txBody>
          <a:bodyPr lIns="0" rIns="0" rtlCol="0" anchor="b"/>
          <a:lstStyle>
            <a:lvl1pPr>
              <a:defRPr>
                <a:solidFill>
                  <a:schemeClr val="accent3"/>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noProof="0"/>
              <a:t>Modifiez le style du titre</a:t>
            </a:r>
          </a:p>
        </p:txBody>
      </p:sp>
      <p:sp>
        <p:nvSpPr>
          <p:cNvPr id="23" name="Espace réservé du texte 22">
            <a:extLst>
              <a:ext uri="{FF2B5EF4-FFF2-40B4-BE49-F238E27FC236}">
                <a16:creationId xmlns:a16="http://schemas.microsoft.com/office/drawing/2014/main" id="{4EEF521D-CBF5-4B15-9226-23563A8C3AA5}"/>
              </a:ext>
            </a:extLst>
          </p:cNvPr>
          <p:cNvSpPr>
            <a:spLocks noGrp="1"/>
          </p:cNvSpPr>
          <p:nvPr>
            <p:ph type="body" sz="quarter" idx="13" hasCustomPrompt="1"/>
          </p:nvPr>
        </p:nvSpPr>
        <p:spPr>
          <a:xfrm>
            <a:off x="1161346" y="3956731"/>
            <a:ext cx="3975804" cy="390525"/>
          </a:xfrm>
        </p:spPr>
        <p:txBody>
          <a:bodyPr lIns="0" rtlCol="0">
            <a:noAutofit/>
          </a:bodyPr>
          <a:lstStyle>
            <a:lvl1pPr marL="0" indent="0">
              <a:buNone/>
              <a:defRPr sz="1200" b="1">
                <a:solidFill>
                  <a:schemeClr val="accent3"/>
                </a:solidFill>
              </a:defRPr>
            </a:lvl1pPr>
          </a:lstStyle>
          <a:p>
            <a:pPr lvl="0" rtl="0"/>
            <a:r>
              <a:rPr lang="fr-FR" noProof="0"/>
              <a:t>Modifiez les styles du texte</a:t>
            </a:r>
          </a:p>
        </p:txBody>
      </p:sp>
      <p:sp>
        <p:nvSpPr>
          <p:cNvPr id="25" name="Espace réservé du contenu 2">
            <a:extLst>
              <a:ext uri="{FF2B5EF4-FFF2-40B4-BE49-F238E27FC236}">
                <a16:creationId xmlns:a16="http://schemas.microsoft.com/office/drawing/2014/main" id="{B85B4523-BC07-42A3-8A4D-5E2D9CAE0DA3}"/>
              </a:ext>
            </a:extLst>
          </p:cNvPr>
          <p:cNvSpPr>
            <a:spLocks noGrp="1"/>
          </p:cNvSpPr>
          <p:nvPr>
            <p:ph idx="14" hasCustomPrompt="1"/>
          </p:nvPr>
        </p:nvSpPr>
        <p:spPr>
          <a:xfrm>
            <a:off x="7920887" y="2856735"/>
            <a:ext cx="3902664" cy="712731"/>
          </a:xfrm>
        </p:spPr>
        <p:txBody>
          <a:bodyPr lIns="0" rIns="0" rtlCol="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a:t>
            </a:r>
          </a:p>
        </p:txBody>
      </p:sp>
      <p:sp>
        <p:nvSpPr>
          <p:cNvPr id="26" name="Espace réservé du texte 22">
            <a:extLst>
              <a:ext uri="{FF2B5EF4-FFF2-40B4-BE49-F238E27FC236}">
                <a16:creationId xmlns:a16="http://schemas.microsoft.com/office/drawing/2014/main" id="{534AB7F6-3491-4274-B3F2-F871EFB72027}"/>
              </a:ext>
            </a:extLst>
          </p:cNvPr>
          <p:cNvSpPr>
            <a:spLocks noGrp="1"/>
          </p:cNvSpPr>
          <p:nvPr>
            <p:ph type="body" sz="quarter" idx="15" hasCustomPrompt="1"/>
          </p:nvPr>
        </p:nvSpPr>
        <p:spPr>
          <a:xfrm>
            <a:off x="7920183" y="2542410"/>
            <a:ext cx="3902664" cy="390525"/>
          </a:xfrm>
        </p:spPr>
        <p:txBody>
          <a:bodyPr lIns="0" rtlCol="0">
            <a:noAutofit/>
          </a:bodyPr>
          <a:lstStyle>
            <a:lvl1pPr marL="0" indent="0" algn="ctr">
              <a:buNone/>
              <a:defRPr sz="1200" b="1">
                <a:solidFill>
                  <a:schemeClr val="accent1"/>
                </a:solidFill>
              </a:defRPr>
            </a:lvl1pPr>
          </a:lstStyle>
          <a:p>
            <a:pPr lvl="0" rtl="0"/>
            <a:r>
              <a:rPr lang="fr-FR" noProof="0"/>
              <a:t>Modifiez les styles du texte</a:t>
            </a:r>
          </a:p>
        </p:txBody>
      </p:sp>
      <p:sp>
        <p:nvSpPr>
          <p:cNvPr id="28" name="Espace réservé du contenu 2">
            <a:extLst>
              <a:ext uri="{FF2B5EF4-FFF2-40B4-BE49-F238E27FC236}">
                <a16:creationId xmlns:a16="http://schemas.microsoft.com/office/drawing/2014/main" id="{4B1BC6A9-C15F-4476-80D3-8E9A9A98B2F9}"/>
              </a:ext>
            </a:extLst>
          </p:cNvPr>
          <p:cNvSpPr>
            <a:spLocks noGrp="1"/>
          </p:cNvSpPr>
          <p:nvPr>
            <p:ph idx="16" hasCustomPrompt="1"/>
          </p:nvPr>
        </p:nvSpPr>
        <p:spPr>
          <a:xfrm>
            <a:off x="7920887" y="4162990"/>
            <a:ext cx="3902664" cy="712731"/>
          </a:xfrm>
        </p:spPr>
        <p:txBody>
          <a:bodyPr lIns="0" rIns="0" rtlCol="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a:t>
            </a:r>
          </a:p>
        </p:txBody>
      </p:sp>
      <p:sp>
        <p:nvSpPr>
          <p:cNvPr id="29" name="Espace réservé du texte 22">
            <a:extLst>
              <a:ext uri="{FF2B5EF4-FFF2-40B4-BE49-F238E27FC236}">
                <a16:creationId xmlns:a16="http://schemas.microsoft.com/office/drawing/2014/main" id="{99021676-27CC-4430-A253-24147747F467}"/>
              </a:ext>
            </a:extLst>
          </p:cNvPr>
          <p:cNvSpPr>
            <a:spLocks noGrp="1"/>
          </p:cNvSpPr>
          <p:nvPr>
            <p:ph type="body" sz="quarter" idx="17" hasCustomPrompt="1"/>
          </p:nvPr>
        </p:nvSpPr>
        <p:spPr>
          <a:xfrm>
            <a:off x="7920183" y="3848665"/>
            <a:ext cx="3902664" cy="390525"/>
          </a:xfrm>
        </p:spPr>
        <p:txBody>
          <a:bodyPr lIns="0" rtlCol="0">
            <a:noAutofit/>
          </a:bodyPr>
          <a:lstStyle>
            <a:lvl1pPr marL="0" indent="0" algn="ctr">
              <a:buNone/>
              <a:defRPr sz="1200" b="1">
                <a:solidFill>
                  <a:schemeClr val="accent1"/>
                </a:solidFill>
              </a:defRPr>
            </a:lvl1pPr>
          </a:lstStyle>
          <a:p>
            <a:pPr lvl="0" rtl="0"/>
            <a:r>
              <a:rPr lang="fr-FR" noProof="0"/>
              <a:t>Modifiez les styles du texte</a:t>
            </a:r>
          </a:p>
        </p:txBody>
      </p:sp>
      <p:sp>
        <p:nvSpPr>
          <p:cNvPr id="32" name="Espace réservé du contenu 2">
            <a:extLst>
              <a:ext uri="{FF2B5EF4-FFF2-40B4-BE49-F238E27FC236}">
                <a16:creationId xmlns:a16="http://schemas.microsoft.com/office/drawing/2014/main" id="{9CDFC7FE-62FA-4943-BCDD-808A7ABBF21F}"/>
              </a:ext>
            </a:extLst>
          </p:cNvPr>
          <p:cNvSpPr>
            <a:spLocks noGrp="1"/>
          </p:cNvSpPr>
          <p:nvPr>
            <p:ph idx="18" hasCustomPrompt="1"/>
          </p:nvPr>
        </p:nvSpPr>
        <p:spPr>
          <a:xfrm>
            <a:off x="7920887" y="5469245"/>
            <a:ext cx="3902664" cy="712731"/>
          </a:xfrm>
        </p:spPr>
        <p:txBody>
          <a:bodyPr lIns="0" rIns="0" rtlCol="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a:t>
            </a:r>
          </a:p>
        </p:txBody>
      </p:sp>
      <p:sp>
        <p:nvSpPr>
          <p:cNvPr id="33" name="Espace réservé du texte 22">
            <a:extLst>
              <a:ext uri="{FF2B5EF4-FFF2-40B4-BE49-F238E27FC236}">
                <a16:creationId xmlns:a16="http://schemas.microsoft.com/office/drawing/2014/main" id="{F0CD399E-155D-416D-8EF4-4190995DC162}"/>
              </a:ext>
            </a:extLst>
          </p:cNvPr>
          <p:cNvSpPr>
            <a:spLocks noGrp="1"/>
          </p:cNvSpPr>
          <p:nvPr>
            <p:ph type="body" sz="quarter" idx="19" hasCustomPrompt="1"/>
          </p:nvPr>
        </p:nvSpPr>
        <p:spPr>
          <a:xfrm>
            <a:off x="7920183" y="5154920"/>
            <a:ext cx="3902664" cy="390525"/>
          </a:xfrm>
        </p:spPr>
        <p:txBody>
          <a:bodyPr lIns="0" rtlCol="0">
            <a:noAutofit/>
          </a:bodyPr>
          <a:lstStyle>
            <a:lvl1pPr marL="0" indent="0" algn="ctr">
              <a:buNone/>
              <a:defRPr sz="1200" b="1">
                <a:solidFill>
                  <a:schemeClr val="accent1"/>
                </a:solidFill>
              </a:defRPr>
            </a:lvl1pPr>
          </a:lstStyle>
          <a:p>
            <a:pPr lvl="0" rtl="0"/>
            <a:r>
              <a:rPr lang="fr-FR" noProof="0"/>
              <a:t>Modifiez les styles du texte</a:t>
            </a:r>
          </a:p>
        </p:txBody>
      </p:sp>
      <p:sp>
        <p:nvSpPr>
          <p:cNvPr id="34" name="Espace réservé du texte 22">
            <a:extLst>
              <a:ext uri="{FF2B5EF4-FFF2-40B4-BE49-F238E27FC236}">
                <a16:creationId xmlns:a16="http://schemas.microsoft.com/office/drawing/2014/main" id="{34648533-B8C6-451A-A70F-831EBFABA61B}"/>
              </a:ext>
            </a:extLst>
          </p:cNvPr>
          <p:cNvSpPr>
            <a:spLocks noGrp="1"/>
          </p:cNvSpPr>
          <p:nvPr>
            <p:ph type="body" sz="quarter" idx="20" hasCustomPrompt="1"/>
          </p:nvPr>
        </p:nvSpPr>
        <p:spPr>
          <a:xfrm>
            <a:off x="7920184" y="1652142"/>
            <a:ext cx="3902664" cy="390525"/>
          </a:xfrm>
        </p:spPr>
        <p:txBody>
          <a:bodyPr lIns="0" rtlCol="0">
            <a:noAutofit/>
          </a:bodyPr>
          <a:lstStyle>
            <a:lvl1pPr marL="0" indent="0" algn="ctr">
              <a:buNone/>
              <a:defRPr sz="1800" b="1">
                <a:solidFill>
                  <a:schemeClr val="accent1"/>
                </a:solidFill>
                <a:latin typeface="+mj-lt"/>
              </a:defRPr>
            </a:lvl1pPr>
          </a:lstStyle>
          <a:p>
            <a:pPr lvl="0" rtl="0"/>
            <a:r>
              <a:rPr lang="fr-FR" noProof="0"/>
              <a:t>Modifiez les styles du texte</a:t>
            </a:r>
          </a:p>
        </p:txBody>
      </p:sp>
    </p:spTree>
    <p:extLst>
      <p:ext uri="{BB962C8B-B14F-4D97-AF65-F5344CB8AC3E}">
        <p14:creationId xmlns:p14="http://schemas.microsoft.com/office/powerpoint/2010/main" val="69263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currence">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defRPr>
                <a:solidFill>
                  <a:schemeClr val="accent1"/>
                </a:solidFill>
              </a:defRPr>
            </a:lvl1pPr>
          </a:lstStyle>
          <a:p>
            <a:pPr rtl="0"/>
            <a:r>
              <a:rPr lang="fr-FR" noProof="0"/>
              <a:t>Modifiez le style du titre</a:t>
            </a:r>
          </a:p>
        </p:txBody>
      </p:sp>
      <p:sp>
        <p:nvSpPr>
          <p:cNvPr id="15" name="Espace réservé du texte 14">
            <a:extLst>
              <a:ext uri="{FF2B5EF4-FFF2-40B4-BE49-F238E27FC236}">
                <a16:creationId xmlns:a16="http://schemas.microsoft.com/office/drawing/2014/main" id="{75DDABA0-16CE-4E19-BE69-D9B7A7E49D8D}"/>
              </a:ext>
            </a:extLst>
          </p:cNvPr>
          <p:cNvSpPr>
            <a:spLocks noGrp="1"/>
          </p:cNvSpPr>
          <p:nvPr>
            <p:ph type="body" sz="quarter" idx="15" hasCustomPrompt="1"/>
          </p:nvPr>
        </p:nvSpPr>
        <p:spPr>
          <a:xfrm>
            <a:off x="5242517" y="1599947"/>
            <a:ext cx="1706965" cy="492025"/>
          </a:xfrm>
          <a:prstGeom prst="rect">
            <a:avLst/>
          </a:prstGeom>
        </p:spPr>
        <p:txBody>
          <a:bodyPr rtlCol="0"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rtl="0"/>
            <a:r>
              <a:rPr lang="fr-FR" noProof="0"/>
              <a:t>Cliquez ici pour ajouter un nom</a:t>
            </a:r>
          </a:p>
        </p:txBody>
      </p:sp>
      <p:sp>
        <p:nvSpPr>
          <p:cNvPr id="16" name="Espace réservé du texte 14">
            <a:extLst>
              <a:ext uri="{FF2B5EF4-FFF2-40B4-BE49-F238E27FC236}">
                <a16:creationId xmlns:a16="http://schemas.microsoft.com/office/drawing/2014/main" id="{9EFF9B48-1E60-4470-A40A-EA2726265BEE}"/>
              </a:ext>
            </a:extLst>
          </p:cNvPr>
          <p:cNvSpPr>
            <a:spLocks noGrp="1"/>
          </p:cNvSpPr>
          <p:nvPr>
            <p:ph type="body" sz="quarter" idx="17" hasCustomPrompt="1"/>
          </p:nvPr>
        </p:nvSpPr>
        <p:spPr>
          <a:xfrm>
            <a:off x="5242517" y="5468790"/>
            <a:ext cx="1706965" cy="492025"/>
          </a:xfrm>
          <a:prstGeom prst="rect">
            <a:avLst/>
          </a:prstGeom>
        </p:spPr>
        <p:txBody>
          <a:bodyPr rtlCol="0"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rtl="0"/>
            <a:r>
              <a:rPr lang="fr-FR" noProof="0"/>
              <a:t>Cliquez ici pour ajouter un nom</a:t>
            </a:r>
          </a:p>
        </p:txBody>
      </p:sp>
      <p:sp>
        <p:nvSpPr>
          <p:cNvPr id="17" name="Espace réservé du texte 14">
            <a:extLst>
              <a:ext uri="{FF2B5EF4-FFF2-40B4-BE49-F238E27FC236}">
                <a16:creationId xmlns:a16="http://schemas.microsoft.com/office/drawing/2014/main" id="{2886CA7A-CC77-44B3-A1CA-BBA33F221C4B}"/>
              </a:ext>
            </a:extLst>
          </p:cNvPr>
          <p:cNvSpPr>
            <a:spLocks noGrp="1"/>
          </p:cNvSpPr>
          <p:nvPr>
            <p:ph type="body" sz="quarter" idx="19" hasCustomPrompt="1"/>
          </p:nvPr>
        </p:nvSpPr>
        <p:spPr>
          <a:xfrm>
            <a:off x="8446329" y="3528829"/>
            <a:ext cx="1380681" cy="492025"/>
          </a:xfrm>
          <a:prstGeom prst="rect">
            <a:avLst/>
          </a:prstGeom>
        </p:spPr>
        <p:txBody>
          <a:bodyPr rtlCol="0"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rtl="0"/>
            <a:r>
              <a:rPr lang="fr-FR" noProof="0"/>
              <a:t>Cliquez ici pour ajouter un nom</a:t>
            </a:r>
          </a:p>
        </p:txBody>
      </p:sp>
      <p:sp>
        <p:nvSpPr>
          <p:cNvPr id="18" name="Espace réservé du texte 14">
            <a:extLst>
              <a:ext uri="{FF2B5EF4-FFF2-40B4-BE49-F238E27FC236}">
                <a16:creationId xmlns:a16="http://schemas.microsoft.com/office/drawing/2014/main" id="{2132A9FB-F78E-4979-8041-C3FA3A93D81B}"/>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rtl="0"/>
            <a:r>
              <a:rPr lang="fr-FR" noProof="0"/>
              <a:t>Cliquez ici pour ajouter un nom</a:t>
            </a:r>
          </a:p>
        </p:txBody>
      </p:sp>
      <p:sp>
        <p:nvSpPr>
          <p:cNvPr id="19" name="Espace réservé du texte 14">
            <a:extLst>
              <a:ext uri="{FF2B5EF4-FFF2-40B4-BE49-F238E27FC236}">
                <a16:creationId xmlns:a16="http://schemas.microsoft.com/office/drawing/2014/main" id="{2A01AEF9-4E0C-4384-AAB1-9B179A87913E}"/>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rtl="0"/>
            <a:r>
              <a:rPr lang="fr-FR" noProof="0"/>
              <a:t>Cliquez ici pour ajouter un nom</a:t>
            </a:r>
          </a:p>
        </p:txBody>
      </p:sp>
      <p:sp>
        <p:nvSpPr>
          <p:cNvPr id="20" name="Espace réservé du texte 14">
            <a:extLst>
              <a:ext uri="{FF2B5EF4-FFF2-40B4-BE49-F238E27FC236}">
                <a16:creationId xmlns:a16="http://schemas.microsoft.com/office/drawing/2014/main" id="{08B5B546-0DF9-45E4-A795-FE967C5ECD4A}"/>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rtl="0"/>
            <a:r>
              <a:rPr lang="fr-FR" noProof="0"/>
              <a:t>Cliquez ici pour ajouter un nom</a:t>
            </a:r>
          </a:p>
        </p:txBody>
      </p:sp>
      <p:sp>
        <p:nvSpPr>
          <p:cNvPr id="21" name="Espace réservé du texte 14">
            <a:extLst>
              <a:ext uri="{FF2B5EF4-FFF2-40B4-BE49-F238E27FC236}">
                <a16:creationId xmlns:a16="http://schemas.microsoft.com/office/drawing/2014/main" id="{B68C7EB3-2B31-41FF-89E8-F0EBD766217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rtl="0"/>
            <a:r>
              <a:rPr lang="fr-FR" noProof="0"/>
              <a:t>Cliquez ici pour ajouter un nom</a:t>
            </a:r>
          </a:p>
        </p:txBody>
      </p:sp>
      <p:sp>
        <p:nvSpPr>
          <p:cNvPr id="22" name="Espace réservé du texte 14">
            <a:extLst>
              <a:ext uri="{FF2B5EF4-FFF2-40B4-BE49-F238E27FC236}">
                <a16:creationId xmlns:a16="http://schemas.microsoft.com/office/drawing/2014/main" id="{66C27F8B-B209-493E-BAB8-FDDE2157DB0A}"/>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rtl="0"/>
            <a:r>
              <a:rPr lang="fr-FR" noProof="0"/>
              <a:t>Cliquez ici pour ajouter un nom</a:t>
            </a:r>
          </a:p>
        </p:txBody>
      </p:sp>
      <p:sp>
        <p:nvSpPr>
          <p:cNvPr id="23" name="Espace réservé du texte 14">
            <a:extLst>
              <a:ext uri="{FF2B5EF4-FFF2-40B4-BE49-F238E27FC236}">
                <a16:creationId xmlns:a16="http://schemas.microsoft.com/office/drawing/2014/main" id="{884BDCF5-6254-4805-96B8-A31EE31D46E2}"/>
              </a:ext>
            </a:extLst>
          </p:cNvPr>
          <p:cNvSpPr>
            <a:spLocks noGrp="1"/>
          </p:cNvSpPr>
          <p:nvPr>
            <p:ph type="body" sz="quarter" idx="25" hasCustomPrompt="1"/>
          </p:nvPr>
        </p:nvSpPr>
        <p:spPr>
          <a:xfrm>
            <a:off x="2364990" y="3528829"/>
            <a:ext cx="1393863" cy="492025"/>
          </a:xfrm>
          <a:prstGeom prst="rect">
            <a:avLst/>
          </a:prstGeom>
        </p:spPr>
        <p:txBody>
          <a:bodyPr rtlCol="0"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rtl="0"/>
            <a:r>
              <a:rPr lang="fr-FR" noProof="0"/>
              <a:t>Cliquez ici pour ajouter un nom</a:t>
            </a:r>
          </a:p>
        </p:txBody>
      </p:sp>
      <p:cxnSp>
        <p:nvCxnSpPr>
          <p:cNvPr id="24" name="Connecteur droit 23">
            <a:extLst>
              <a:ext uri="{FF2B5EF4-FFF2-40B4-BE49-F238E27FC236}">
                <a16:creationId xmlns:a16="http://schemas.microsoft.com/office/drawing/2014/main" id="{9E963DDA-51A3-4DBA-B9AB-9476FA302735}"/>
              </a:ext>
            </a:extLst>
          </p:cNvPr>
          <p:cNvCxnSpPr>
            <a:cxnSpLocks/>
          </p:cNvCxnSpPr>
          <p:nvPr userDrawn="1"/>
        </p:nvCxnSpPr>
        <p:spPr>
          <a:xfrm>
            <a:off x="3762680" y="3774842"/>
            <a:ext cx="4683649"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DCA1E21-932F-47C4-A095-3D682884EC3F}"/>
              </a:ext>
            </a:extLst>
          </p:cNvPr>
          <p:cNvCxnSpPr>
            <a:cxnSpLocks/>
          </p:cNvCxnSpPr>
          <p:nvPr userDrawn="1"/>
        </p:nvCxnSpPr>
        <p:spPr>
          <a:xfrm flipV="1">
            <a:off x="6096000" y="2091972"/>
            <a:ext cx="4678" cy="3376818"/>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6" name="Espace réservé du texte 14">
            <a:extLst>
              <a:ext uri="{FF2B5EF4-FFF2-40B4-BE49-F238E27FC236}">
                <a16:creationId xmlns:a16="http://schemas.microsoft.com/office/drawing/2014/main" id="{8A636DFD-D98E-4314-BD69-68D2528C01D2}"/>
              </a:ext>
            </a:extLst>
          </p:cNvPr>
          <p:cNvSpPr>
            <a:spLocks noGrp="1"/>
          </p:cNvSpPr>
          <p:nvPr>
            <p:ph type="body" sz="quarter" idx="26" hasCustomPrompt="1"/>
          </p:nvPr>
        </p:nvSpPr>
        <p:spPr>
          <a:xfrm>
            <a:off x="6758897" y="2169263"/>
            <a:ext cx="1706965" cy="1048575"/>
          </a:xfrm>
          <a:prstGeom prst="rect">
            <a:avLst/>
          </a:prstGeom>
        </p:spPr>
        <p:txBody>
          <a:bodyPr rtlCol="0" anchor="ctr">
            <a:noAutofit/>
          </a:bodyPr>
          <a:lstStyle>
            <a:lvl1pPr marL="0" indent="0" algn="ctr">
              <a:lnSpc>
                <a:spcPct val="100000"/>
              </a:lnSpc>
              <a:buNone/>
              <a:defRPr sz="1600" b="1" cap="none" spc="0" baseline="0">
                <a:solidFill>
                  <a:schemeClr val="accent1"/>
                </a:solidFill>
                <a:latin typeface="+mn-lt"/>
              </a:defRPr>
            </a:lvl1pPr>
          </a:lstStyle>
          <a:p>
            <a:pPr lvl="0" rtl="0"/>
            <a:r>
              <a:rPr lang="fr-FR" noProof="0"/>
              <a:t>Cliquez ici pour ajouter un nom</a:t>
            </a:r>
          </a:p>
        </p:txBody>
      </p:sp>
      <p:pic>
        <p:nvPicPr>
          <p:cNvPr id="4" name="Image 3" descr="Image contenant extérieur, ciel, nature, dune&#10;&#10;Description générée automatiquement">
            <a:extLst>
              <a:ext uri="{FF2B5EF4-FFF2-40B4-BE49-F238E27FC236}">
                <a16:creationId xmlns:a16="http://schemas.microsoft.com/office/drawing/2014/main" id="{7036201C-6A4F-4D68-A5F0-E6E149C82E1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5" name="Image 4" descr="Image contenant extérieur, ciel, nature, dune&#10;&#10;Description générée automatiquement">
            <a:extLst>
              <a:ext uri="{FF2B5EF4-FFF2-40B4-BE49-F238E27FC236}">
                <a16:creationId xmlns:a16="http://schemas.microsoft.com/office/drawing/2014/main" id="{1FDEBCE5-FECF-4290-856D-FCF83DC52EB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29" name="Espace réservé de la date 2">
            <a:extLst>
              <a:ext uri="{FF2B5EF4-FFF2-40B4-BE49-F238E27FC236}">
                <a16:creationId xmlns:a16="http://schemas.microsoft.com/office/drawing/2014/main" id="{84F6DC17-DADB-40C5-8E7F-38D27EF3BB1C}"/>
              </a:ext>
            </a:extLst>
          </p:cNvPr>
          <p:cNvSpPr>
            <a:spLocks noGrp="1"/>
          </p:cNvSpPr>
          <p:nvPr>
            <p:ph type="dt" sz="half" idx="10"/>
          </p:nvPr>
        </p:nvSpPr>
        <p:spPr>
          <a:xfrm>
            <a:off x="838200" y="6356350"/>
            <a:ext cx="2743200" cy="365125"/>
          </a:xfrm>
        </p:spPr>
        <p:txBody>
          <a:bodyPr rtlCol="0"/>
          <a:lstStyle>
            <a:lvl1pPr>
              <a:defRPr>
                <a:solidFill>
                  <a:schemeClr val="accent1"/>
                </a:solidFill>
              </a:defRPr>
            </a:lvl1pPr>
          </a:lstStyle>
          <a:p>
            <a:pPr rtl="0"/>
            <a:r>
              <a:rPr lang="fr-FR" noProof="0"/>
              <a:t>Septembre 2024</a:t>
            </a:r>
          </a:p>
        </p:txBody>
      </p:sp>
      <p:sp>
        <p:nvSpPr>
          <p:cNvPr id="30" name="Espace réservé du pied de page 3">
            <a:extLst>
              <a:ext uri="{FF2B5EF4-FFF2-40B4-BE49-F238E27FC236}">
                <a16:creationId xmlns:a16="http://schemas.microsoft.com/office/drawing/2014/main" id="{14F47C4C-5E74-433D-AB6E-745852380162}"/>
              </a:ext>
            </a:extLst>
          </p:cNvPr>
          <p:cNvSpPr>
            <a:spLocks noGrp="1"/>
          </p:cNvSpPr>
          <p:nvPr>
            <p:ph type="ftr" sz="quarter" idx="11"/>
          </p:nvPr>
        </p:nvSpPr>
        <p:spPr>
          <a:xfrm>
            <a:off x="4038600" y="6356350"/>
            <a:ext cx="4114800" cy="365125"/>
          </a:xfrm>
        </p:spPr>
        <p:txBody>
          <a:bodyPr rtlCol="0"/>
          <a:lstStyle>
            <a:lvl1pPr>
              <a:defRPr>
                <a:solidFill>
                  <a:schemeClr val="accent1"/>
                </a:solidFill>
              </a:defRPr>
            </a:lvl1pPr>
          </a:lstStyle>
          <a:p>
            <a:pPr rtl="0"/>
            <a:r>
              <a:rPr lang="fr-FR" noProof="0"/>
              <a:t>Pitch deck</a:t>
            </a:r>
          </a:p>
        </p:txBody>
      </p:sp>
      <p:sp>
        <p:nvSpPr>
          <p:cNvPr id="31" name="Espace réservé du numéro de diapositive 4">
            <a:extLst>
              <a:ext uri="{FF2B5EF4-FFF2-40B4-BE49-F238E27FC236}">
                <a16:creationId xmlns:a16="http://schemas.microsoft.com/office/drawing/2014/main" id="{7A9C981C-6AC9-4F33-9E4B-D1117A82331D}"/>
              </a:ext>
            </a:extLst>
          </p:cNvPr>
          <p:cNvSpPr>
            <a:spLocks noGrp="1"/>
          </p:cNvSpPr>
          <p:nvPr>
            <p:ph type="sldNum" sz="quarter" idx="12"/>
          </p:nvPr>
        </p:nvSpPr>
        <p:spPr>
          <a:xfrm>
            <a:off x="8610600" y="6356350"/>
            <a:ext cx="2743200" cy="365125"/>
          </a:xfrm>
        </p:spPr>
        <p:txBody>
          <a:bodyPr rtlCol="0"/>
          <a:lstStyle>
            <a:lvl1pPr>
              <a:defRPr>
                <a:solidFill>
                  <a:schemeClr val="accent1"/>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ronologie">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solidFill>
                  <a:schemeClr val="accent3"/>
                </a:solidFill>
              </a:defRPr>
            </a:lvl1pPr>
          </a:lstStyle>
          <a:p>
            <a:pPr rtl="0"/>
            <a:r>
              <a:rPr lang="fr-FR" noProof="0"/>
              <a:t>Modifiez le style du titre</a:t>
            </a:r>
          </a:p>
        </p:txBody>
      </p:sp>
      <p:cxnSp>
        <p:nvCxnSpPr>
          <p:cNvPr id="14" name="Connecteur droit 13">
            <a:extLst>
              <a:ext uri="{FF2B5EF4-FFF2-40B4-BE49-F238E27FC236}">
                <a16:creationId xmlns:a16="http://schemas.microsoft.com/office/drawing/2014/main" id="{7A395641-1C03-493E-ACE5-E9354716EF89}"/>
              </a:ext>
            </a:extLst>
          </p:cNvPr>
          <p:cNvCxnSpPr>
            <a:cxnSpLocks/>
          </p:cNvCxnSpPr>
          <p:nvPr userDrawn="1"/>
        </p:nvCxnSpPr>
        <p:spPr>
          <a:xfrm>
            <a:off x="1295400" y="3012972"/>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Espace réservé du texte 23">
            <a:extLst>
              <a:ext uri="{FF2B5EF4-FFF2-40B4-BE49-F238E27FC236}">
                <a16:creationId xmlns:a16="http://schemas.microsoft.com/office/drawing/2014/main" id="{D3B699B4-D7C4-43CC-AC50-5547F9C3C69F}"/>
              </a:ext>
            </a:extLst>
          </p:cNvPr>
          <p:cNvSpPr>
            <a:spLocks noGrp="1"/>
          </p:cNvSpPr>
          <p:nvPr>
            <p:ph type="body" sz="quarter" idx="13" hasCustomPrompt="1"/>
          </p:nvPr>
        </p:nvSpPr>
        <p:spPr>
          <a:xfrm>
            <a:off x="838200" y="1463675"/>
            <a:ext cx="10515600" cy="365125"/>
          </a:xfrm>
        </p:spPr>
        <p:txBody>
          <a:bodyPr rtlCol="0"/>
          <a:lstStyle>
            <a:lvl1pPr marL="0" indent="0" algn="ctr">
              <a:buNone/>
              <a:defRPr lang="en-US" sz="2000" kern="1200" dirty="0" smtClean="0">
                <a:solidFill>
                  <a:schemeClr val="accent3"/>
                </a:solidFill>
                <a:latin typeface="+mj-lt"/>
                <a:ea typeface="+mj-ea"/>
                <a:cs typeface="+mj-cs"/>
              </a:defRPr>
            </a:lvl1pPr>
            <a:lvl2pPr>
              <a:defRPr>
                <a:solidFill>
                  <a:schemeClr val="accent3"/>
                </a:solidFill>
              </a:defRPr>
            </a:lvl2pPr>
          </a:lstStyle>
          <a:p>
            <a:pPr lvl="0" rtl="0"/>
            <a:r>
              <a:rPr lang="fr-FR" noProof="0"/>
              <a:t>Modifiez les styles du texte</a:t>
            </a:r>
          </a:p>
          <a:p>
            <a:pPr lvl="1" rtl="0"/>
            <a:endParaRPr lang="fr-FR" noProof="0"/>
          </a:p>
        </p:txBody>
      </p:sp>
      <p:sp>
        <p:nvSpPr>
          <p:cNvPr id="25" name="Espace réservé du texte 23">
            <a:extLst>
              <a:ext uri="{FF2B5EF4-FFF2-40B4-BE49-F238E27FC236}">
                <a16:creationId xmlns:a16="http://schemas.microsoft.com/office/drawing/2014/main" id="{7DCCF6F7-DBE5-45B0-9C0D-6E34E9D9AEEE}"/>
              </a:ext>
            </a:extLst>
          </p:cNvPr>
          <p:cNvSpPr>
            <a:spLocks noGrp="1"/>
          </p:cNvSpPr>
          <p:nvPr>
            <p:ph type="body" sz="quarter" idx="14" hasCustomPrompt="1"/>
          </p:nvPr>
        </p:nvSpPr>
        <p:spPr>
          <a:xfrm>
            <a:off x="1276350" y="2647722"/>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Janvier</a:t>
            </a:r>
          </a:p>
        </p:txBody>
      </p:sp>
      <p:sp>
        <p:nvSpPr>
          <p:cNvPr id="26" name="Espace réservé du texte 23">
            <a:extLst>
              <a:ext uri="{FF2B5EF4-FFF2-40B4-BE49-F238E27FC236}">
                <a16:creationId xmlns:a16="http://schemas.microsoft.com/office/drawing/2014/main" id="{D7EF43C7-231B-47B6-9B8E-A499BF6E79ED}"/>
              </a:ext>
            </a:extLst>
          </p:cNvPr>
          <p:cNvSpPr>
            <a:spLocks noGrp="1"/>
          </p:cNvSpPr>
          <p:nvPr>
            <p:ph type="body" sz="quarter" idx="15" hasCustomPrompt="1"/>
          </p:nvPr>
        </p:nvSpPr>
        <p:spPr>
          <a:xfrm>
            <a:off x="2844927" y="2647722"/>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Février</a:t>
            </a:r>
          </a:p>
        </p:txBody>
      </p:sp>
      <p:sp>
        <p:nvSpPr>
          <p:cNvPr id="27" name="Espace réservé du texte 23">
            <a:extLst>
              <a:ext uri="{FF2B5EF4-FFF2-40B4-BE49-F238E27FC236}">
                <a16:creationId xmlns:a16="http://schemas.microsoft.com/office/drawing/2014/main" id="{1976C642-2512-45C1-AC66-B501FB870F7C}"/>
              </a:ext>
            </a:extLst>
          </p:cNvPr>
          <p:cNvSpPr>
            <a:spLocks noGrp="1"/>
          </p:cNvSpPr>
          <p:nvPr>
            <p:ph type="body" sz="quarter" idx="16" hasCustomPrompt="1"/>
          </p:nvPr>
        </p:nvSpPr>
        <p:spPr>
          <a:xfrm>
            <a:off x="4413504" y="2647722"/>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Mars</a:t>
            </a:r>
          </a:p>
        </p:txBody>
      </p:sp>
      <p:sp>
        <p:nvSpPr>
          <p:cNvPr id="28" name="Espace réservé du texte 23">
            <a:extLst>
              <a:ext uri="{FF2B5EF4-FFF2-40B4-BE49-F238E27FC236}">
                <a16:creationId xmlns:a16="http://schemas.microsoft.com/office/drawing/2014/main" id="{9947EF49-FB58-4C6A-8C0A-D2D680B7A864}"/>
              </a:ext>
            </a:extLst>
          </p:cNvPr>
          <p:cNvSpPr>
            <a:spLocks noGrp="1"/>
          </p:cNvSpPr>
          <p:nvPr>
            <p:ph type="body" sz="quarter" idx="17" hasCustomPrompt="1"/>
          </p:nvPr>
        </p:nvSpPr>
        <p:spPr>
          <a:xfrm>
            <a:off x="5982081" y="2647722"/>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Avril</a:t>
            </a:r>
          </a:p>
        </p:txBody>
      </p:sp>
      <p:sp>
        <p:nvSpPr>
          <p:cNvPr id="29" name="Espace réservé du texte 23">
            <a:extLst>
              <a:ext uri="{FF2B5EF4-FFF2-40B4-BE49-F238E27FC236}">
                <a16:creationId xmlns:a16="http://schemas.microsoft.com/office/drawing/2014/main" id="{9C7C07AF-3FF2-44C6-9D32-B57CEE6E12A2}"/>
              </a:ext>
            </a:extLst>
          </p:cNvPr>
          <p:cNvSpPr>
            <a:spLocks noGrp="1"/>
          </p:cNvSpPr>
          <p:nvPr>
            <p:ph type="body" sz="quarter" idx="18" hasCustomPrompt="1"/>
          </p:nvPr>
        </p:nvSpPr>
        <p:spPr>
          <a:xfrm>
            <a:off x="9130121" y="2647722"/>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Juin</a:t>
            </a:r>
          </a:p>
        </p:txBody>
      </p:sp>
      <p:sp>
        <p:nvSpPr>
          <p:cNvPr id="30" name="Espace réservé du texte 23">
            <a:extLst>
              <a:ext uri="{FF2B5EF4-FFF2-40B4-BE49-F238E27FC236}">
                <a16:creationId xmlns:a16="http://schemas.microsoft.com/office/drawing/2014/main" id="{08859D92-084B-4AAC-A35E-9997F82C5093}"/>
              </a:ext>
            </a:extLst>
          </p:cNvPr>
          <p:cNvSpPr>
            <a:spLocks noGrp="1"/>
          </p:cNvSpPr>
          <p:nvPr>
            <p:ph type="body" sz="quarter" idx="19" hasCustomPrompt="1"/>
          </p:nvPr>
        </p:nvSpPr>
        <p:spPr>
          <a:xfrm>
            <a:off x="7550658" y="2647722"/>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Mai</a:t>
            </a:r>
          </a:p>
        </p:txBody>
      </p:sp>
      <p:cxnSp>
        <p:nvCxnSpPr>
          <p:cNvPr id="31" name="Connecteur droit 30">
            <a:extLst>
              <a:ext uri="{FF2B5EF4-FFF2-40B4-BE49-F238E27FC236}">
                <a16:creationId xmlns:a16="http://schemas.microsoft.com/office/drawing/2014/main" id="{599D4720-091C-4EB1-BC99-606EB7793472}"/>
              </a:ext>
            </a:extLst>
          </p:cNvPr>
          <p:cNvCxnSpPr>
            <a:cxnSpLocks/>
          </p:cNvCxnSpPr>
          <p:nvPr userDrawn="1"/>
        </p:nvCxnSpPr>
        <p:spPr>
          <a:xfrm>
            <a:off x="1295400" y="5070508"/>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Espace réservé du texte 23">
            <a:extLst>
              <a:ext uri="{FF2B5EF4-FFF2-40B4-BE49-F238E27FC236}">
                <a16:creationId xmlns:a16="http://schemas.microsoft.com/office/drawing/2014/main" id="{A88A27CA-6841-483D-BB86-43C77BB6A0CC}"/>
              </a:ext>
            </a:extLst>
          </p:cNvPr>
          <p:cNvSpPr>
            <a:spLocks noGrp="1"/>
          </p:cNvSpPr>
          <p:nvPr>
            <p:ph type="body" sz="quarter" idx="20" hasCustomPrompt="1"/>
          </p:nvPr>
        </p:nvSpPr>
        <p:spPr>
          <a:xfrm>
            <a:off x="1276350" y="4705258"/>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Juillet</a:t>
            </a:r>
          </a:p>
        </p:txBody>
      </p:sp>
      <p:sp>
        <p:nvSpPr>
          <p:cNvPr id="33" name="Espace réservé du texte 23">
            <a:extLst>
              <a:ext uri="{FF2B5EF4-FFF2-40B4-BE49-F238E27FC236}">
                <a16:creationId xmlns:a16="http://schemas.microsoft.com/office/drawing/2014/main" id="{68ED6D85-DDFA-46B4-BA5A-892D7ED6CBF6}"/>
              </a:ext>
            </a:extLst>
          </p:cNvPr>
          <p:cNvSpPr>
            <a:spLocks noGrp="1"/>
          </p:cNvSpPr>
          <p:nvPr>
            <p:ph type="body" sz="quarter" idx="21" hasCustomPrompt="1"/>
          </p:nvPr>
        </p:nvSpPr>
        <p:spPr>
          <a:xfrm>
            <a:off x="2844927" y="4705258"/>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Août</a:t>
            </a:r>
          </a:p>
        </p:txBody>
      </p:sp>
      <p:sp>
        <p:nvSpPr>
          <p:cNvPr id="34" name="Espace réservé du texte 23">
            <a:extLst>
              <a:ext uri="{FF2B5EF4-FFF2-40B4-BE49-F238E27FC236}">
                <a16:creationId xmlns:a16="http://schemas.microsoft.com/office/drawing/2014/main" id="{D248DAEC-4E3D-4A0E-8EE4-64C5E833720B}"/>
              </a:ext>
            </a:extLst>
          </p:cNvPr>
          <p:cNvSpPr>
            <a:spLocks noGrp="1"/>
          </p:cNvSpPr>
          <p:nvPr>
            <p:ph type="body" sz="quarter" idx="22" hasCustomPrompt="1"/>
          </p:nvPr>
        </p:nvSpPr>
        <p:spPr>
          <a:xfrm>
            <a:off x="4413504" y="4705258"/>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Septembre</a:t>
            </a:r>
          </a:p>
        </p:txBody>
      </p:sp>
      <p:sp>
        <p:nvSpPr>
          <p:cNvPr id="35" name="Espace réservé du texte 23">
            <a:extLst>
              <a:ext uri="{FF2B5EF4-FFF2-40B4-BE49-F238E27FC236}">
                <a16:creationId xmlns:a16="http://schemas.microsoft.com/office/drawing/2014/main" id="{BE3E7173-46E0-4647-AF6E-3D3F923D70D1}"/>
              </a:ext>
            </a:extLst>
          </p:cNvPr>
          <p:cNvSpPr>
            <a:spLocks noGrp="1"/>
          </p:cNvSpPr>
          <p:nvPr>
            <p:ph type="body" sz="quarter" idx="23" hasCustomPrompt="1"/>
          </p:nvPr>
        </p:nvSpPr>
        <p:spPr>
          <a:xfrm>
            <a:off x="5982081" y="4705258"/>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Octobre</a:t>
            </a:r>
          </a:p>
        </p:txBody>
      </p:sp>
      <p:sp>
        <p:nvSpPr>
          <p:cNvPr id="36" name="Espace réservé du texte 23">
            <a:extLst>
              <a:ext uri="{FF2B5EF4-FFF2-40B4-BE49-F238E27FC236}">
                <a16:creationId xmlns:a16="http://schemas.microsoft.com/office/drawing/2014/main" id="{383EE998-C462-4F32-BF67-164C6CB58F5D}"/>
              </a:ext>
            </a:extLst>
          </p:cNvPr>
          <p:cNvSpPr>
            <a:spLocks noGrp="1"/>
          </p:cNvSpPr>
          <p:nvPr>
            <p:ph type="body" sz="quarter" idx="24" hasCustomPrompt="1"/>
          </p:nvPr>
        </p:nvSpPr>
        <p:spPr>
          <a:xfrm>
            <a:off x="9130121" y="4705258"/>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Décembre</a:t>
            </a:r>
          </a:p>
        </p:txBody>
      </p:sp>
      <p:sp>
        <p:nvSpPr>
          <p:cNvPr id="37" name="Espace réservé du texte 23">
            <a:extLst>
              <a:ext uri="{FF2B5EF4-FFF2-40B4-BE49-F238E27FC236}">
                <a16:creationId xmlns:a16="http://schemas.microsoft.com/office/drawing/2014/main" id="{2A189DDD-670F-46A8-8840-E981413F4346}"/>
              </a:ext>
            </a:extLst>
          </p:cNvPr>
          <p:cNvSpPr>
            <a:spLocks noGrp="1"/>
          </p:cNvSpPr>
          <p:nvPr>
            <p:ph type="body" sz="quarter" idx="25" hasCustomPrompt="1"/>
          </p:nvPr>
        </p:nvSpPr>
        <p:spPr>
          <a:xfrm>
            <a:off x="7550658" y="4705258"/>
            <a:ext cx="1725930" cy="365114"/>
          </a:xfrm>
        </p:spPr>
        <p:txBody>
          <a:bodyPr rtlCol="0">
            <a:noAutofit/>
          </a:bodyPr>
          <a:lstStyle>
            <a:lvl1pPr marL="0" indent="0" algn="ctr">
              <a:buNone/>
              <a:defRPr lang="en-US" sz="1400" kern="1200" dirty="0" smtClean="0">
                <a:solidFill>
                  <a:schemeClr val="accent4"/>
                </a:solidFill>
                <a:latin typeface="+mj-lt"/>
                <a:ea typeface="+mj-ea"/>
                <a:cs typeface="+mj-cs"/>
              </a:defRPr>
            </a:lvl1pPr>
          </a:lstStyle>
          <a:p>
            <a:pPr lvl="0" rtl="0"/>
            <a:r>
              <a:rPr lang="fr-FR" noProof="0"/>
              <a:t>Novembre</a:t>
            </a:r>
          </a:p>
        </p:txBody>
      </p:sp>
      <p:sp>
        <p:nvSpPr>
          <p:cNvPr id="38" name="Espace réservé du texte 10">
            <a:extLst>
              <a:ext uri="{FF2B5EF4-FFF2-40B4-BE49-F238E27FC236}">
                <a16:creationId xmlns:a16="http://schemas.microsoft.com/office/drawing/2014/main" id="{540CE67A-DD2D-46B5-B05E-82306D2FCB02}"/>
              </a:ext>
            </a:extLst>
          </p:cNvPr>
          <p:cNvSpPr>
            <a:spLocks noGrp="1"/>
          </p:cNvSpPr>
          <p:nvPr>
            <p:ph type="body" sz="quarter" idx="34" hasCustomPrompt="1"/>
          </p:nvPr>
        </p:nvSpPr>
        <p:spPr>
          <a:xfrm>
            <a:off x="2618463" y="3119254"/>
            <a:ext cx="2178858"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39" name="Espace réservé du texte 10">
            <a:extLst>
              <a:ext uri="{FF2B5EF4-FFF2-40B4-BE49-F238E27FC236}">
                <a16:creationId xmlns:a16="http://schemas.microsoft.com/office/drawing/2014/main" id="{BB6DC8F1-E86C-4CDB-9265-94B50CFEF997}"/>
              </a:ext>
            </a:extLst>
          </p:cNvPr>
          <p:cNvSpPr>
            <a:spLocks noGrp="1"/>
          </p:cNvSpPr>
          <p:nvPr>
            <p:ph type="body" sz="quarter" idx="35" hasCustomPrompt="1"/>
          </p:nvPr>
        </p:nvSpPr>
        <p:spPr>
          <a:xfrm>
            <a:off x="7324194" y="3119254"/>
            <a:ext cx="2178858"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40" name="Espace réservé du texte 10">
            <a:extLst>
              <a:ext uri="{FF2B5EF4-FFF2-40B4-BE49-F238E27FC236}">
                <a16:creationId xmlns:a16="http://schemas.microsoft.com/office/drawing/2014/main" id="{75CE6662-3A66-45A1-9FCC-9BBA8BE55B1D}"/>
              </a:ext>
            </a:extLst>
          </p:cNvPr>
          <p:cNvSpPr>
            <a:spLocks noGrp="1"/>
          </p:cNvSpPr>
          <p:nvPr>
            <p:ph type="body" sz="quarter" idx="36" hasCustomPrompt="1"/>
          </p:nvPr>
        </p:nvSpPr>
        <p:spPr>
          <a:xfrm>
            <a:off x="5755617" y="5176789"/>
            <a:ext cx="2178858"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41" name="Espace réservé du pied de page 5">
            <a:extLst>
              <a:ext uri="{FF2B5EF4-FFF2-40B4-BE49-F238E27FC236}">
                <a16:creationId xmlns:a16="http://schemas.microsoft.com/office/drawing/2014/main" id="{89DF173C-4274-4F9C-BC1A-F47863A470FB}"/>
              </a:ext>
            </a:extLst>
          </p:cNvPr>
          <p:cNvSpPr>
            <a:spLocks noGrp="1"/>
          </p:cNvSpPr>
          <p:nvPr>
            <p:ph type="ftr" sz="quarter" idx="10"/>
          </p:nvPr>
        </p:nvSpPr>
        <p:spPr>
          <a:xfrm>
            <a:off x="4038600" y="6356350"/>
            <a:ext cx="4114800" cy="365125"/>
          </a:xfrm>
        </p:spPr>
        <p:txBody>
          <a:bodyPr rtlCol="0"/>
          <a:lstStyle>
            <a:lvl1pPr>
              <a:defRPr>
                <a:solidFill>
                  <a:schemeClr val="accent3">
                    <a:lumMod val="60000"/>
                    <a:lumOff val="40000"/>
                  </a:schemeClr>
                </a:solidFill>
              </a:defRPr>
            </a:lvl1pPr>
          </a:lstStyle>
          <a:p>
            <a:pPr rtl="0"/>
            <a:r>
              <a:rPr lang="fr-FR" noProof="0"/>
              <a:t>Pitch deck</a:t>
            </a:r>
          </a:p>
        </p:txBody>
      </p:sp>
      <p:sp>
        <p:nvSpPr>
          <p:cNvPr id="42" name="Espace réservé du numéro de diapositive 6">
            <a:extLst>
              <a:ext uri="{FF2B5EF4-FFF2-40B4-BE49-F238E27FC236}">
                <a16:creationId xmlns:a16="http://schemas.microsoft.com/office/drawing/2014/main" id="{5BE446B2-5954-4D98-A1D5-7BD2F202DA5A}"/>
              </a:ext>
            </a:extLst>
          </p:cNvPr>
          <p:cNvSpPr>
            <a:spLocks noGrp="1"/>
          </p:cNvSpPr>
          <p:nvPr>
            <p:ph type="sldNum" sz="quarter" idx="11"/>
          </p:nvPr>
        </p:nvSpPr>
        <p:spPr>
          <a:xfrm>
            <a:off x="8610600" y="6356350"/>
            <a:ext cx="2743200" cy="365125"/>
          </a:xfrm>
        </p:spPr>
        <p:txBody>
          <a:bodyPr rtlCol="0"/>
          <a:lstStyle>
            <a:lvl1pPr>
              <a:defRPr>
                <a:solidFill>
                  <a:schemeClr val="accent3">
                    <a:lumMod val="60000"/>
                    <a:lumOff val="40000"/>
                  </a:schemeClr>
                </a:solidFill>
              </a:defRPr>
            </a:lvl1pPr>
          </a:lstStyle>
          <a:p>
            <a:pPr rtl="0"/>
            <a:fld id="{19B51A1E-902D-48AF-9020-955120F399B6}" type="slidenum">
              <a:rPr lang="fr-FR" noProof="0" smtClean="0"/>
              <a:pPr rtl="0"/>
              <a:t>‹N°›</a:t>
            </a:fld>
            <a:endParaRPr lang="fr-FR" noProof="0"/>
          </a:p>
        </p:txBody>
      </p:sp>
      <p:sp>
        <p:nvSpPr>
          <p:cNvPr id="43" name="Espace réservé de la date 3">
            <a:extLst>
              <a:ext uri="{FF2B5EF4-FFF2-40B4-BE49-F238E27FC236}">
                <a16:creationId xmlns:a16="http://schemas.microsoft.com/office/drawing/2014/main" id="{4D7E30F2-3820-4445-A623-44B83424C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pPr rtl="0"/>
            <a:r>
              <a:rPr lang="fr-FR" noProof="0"/>
              <a:t>Septembre 2024</a:t>
            </a:r>
          </a:p>
        </p:txBody>
      </p:sp>
    </p:spTree>
    <p:extLst>
      <p:ext uri="{BB962C8B-B14F-4D97-AF65-F5344CB8AC3E}">
        <p14:creationId xmlns:p14="http://schemas.microsoft.com/office/powerpoint/2010/main" val="285272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ntenus avec titre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defRPr>
                <a:solidFill>
                  <a:schemeClr val="accent3"/>
                </a:solidFill>
              </a:defRPr>
            </a:lvl1pPr>
          </a:lstStyle>
          <a:p>
            <a:pPr rtl="0"/>
            <a:r>
              <a:rPr lang="fr-FR" noProof="0"/>
              <a:t>Modifiez le style du titre</a:t>
            </a:r>
          </a:p>
        </p:txBody>
      </p:sp>
      <p:sp>
        <p:nvSpPr>
          <p:cNvPr id="7" name="Espace réservé du contenu 2">
            <a:extLst>
              <a:ext uri="{FF2B5EF4-FFF2-40B4-BE49-F238E27FC236}">
                <a16:creationId xmlns:a16="http://schemas.microsoft.com/office/drawing/2014/main" id="{F7FFB265-53A1-4F4A-93D5-B32472F0BE79}"/>
              </a:ext>
            </a:extLst>
          </p:cNvPr>
          <p:cNvSpPr>
            <a:spLocks noGrp="1"/>
          </p:cNvSpPr>
          <p:nvPr>
            <p:ph sz="half" idx="1" hasCustomPrompt="1"/>
          </p:nvPr>
        </p:nvSpPr>
        <p:spPr>
          <a:xfrm>
            <a:off x="838200" y="2857499"/>
            <a:ext cx="5905500" cy="3319463"/>
          </a:xfrm>
        </p:spPr>
        <p:txBody>
          <a:bodyPr rtlCol="0"/>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8" name="Espace réservé du contenu 3">
            <a:extLst>
              <a:ext uri="{FF2B5EF4-FFF2-40B4-BE49-F238E27FC236}">
                <a16:creationId xmlns:a16="http://schemas.microsoft.com/office/drawing/2014/main" id="{A1E4F1F9-8369-4C88-9B00-48ACF4934A06}"/>
              </a:ext>
            </a:extLst>
          </p:cNvPr>
          <p:cNvSpPr>
            <a:spLocks noGrp="1"/>
          </p:cNvSpPr>
          <p:nvPr>
            <p:ph sz="half" idx="2" hasCustomPrompt="1"/>
          </p:nvPr>
        </p:nvSpPr>
        <p:spPr>
          <a:xfrm>
            <a:off x="7239000" y="2857499"/>
            <a:ext cx="4114800" cy="3319463"/>
          </a:xfrm>
        </p:spPr>
        <p:txBody>
          <a:bodyPr rtlCol="0"/>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9" name="Espace réservé du texte 8">
            <a:extLst>
              <a:ext uri="{FF2B5EF4-FFF2-40B4-BE49-F238E27FC236}">
                <a16:creationId xmlns:a16="http://schemas.microsoft.com/office/drawing/2014/main" id="{0C593D2C-0F56-450C-86CD-A019ADD077E7}"/>
              </a:ext>
            </a:extLst>
          </p:cNvPr>
          <p:cNvSpPr>
            <a:spLocks noGrp="1"/>
          </p:cNvSpPr>
          <p:nvPr>
            <p:ph type="body" sz="quarter" idx="13" hasCustomPrompt="1"/>
          </p:nvPr>
        </p:nvSpPr>
        <p:spPr>
          <a:xfrm>
            <a:off x="838200" y="2273300"/>
            <a:ext cx="5905500" cy="584199"/>
          </a:xfrm>
        </p:spPr>
        <p:txBody>
          <a:bodyPr rtlCol="0">
            <a:normAutofit/>
          </a:bodyPr>
          <a:lstStyle>
            <a:lvl1pPr marL="0" indent="0">
              <a:buNone/>
              <a:defRPr sz="2000" spc="0" baseline="0">
                <a:solidFill>
                  <a:schemeClr val="accent3"/>
                </a:solidFill>
                <a:latin typeface="+mj-lt"/>
              </a:defRPr>
            </a:lvl1pPr>
          </a:lstStyle>
          <a:p>
            <a:pPr lvl="0" rtl="0"/>
            <a:r>
              <a:rPr lang="fr-FR" noProof="0"/>
              <a:t>Modifiez les styles du texte</a:t>
            </a:r>
          </a:p>
        </p:txBody>
      </p:sp>
      <p:sp>
        <p:nvSpPr>
          <p:cNvPr id="10" name="Espace réservé du texte 8">
            <a:extLst>
              <a:ext uri="{FF2B5EF4-FFF2-40B4-BE49-F238E27FC236}">
                <a16:creationId xmlns:a16="http://schemas.microsoft.com/office/drawing/2014/main" id="{312AF4CF-A37C-4010-9731-C33A8197CFF3}"/>
              </a:ext>
            </a:extLst>
          </p:cNvPr>
          <p:cNvSpPr>
            <a:spLocks noGrp="1"/>
          </p:cNvSpPr>
          <p:nvPr>
            <p:ph type="body" sz="quarter" idx="14" hasCustomPrompt="1"/>
          </p:nvPr>
        </p:nvSpPr>
        <p:spPr>
          <a:xfrm>
            <a:off x="7239000" y="2273300"/>
            <a:ext cx="4114800" cy="584199"/>
          </a:xfrm>
        </p:spPr>
        <p:txBody>
          <a:bodyPr rtlCol="0">
            <a:normAutofit/>
          </a:bodyPr>
          <a:lstStyle>
            <a:lvl1pPr marL="0" indent="0">
              <a:buNone/>
              <a:defRPr sz="2000" spc="0" baseline="0">
                <a:solidFill>
                  <a:schemeClr val="accent3"/>
                </a:solidFill>
                <a:latin typeface="+mj-lt"/>
              </a:defRPr>
            </a:lvl1pPr>
          </a:lstStyle>
          <a:p>
            <a:pPr lvl="0" rtl="0"/>
            <a:r>
              <a:rPr lang="fr-FR" noProof="0"/>
              <a:t>Modifiez les styles du texte</a:t>
            </a:r>
          </a:p>
        </p:txBody>
      </p:sp>
      <p:pic>
        <p:nvPicPr>
          <p:cNvPr id="12" name="Image 11" descr="Image contenant extérieur, ciel, nature, dune&#10;&#10;Description générée automatiquement">
            <a:extLst>
              <a:ext uri="{FF2B5EF4-FFF2-40B4-BE49-F238E27FC236}">
                <a16:creationId xmlns:a16="http://schemas.microsoft.com/office/drawing/2014/main" id="{8CD853FB-B552-43EE-A55D-E13ADC8B67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14" name="Image 13" descr="Image contenant extérieur, ciel, nature, dune&#10;&#10;Description générée automatiquement">
            <a:extLst>
              <a:ext uri="{FF2B5EF4-FFF2-40B4-BE49-F238E27FC236}">
                <a16:creationId xmlns:a16="http://schemas.microsoft.com/office/drawing/2014/main" id="{C95FC6BE-3777-46FA-A4A2-6C667016B81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15" name="Espace réservé du texte 23">
            <a:extLst>
              <a:ext uri="{FF2B5EF4-FFF2-40B4-BE49-F238E27FC236}">
                <a16:creationId xmlns:a16="http://schemas.microsoft.com/office/drawing/2014/main" id="{DD19217A-B411-49D0-84C7-16BA3F21FE2E}"/>
              </a:ext>
            </a:extLst>
          </p:cNvPr>
          <p:cNvSpPr>
            <a:spLocks noGrp="1"/>
          </p:cNvSpPr>
          <p:nvPr>
            <p:ph type="body" sz="quarter" idx="15" hasCustomPrompt="1"/>
          </p:nvPr>
        </p:nvSpPr>
        <p:spPr>
          <a:xfrm>
            <a:off x="838200" y="1463675"/>
            <a:ext cx="10515600" cy="365125"/>
          </a:xfrm>
        </p:spPr>
        <p:txBody>
          <a:bodyPr rtlCol="0"/>
          <a:lstStyle>
            <a:lvl1pPr marL="0" indent="0" algn="l">
              <a:buNone/>
              <a:defRPr lang="en-US" sz="2000" kern="1200" dirty="0" smtClean="0">
                <a:solidFill>
                  <a:schemeClr val="accent3"/>
                </a:solidFill>
                <a:latin typeface="+mj-lt"/>
                <a:ea typeface="+mj-ea"/>
                <a:cs typeface="+mj-cs"/>
              </a:defRPr>
            </a:lvl1pPr>
            <a:lvl2pPr algn="l">
              <a:defRPr>
                <a:solidFill>
                  <a:schemeClr val="accent3"/>
                </a:solidFill>
              </a:defRPr>
            </a:lvl2pPr>
          </a:lstStyle>
          <a:p>
            <a:pPr lvl="0" rtl="0"/>
            <a:r>
              <a:rPr lang="fr-FR" noProof="0"/>
              <a:t>Modifiez les styles du texte</a:t>
            </a:r>
          </a:p>
          <a:p>
            <a:pPr lvl="1" rtl="0"/>
            <a:endParaRPr lang="fr-FR" noProof="0"/>
          </a:p>
        </p:txBody>
      </p:sp>
      <p:sp>
        <p:nvSpPr>
          <p:cNvPr id="16" name="Espace réservé du pied de page 5">
            <a:extLst>
              <a:ext uri="{FF2B5EF4-FFF2-40B4-BE49-F238E27FC236}">
                <a16:creationId xmlns:a16="http://schemas.microsoft.com/office/drawing/2014/main" id="{EA82BD0B-4BD1-40BF-865D-C6A32C64067A}"/>
              </a:ext>
            </a:extLst>
          </p:cNvPr>
          <p:cNvSpPr>
            <a:spLocks noGrp="1"/>
          </p:cNvSpPr>
          <p:nvPr>
            <p:ph type="ftr" sz="quarter" idx="10"/>
          </p:nvPr>
        </p:nvSpPr>
        <p:spPr>
          <a:xfrm>
            <a:off x="4038600" y="6356350"/>
            <a:ext cx="4114800" cy="365125"/>
          </a:xfrm>
        </p:spPr>
        <p:txBody>
          <a:bodyPr rtlCol="0"/>
          <a:lstStyle>
            <a:lvl1pPr>
              <a:defRPr>
                <a:solidFill>
                  <a:schemeClr val="accent3">
                    <a:lumMod val="60000"/>
                    <a:lumOff val="40000"/>
                  </a:schemeClr>
                </a:solidFill>
              </a:defRPr>
            </a:lvl1pPr>
          </a:lstStyle>
          <a:p>
            <a:pPr rtl="0"/>
            <a:r>
              <a:rPr lang="fr-FR" noProof="0"/>
              <a:t>Pitch deck</a:t>
            </a:r>
          </a:p>
        </p:txBody>
      </p:sp>
      <p:sp>
        <p:nvSpPr>
          <p:cNvPr id="17" name="Espace réservé du numéro de diapositive 6">
            <a:extLst>
              <a:ext uri="{FF2B5EF4-FFF2-40B4-BE49-F238E27FC236}">
                <a16:creationId xmlns:a16="http://schemas.microsoft.com/office/drawing/2014/main" id="{C34C6F6C-1D22-4E30-BC57-12F1408D70AE}"/>
              </a:ext>
            </a:extLst>
          </p:cNvPr>
          <p:cNvSpPr>
            <a:spLocks noGrp="1"/>
          </p:cNvSpPr>
          <p:nvPr>
            <p:ph type="sldNum" sz="quarter" idx="11"/>
          </p:nvPr>
        </p:nvSpPr>
        <p:spPr>
          <a:xfrm>
            <a:off x="8610600" y="6356350"/>
            <a:ext cx="2743200" cy="365125"/>
          </a:xfrm>
        </p:spPr>
        <p:txBody>
          <a:bodyPr rtlCol="0"/>
          <a:lstStyle>
            <a:lvl1pPr>
              <a:defRPr>
                <a:solidFill>
                  <a:schemeClr val="accent3">
                    <a:lumMod val="60000"/>
                    <a:lumOff val="40000"/>
                  </a:schemeClr>
                </a:solidFill>
              </a:defRPr>
            </a:lvl1pPr>
          </a:lstStyle>
          <a:p>
            <a:pPr rtl="0"/>
            <a:fld id="{19B51A1E-902D-48AF-9020-955120F399B6}" type="slidenum">
              <a:rPr lang="fr-FR" noProof="0" smtClean="0"/>
              <a:pPr rtl="0"/>
              <a:t>‹N°›</a:t>
            </a:fld>
            <a:endParaRPr lang="fr-FR" noProof="0"/>
          </a:p>
        </p:txBody>
      </p:sp>
      <p:sp>
        <p:nvSpPr>
          <p:cNvPr id="18" name="Espace réservé de la date 3">
            <a:extLst>
              <a:ext uri="{FF2B5EF4-FFF2-40B4-BE49-F238E27FC236}">
                <a16:creationId xmlns:a16="http://schemas.microsoft.com/office/drawing/2014/main" id="{94B53078-6930-4337-8412-A0228A7BEF3D}"/>
              </a:ext>
            </a:extLst>
          </p:cNvPr>
          <p:cNvSpPr>
            <a:spLocks noGrp="1"/>
          </p:cNvSpPr>
          <p:nvPr>
            <p:ph type="dt" sz="half" idx="16"/>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pPr rtl="0"/>
            <a:r>
              <a:rPr lang="fr-FR" noProof="0"/>
              <a:t>Septembre 2024</a:t>
            </a:r>
          </a:p>
        </p:txBody>
      </p:sp>
    </p:spTree>
    <p:extLst>
      <p:ext uri="{BB962C8B-B14F-4D97-AF65-F5344CB8AC3E}">
        <p14:creationId xmlns:p14="http://schemas.microsoft.com/office/powerpoint/2010/main" val="2019585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gramme 2">
    <p:bg>
      <p:bgPr>
        <a:solidFill>
          <a:schemeClr val="accent1"/>
        </a:solidFill>
        <a:effectLst/>
      </p:bgPr>
    </p:bg>
    <p:spTree>
      <p:nvGrpSpPr>
        <p:cNvPr id="1" name=""/>
        <p:cNvGrpSpPr/>
        <p:nvPr/>
      </p:nvGrpSpPr>
      <p:grpSpPr>
        <a:xfrm>
          <a:off x="0" y="0"/>
          <a:ext cx="0" cy="0"/>
          <a:chOff x="0" y="0"/>
          <a:chExt cx="0" cy="0"/>
        </a:xfrm>
      </p:grpSpPr>
      <p:pic>
        <p:nvPicPr>
          <p:cNvPr id="35" name="Image 34" descr="Image contenant extérieur, ciel, nature, dune&#10;&#10;Description générée automatiquement">
            <a:extLst>
              <a:ext uri="{FF2B5EF4-FFF2-40B4-BE49-F238E27FC236}">
                <a16:creationId xmlns:a16="http://schemas.microsoft.com/office/drawing/2014/main" id="{B184911A-D23E-4AE4-AA9D-D9351F3961D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29640" y="3995381"/>
            <a:ext cx="10332720" cy="122320"/>
          </a:xfrm>
          <a:prstGeom prst="rect">
            <a:avLst/>
          </a:prstGeom>
        </p:spPr>
      </p:pic>
      <p:sp>
        <p:nvSpPr>
          <p:cNvPr id="2" name="Titr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defRPr>
                <a:solidFill>
                  <a:schemeClr val="accent3"/>
                </a:solidFill>
              </a:defRPr>
            </a:lvl1pPr>
          </a:lstStyle>
          <a:p>
            <a:pPr rtl="0"/>
            <a:r>
              <a:rPr lang="fr-FR" noProof="0"/>
              <a:t>Modifiez le style du titre</a:t>
            </a:r>
          </a:p>
        </p:txBody>
      </p:sp>
      <p:sp>
        <p:nvSpPr>
          <p:cNvPr id="3" name="Espace réservé de la date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lvl1pPr>
              <a:defRPr>
                <a:solidFill>
                  <a:schemeClr val="accent3">
                    <a:lumMod val="60000"/>
                    <a:lumOff val="40000"/>
                  </a:schemeClr>
                </a:solidFill>
              </a:defRPr>
            </a:lvl1pPr>
          </a:lstStyle>
          <a:p>
            <a:pPr rtl="0"/>
            <a:r>
              <a:rPr lang="fr-FR" noProof="0"/>
              <a:t>Septembre 2024</a:t>
            </a:r>
          </a:p>
        </p:txBody>
      </p:sp>
      <p:sp>
        <p:nvSpPr>
          <p:cNvPr id="4" name="Espace réservé du pied de page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lvl1pPr>
              <a:defRPr>
                <a:solidFill>
                  <a:schemeClr val="accent3">
                    <a:lumMod val="60000"/>
                    <a:lumOff val="40000"/>
                  </a:schemeClr>
                </a:solidFill>
              </a:defRPr>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lvl1pPr>
              <a:defRPr>
                <a:solidFill>
                  <a:schemeClr val="accent3">
                    <a:lumMod val="60000"/>
                    <a:lumOff val="40000"/>
                  </a:schemeClr>
                </a:solidFill>
              </a:defRPr>
            </a:lvl1pPr>
          </a:lstStyle>
          <a:p>
            <a:pPr rtl="0"/>
            <a:fld id="{B5CEABB6-07DC-46E8-9B57-56EC44A396E5}" type="slidenum">
              <a:rPr lang="fr-FR" noProof="0" smtClean="0"/>
              <a:pPr rtl="0"/>
              <a:t>‹N°›</a:t>
            </a:fld>
            <a:endParaRPr lang="fr-FR" noProof="0"/>
          </a:p>
        </p:txBody>
      </p:sp>
      <p:sp>
        <p:nvSpPr>
          <p:cNvPr id="7" name="Espace réservé du texte 10">
            <a:extLst>
              <a:ext uri="{FF2B5EF4-FFF2-40B4-BE49-F238E27FC236}">
                <a16:creationId xmlns:a16="http://schemas.microsoft.com/office/drawing/2014/main" id="{FB058FB8-1105-4C4A-BC46-FC5263C51B4C}"/>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accent3"/>
                </a:solidFill>
                <a:latin typeface="+mj-lt"/>
              </a:defRPr>
            </a:lvl1pPr>
          </a:lstStyle>
          <a:p>
            <a:pPr lvl="0" rtl="0"/>
            <a:r>
              <a:rPr lang="fr-FR" noProof="0"/>
              <a:t>Année</a:t>
            </a:r>
          </a:p>
        </p:txBody>
      </p:sp>
      <p:sp>
        <p:nvSpPr>
          <p:cNvPr id="8" name="Espace réservé du texte 10">
            <a:extLst>
              <a:ext uri="{FF2B5EF4-FFF2-40B4-BE49-F238E27FC236}">
                <a16:creationId xmlns:a16="http://schemas.microsoft.com/office/drawing/2014/main" id="{0F15AF40-266A-4348-9B27-CBABA9E3D92A}"/>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ECD58177-9C19-4D24-9FFF-58EECDE7657F}"/>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ABE7486E-0AF8-4124-830C-420FA1F92BBB}"/>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F64A74A1-7AA0-4CCA-91E2-173B9CC7AFDC}"/>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2" name="Espace réservé du texte 10">
            <a:extLst>
              <a:ext uri="{FF2B5EF4-FFF2-40B4-BE49-F238E27FC236}">
                <a16:creationId xmlns:a16="http://schemas.microsoft.com/office/drawing/2014/main" id="{128FF9BA-B29D-439F-A4A3-BFE6BC8B45C3}"/>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accent3"/>
                </a:solidFill>
                <a:latin typeface="+mj-lt"/>
              </a:defRPr>
            </a:lvl1pPr>
          </a:lstStyle>
          <a:p>
            <a:pPr lvl="0" rtl="0"/>
            <a:r>
              <a:rPr lang="fr-FR" noProof="0"/>
              <a:t>Année</a:t>
            </a:r>
          </a:p>
        </p:txBody>
      </p:sp>
      <p:sp>
        <p:nvSpPr>
          <p:cNvPr id="13" name="Espace réservé du texte 10">
            <a:extLst>
              <a:ext uri="{FF2B5EF4-FFF2-40B4-BE49-F238E27FC236}">
                <a16:creationId xmlns:a16="http://schemas.microsoft.com/office/drawing/2014/main" id="{671CD701-6647-40A3-B851-9CA1C8D3566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B6A8BFC1-7FA0-4CAA-97FD-9A01BA00D2D5}"/>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ED0C2842-0D4E-486C-A993-1D0D75D49433}"/>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A59B4F0E-8F16-42CC-8346-A00DADA20ED9}"/>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99D7695C-A738-4500-B476-95B5729911DC}"/>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B3B984CB-A282-404B-8B4C-8FEE071EB279}"/>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5F337119-92E1-4057-81DB-A0B6F5747A38}"/>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0" name="Espace réservé du texte 10">
            <a:extLst>
              <a:ext uri="{FF2B5EF4-FFF2-40B4-BE49-F238E27FC236}">
                <a16:creationId xmlns:a16="http://schemas.microsoft.com/office/drawing/2014/main" id="{688EEFA1-753B-4733-8686-F3A10A131B81}"/>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C7B05348-942A-4131-9A3F-479F3F9A9A87}"/>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B3C00ACD-1C1A-4069-B8CB-DB8CA8A0B80F}"/>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CA74A790-DCD1-46EB-8261-607BEF403CCF}"/>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17825B37-7E7B-4D73-967B-AA07F007C074}"/>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DA6EB697-D6DD-4343-BAC9-49514C5D518A}"/>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9E70367E-C969-4F8A-AC6F-5E7AC2C0BC59}"/>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30575E90-7198-47A0-805F-3162B2386DC9}"/>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3ED2274A-F2D9-4427-99BF-1D78414DBCD1}"/>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231D0A8C-CD54-4D10-A8F5-97CF139C25DF}"/>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AFC15A55-7462-4E94-8DA3-5549FE7AAC87}"/>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4D808E3A-2D47-4508-B487-97E7B840A17C}"/>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
        <p:nvSpPr>
          <p:cNvPr id="32" name="Espace réservé du texte 10">
            <a:extLst>
              <a:ext uri="{FF2B5EF4-FFF2-40B4-BE49-F238E27FC236}">
                <a16:creationId xmlns:a16="http://schemas.microsoft.com/office/drawing/2014/main" id="{2B7FEF61-4C66-42E8-81B2-CB838535F7E5}"/>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accent3"/>
                </a:solidFill>
              </a:defRPr>
            </a:lvl1pPr>
          </a:lstStyle>
          <a:p>
            <a:pPr lvl="0" rtl="0"/>
            <a:r>
              <a:rPr lang="fr-FR" noProof="0"/>
              <a:t>Mm</a:t>
            </a:r>
          </a:p>
        </p:txBody>
      </p:sp>
    </p:spTree>
    <p:extLst>
      <p:ext uri="{BB962C8B-B14F-4D97-AF65-F5344CB8AC3E}">
        <p14:creationId xmlns:p14="http://schemas.microsoft.com/office/powerpoint/2010/main" val="225408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graphique">
    <p:spTree>
      <p:nvGrpSpPr>
        <p:cNvPr id="1" name=""/>
        <p:cNvGrpSpPr/>
        <p:nvPr/>
      </p:nvGrpSpPr>
      <p:grpSpPr>
        <a:xfrm>
          <a:off x="0" y="0"/>
          <a:ext cx="0" cy="0"/>
          <a:chOff x="0" y="0"/>
          <a:chExt cx="0" cy="0"/>
        </a:xfrm>
      </p:grpSpPr>
      <p:pic>
        <p:nvPicPr>
          <p:cNvPr id="7" name="Image 6" descr="Groupe de personnes montant à cheval&#10;&#10;Description générée automatiquement avec un niveau de confiance moyen">
            <a:extLst>
              <a:ext uri="{FF2B5EF4-FFF2-40B4-BE49-F238E27FC236}">
                <a16:creationId xmlns:a16="http://schemas.microsoft.com/office/drawing/2014/main" id="{A88965D1-1506-43AA-A066-5CA60D2ADFC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4345AFDE-8D65-480B-9D80-F8B2868463F1}"/>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solidFill>
                  <a:schemeClr val="accent3"/>
                </a:solidFill>
              </a:defRPr>
            </a:lvl1pPr>
          </a:lstStyle>
          <a:p>
            <a:pPr rtl="0"/>
            <a:r>
              <a:rPr lang="fr-FR" noProof="0"/>
              <a:t>Modifiez le style du titre</a:t>
            </a:r>
          </a:p>
        </p:txBody>
      </p:sp>
      <p:sp>
        <p:nvSpPr>
          <p:cNvPr id="11" name="Espace réservé du graphique 10">
            <a:extLst>
              <a:ext uri="{FF2B5EF4-FFF2-40B4-BE49-F238E27FC236}">
                <a16:creationId xmlns:a16="http://schemas.microsoft.com/office/drawing/2014/main" id="{2F91974B-F58F-4C8E-8D68-7DBAD42BE6CE}"/>
              </a:ext>
            </a:extLst>
          </p:cNvPr>
          <p:cNvSpPr>
            <a:spLocks noGrp="1"/>
          </p:cNvSpPr>
          <p:nvPr>
            <p:ph type="chart" sz="quarter" idx="13"/>
          </p:nvPr>
        </p:nvSpPr>
        <p:spPr>
          <a:xfrm>
            <a:off x="838200" y="1690688"/>
            <a:ext cx="10515600" cy="3984625"/>
          </a:xfrm>
        </p:spPr>
        <p:txBody>
          <a:bodyPr rtlCol="0"/>
          <a:lstStyle/>
          <a:p>
            <a:pPr rtl="0"/>
            <a:r>
              <a:rPr lang="fr-FR" noProof="0"/>
              <a:t>Cliquez sur l'icône pour ajouter un graphique</a:t>
            </a:r>
          </a:p>
        </p:txBody>
      </p:sp>
      <p:sp>
        <p:nvSpPr>
          <p:cNvPr id="12" name="Espace réservé du pied de page 5">
            <a:extLst>
              <a:ext uri="{FF2B5EF4-FFF2-40B4-BE49-F238E27FC236}">
                <a16:creationId xmlns:a16="http://schemas.microsoft.com/office/drawing/2014/main" id="{ED055213-4B28-4DFA-B283-C64E50841BCA}"/>
              </a:ext>
            </a:extLst>
          </p:cNvPr>
          <p:cNvSpPr>
            <a:spLocks noGrp="1"/>
          </p:cNvSpPr>
          <p:nvPr>
            <p:ph type="ftr" sz="quarter" idx="10"/>
          </p:nvPr>
        </p:nvSpPr>
        <p:spPr>
          <a:xfrm>
            <a:off x="4038600" y="6497865"/>
            <a:ext cx="4114800" cy="365125"/>
          </a:xfrm>
        </p:spPr>
        <p:txBody>
          <a:bodyPr rtlCol="0"/>
          <a:lstStyle>
            <a:lvl1pPr>
              <a:defRPr>
                <a:solidFill>
                  <a:schemeClr val="accent1"/>
                </a:solidFill>
              </a:defRPr>
            </a:lvl1pPr>
          </a:lstStyle>
          <a:p>
            <a:pPr rtl="0"/>
            <a:r>
              <a:rPr lang="fr-FR" noProof="0"/>
              <a:t>Pitch deck</a:t>
            </a:r>
          </a:p>
        </p:txBody>
      </p:sp>
      <p:sp>
        <p:nvSpPr>
          <p:cNvPr id="13" name="Espace réservé du numéro de diapositive 6">
            <a:extLst>
              <a:ext uri="{FF2B5EF4-FFF2-40B4-BE49-F238E27FC236}">
                <a16:creationId xmlns:a16="http://schemas.microsoft.com/office/drawing/2014/main" id="{C4C9E28E-8406-48BC-8F90-9483DF3E2618}"/>
              </a:ext>
            </a:extLst>
          </p:cNvPr>
          <p:cNvSpPr>
            <a:spLocks noGrp="1"/>
          </p:cNvSpPr>
          <p:nvPr>
            <p:ph type="sldNum" sz="quarter" idx="11"/>
          </p:nvPr>
        </p:nvSpPr>
        <p:spPr>
          <a:xfrm>
            <a:off x="8610600" y="6497865"/>
            <a:ext cx="2743200" cy="365125"/>
          </a:xfrm>
        </p:spPr>
        <p:txBody>
          <a:bodyPr rtlCol="0"/>
          <a:lstStyle>
            <a:lvl1pPr>
              <a:defRPr>
                <a:solidFill>
                  <a:schemeClr val="accent1"/>
                </a:solidFill>
              </a:defRPr>
            </a:lvl1pPr>
          </a:lstStyle>
          <a:p>
            <a:pPr rtl="0"/>
            <a:fld id="{19B51A1E-902D-48AF-9020-955120F399B6}" type="slidenum">
              <a:rPr lang="fr-FR" noProof="0" smtClean="0"/>
              <a:pPr rtl="0"/>
              <a:t>‹N°›</a:t>
            </a:fld>
            <a:endParaRPr lang="fr-FR" noProof="0"/>
          </a:p>
        </p:txBody>
      </p:sp>
      <p:sp>
        <p:nvSpPr>
          <p:cNvPr id="14" name="Espace réservé de la date 3">
            <a:extLst>
              <a:ext uri="{FF2B5EF4-FFF2-40B4-BE49-F238E27FC236}">
                <a16:creationId xmlns:a16="http://schemas.microsoft.com/office/drawing/2014/main" id="{A592DA0A-15A7-4B7C-BDC1-6C40C548BD2E}"/>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pPr rtl="0"/>
            <a:r>
              <a:rPr lang="fr-FR" noProof="0"/>
              <a:t>Septembre 2024</a:t>
            </a:r>
          </a:p>
        </p:txBody>
      </p:sp>
    </p:spTree>
    <p:extLst>
      <p:ext uri="{BB962C8B-B14F-4D97-AF65-F5344CB8AC3E}">
        <p14:creationId xmlns:p14="http://schemas.microsoft.com/office/powerpoint/2010/main" val="941151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Équipe 4-Up">
    <p:bg>
      <p:bgPr>
        <a:solidFill>
          <a:schemeClr val="accent2"/>
        </a:solidFill>
        <a:effectLst/>
      </p:bgPr>
    </p:bg>
    <p:spTree>
      <p:nvGrpSpPr>
        <p:cNvPr id="1" name=""/>
        <p:cNvGrpSpPr/>
        <p:nvPr/>
      </p:nvGrpSpPr>
      <p:grpSpPr>
        <a:xfrm>
          <a:off x="0" y="0"/>
          <a:ext cx="0" cy="0"/>
          <a:chOff x="0" y="0"/>
          <a:chExt cx="0" cy="0"/>
        </a:xfrm>
      </p:grpSpPr>
      <p:pic>
        <p:nvPicPr>
          <p:cNvPr id="9" name="Image 8" descr="Groupe de personnes montant à cheval&#10;&#10;Description générée automatiquement avec un niveau de confiance moyen">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240" y="0"/>
            <a:ext cx="12207240" cy="3803330"/>
          </a:xfrm>
          <a:prstGeom prst="rect">
            <a:avLst/>
          </a:prstGeom>
        </p:spPr>
      </p:pic>
      <p:sp>
        <p:nvSpPr>
          <p:cNvPr id="2" name="Titre 1">
            <a:extLst>
              <a:ext uri="{FF2B5EF4-FFF2-40B4-BE49-F238E27FC236}">
                <a16:creationId xmlns:a16="http://schemas.microsoft.com/office/drawing/2014/main" id="{A1F8C642-49FB-4E16-A3A0-B2ACBEABFFD6}"/>
              </a:ext>
            </a:extLst>
          </p:cNvPr>
          <p:cNvSpPr>
            <a:spLocks noGrp="1"/>
          </p:cNvSpPr>
          <p:nvPr>
            <p:ph type="title"/>
          </p:nvPr>
        </p:nvSpPr>
        <p:spPr>
          <a:xfrm>
            <a:off x="838200" y="4007165"/>
            <a:ext cx="10515600" cy="1004255"/>
          </a:xfrm>
        </p:spPr>
        <p:txBody>
          <a:bodyPr rtlCol="0"/>
          <a:lstStyle>
            <a:lvl1pPr algn="ctr">
              <a:defRPr>
                <a:solidFill>
                  <a:schemeClr val="accent1"/>
                </a:solidFill>
              </a:defRPr>
            </a:lvl1pPr>
          </a:lstStyle>
          <a:p>
            <a:pPr rtl="0"/>
            <a:r>
              <a:rPr lang="fr-FR" noProof="0"/>
              <a:t>Modifiez le style du titre</a:t>
            </a:r>
          </a:p>
        </p:txBody>
      </p:sp>
      <p:sp>
        <p:nvSpPr>
          <p:cNvPr id="3" name="Espace réservé de la date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lvl1pPr>
              <a:defRPr>
                <a:solidFill>
                  <a:schemeClr val="accent1"/>
                </a:solidFill>
              </a:defRPr>
            </a:lvl1pPr>
          </a:lstStyle>
          <a:p>
            <a:pPr rtl="0"/>
            <a:r>
              <a:rPr lang="fr-FR" noProof="0"/>
              <a:t>Septembre 2024</a:t>
            </a:r>
          </a:p>
        </p:txBody>
      </p:sp>
      <p:sp>
        <p:nvSpPr>
          <p:cNvPr id="4" name="Espace réservé du pied de page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lvl1pPr>
              <a:defRPr>
                <a:solidFill>
                  <a:schemeClr val="accent1"/>
                </a:solidFill>
              </a:defRPr>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lvl1pPr>
              <a:defRPr>
                <a:solidFill>
                  <a:schemeClr val="accent1"/>
                </a:solidFill>
              </a:defRPr>
            </a:lvl1pPr>
          </a:lstStyle>
          <a:p>
            <a:pPr rtl="0"/>
            <a:fld id="{B5CEABB6-07DC-46E8-9B57-56EC44A396E5}" type="slidenum">
              <a:rPr lang="fr-FR" noProof="0" smtClean="0"/>
              <a:pPr rtl="0"/>
              <a:t>‹N°›</a:t>
            </a:fld>
            <a:endParaRPr lang="fr-FR" noProof="0"/>
          </a:p>
        </p:txBody>
      </p:sp>
      <p:sp>
        <p:nvSpPr>
          <p:cNvPr id="11" name="Espace réservé d’image 10">
            <a:extLst>
              <a:ext uri="{FF2B5EF4-FFF2-40B4-BE49-F238E27FC236}">
                <a16:creationId xmlns:a16="http://schemas.microsoft.com/office/drawing/2014/main" id="{0439DA59-3D52-4E19-81F6-B5ABF87E1D86}"/>
              </a:ext>
            </a:extLst>
          </p:cNvPr>
          <p:cNvSpPr>
            <a:spLocks noGrp="1"/>
          </p:cNvSpPr>
          <p:nvPr>
            <p:ph type="pic" sz="quarter" idx="13"/>
          </p:nvPr>
        </p:nvSpPr>
        <p:spPr>
          <a:xfrm>
            <a:off x="604520" y="518474"/>
            <a:ext cx="2743200" cy="2743200"/>
          </a:xfrm>
        </p:spPr>
        <p:txBody>
          <a:bodyPr rtlCol="0"/>
          <a:lstStyle/>
          <a:p>
            <a:pPr rtl="0"/>
            <a:r>
              <a:rPr lang="fr-FR" noProof="0"/>
              <a:t>Cliquez sur l'icône pour ajouter une image</a:t>
            </a:r>
          </a:p>
        </p:txBody>
      </p:sp>
      <p:sp>
        <p:nvSpPr>
          <p:cNvPr id="14" name="Espace réservé d’image 10">
            <a:extLst>
              <a:ext uri="{FF2B5EF4-FFF2-40B4-BE49-F238E27FC236}">
                <a16:creationId xmlns:a16="http://schemas.microsoft.com/office/drawing/2014/main" id="{5C9FFDAF-229D-4FED-B81C-20FB820A0E2F}"/>
              </a:ext>
            </a:extLst>
          </p:cNvPr>
          <p:cNvSpPr>
            <a:spLocks noGrp="1"/>
          </p:cNvSpPr>
          <p:nvPr>
            <p:ph type="pic" sz="quarter" idx="14"/>
          </p:nvPr>
        </p:nvSpPr>
        <p:spPr>
          <a:xfrm>
            <a:off x="3347720" y="518474"/>
            <a:ext cx="2743200" cy="2743200"/>
          </a:xfrm>
        </p:spPr>
        <p:txBody>
          <a:bodyPr rtlCol="0"/>
          <a:lstStyle/>
          <a:p>
            <a:pPr rtl="0"/>
            <a:r>
              <a:rPr lang="fr-FR" noProof="0"/>
              <a:t>Cliquez sur l'icône pour ajouter une image</a:t>
            </a:r>
          </a:p>
        </p:txBody>
      </p:sp>
      <p:sp>
        <p:nvSpPr>
          <p:cNvPr id="15" name="Espace réservé d’image 10">
            <a:extLst>
              <a:ext uri="{FF2B5EF4-FFF2-40B4-BE49-F238E27FC236}">
                <a16:creationId xmlns:a16="http://schemas.microsoft.com/office/drawing/2014/main" id="{DEC1D1B6-BF8B-41EF-B2E1-ED1471B19F25}"/>
              </a:ext>
            </a:extLst>
          </p:cNvPr>
          <p:cNvSpPr>
            <a:spLocks noGrp="1"/>
          </p:cNvSpPr>
          <p:nvPr>
            <p:ph type="pic" sz="quarter" idx="15"/>
          </p:nvPr>
        </p:nvSpPr>
        <p:spPr>
          <a:xfrm>
            <a:off x="6090920" y="518474"/>
            <a:ext cx="2743200" cy="2743200"/>
          </a:xfrm>
        </p:spPr>
        <p:txBody>
          <a:bodyPr rtlCol="0"/>
          <a:lstStyle/>
          <a:p>
            <a:pPr rtl="0"/>
            <a:r>
              <a:rPr lang="fr-FR" noProof="0"/>
              <a:t>Cliquez sur l'icône pour ajouter une image</a:t>
            </a:r>
          </a:p>
        </p:txBody>
      </p:sp>
      <p:sp>
        <p:nvSpPr>
          <p:cNvPr id="16" name="Espace réservé d’image 10">
            <a:extLst>
              <a:ext uri="{FF2B5EF4-FFF2-40B4-BE49-F238E27FC236}">
                <a16:creationId xmlns:a16="http://schemas.microsoft.com/office/drawing/2014/main" id="{686FC79D-5E8C-4928-AEB6-5F8C282E3C75}"/>
              </a:ext>
            </a:extLst>
          </p:cNvPr>
          <p:cNvSpPr>
            <a:spLocks noGrp="1"/>
          </p:cNvSpPr>
          <p:nvPr>
            <p:ph type="pic" sz="quarter" idx="16"/>
          </p:nvPr>
        </p:nvSpPr>
        <p:spPr>
          <a:xfrm>
            <a:off x="8834120" y="518474"/>
            <a:ext cx="2743200" cy="2743200"/>
          </a:xfrm>
        </p:spPr>
        <p:txBody>
          <a:bodyPr rtlCol="0"/>
          <a:lstStyle/>
          <a:p>
            <a:pPr rtl="0"/>
            <a:r>
              <a:rPr lang="fr-FR" noProof="0"/>
              <a:t>Cliquez sur l'icône pour ajouter une image</a:t>
            </a:r>
          </a:p>
        </p:txBody>
      </p:sp>
      <p:sp>
        <p:nvSpPr>
          <p:cNvPr id="18" name="Espace réservé du texte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04520" y="5229500"/>
            <a:ext cx="2743200" cy="422721"/>
          </a:xfrm>
        </p:spPr>
        <p:txBody>
          <a:bodyPr rtlCol="0" anchor="ctr">
            <a:noAutofit/>
          </a:bodyPr>
          <a:lstStyle>
            <a:lvl1pPr marL="0" indent="0" algn="ctr">
              <a:buFont typeface="Arial" panose="020B0604020202020204" pitchFamily="34" charset="0"/>
              <a:buNone/>
              <a:defRPr lang="en-ZA" sz="1600" kern="1200" dirty="0">
                <a:solidFill>
                  <a:schemeClr val="accent1"/>
                </a:solidFill>
                <a:latin typeface="+mj-lt"/>
                <a:ea typeface="+mn-ea"/>
                <a:cs typeface="+mn-cs"/>
              </a:defRPr>
            </a:lvl1pPr>
          </a:lstStyle>
          <a:p>
            <a:pPr lvl="0" rtl="0"/>
            <a:r>
              <a:rPr lang="fr-FR" noProof="0"/>
              <a:t>Nom</a:t>
            </a:r>
          </a:p>
        </p:txBody>
      </p:sp>
      <p:sp>
        <p:nvSpPr>
          <p:cNvPr id="19" name="Espace réservé du texte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04520" y="5693075"/>
            <a:ext cx="2743200" cy="365125"/>
          </a:xfrm>
        </p:spPr>
        <p:txBody>
          <a:bodyPr rtlCol="0">
            <a:normAutofit/>
          </a:bodyPr>
          <a:lstStyle>
            <a:lvl1pPr marL="0" indent="0" algn="ctr">
              <a:buNone/>
              <a:defRPr lang="en-ZA" sz="1200" kern="1200" dirty="0">
                <a:solidFill>
                  <a:schemeClr val="accent1"/>
                </a:solidFill>
                <a:latin typeface="+mn-lt"/>
                <a:ea typeface="+mn-ea"/>
                <a:cs typeface="+mn-cs"/>
              </a:defRPr>
            </a:lvl1pPr>
          </a:lstStyle>
          <a:p>
            <a:pPr lvl="0" rtl="0"/>
            <a:r>
              <a:rPr lang="fr-FR" noProof="0"/>
              <a:t>Fonction</a:t>
            </a:r>
          </a:p>
        </p:txBody>
      </p:sp>
      <p:sp>
        <p:nvSpPr>
          <p:cNvPr id="20" name="Espace réservé du texte 8">
            <a:extLst>
              <a:ext uri="{FF2B5EF4-FFF2-40B4-BE49-F238E27FC236}">
                <a16:creationId xmlns:a16="http://schemas.microsoft.com/office/drawing/2014/main" id="{9C2B29A0-592A-4DF1-809E-B5265DACA3A6}"/>
              </a:ext>
            </a:extLst>
          </p:cNvPr>
          <p:cNvSpPr>
            <a:spLocks noGrp="1"/>
          </p:cNvSpPr>
          <p:nvPr>
            <p:ph type="body" sz="quarter" idx="35" hasCustomPrompt="1"/>
          </p:nvPr>
        </p:nvSpPr>
        <p:spPr>
          <a:xfrm>
            <a:off x="8834120" y="5224905"/>
            <a:ext cx="2753360" cy="422721"/>
          </a:xfrm>
        </p:spPr>
        <p:txBody>
          <a:bodyPr rtlCol="0" anchor="ctr">
            <a:noAutofit/>
          </a:bodyPr>
          <a:lstStyle>
            <a:lvl1pPr marL="0" indent="0" algn="ctr">
              <a:buFont typeface="Arial" panose="020B0604020202020204" pitchFamily="34" charset="0"/>
              <a:buNone/>
              <a:defRPr sz="1600">
                <a:solidFill>
                  <a:schemeClr val="accent1"/>
                </a:solidFill>
                <a:latin typeface="+mj-lt"/>
              </a:defRPr>
            </a:lvl1pPr>
          </a:lstStyle>
          <a:p>
            <a:pPr lvl="0" rtl="0"/>
            <a:r>
              <a:rPr lang="fr-FR" noProof="0"/>
              <a:t>Nom</a:t>
            </a:r>
          </a:p>
        </p:txBody>
      </p:sp>
      <p:sp>
        <p:nvSpPr>
          <p:cNvPr id="21" name="Espace réservé du texte 10">
            <a:extLst>
              <a:ext uri="{FF2B5EF4-FFF2-40B4-BE49-F238E27FC236}">
                <a16:creationId xmlns:a16="http://schemas.microsoft.com/office/drawing/2014/main" id="{203C6378-59CC-47B4-9E9F-BAC6C2C389E2}"/>
              </a:ext>
            </a:extLst>
          </p:cNvPr>
          <p:cNvSpPr>
            <a:spLocks noGrp="1"/>
          </p:cNvSpPr>
          <p:nvPr>
            <p:ph type="body" sz="quarter" idx="36" hasCustomPrompt="1"/>
          </p:nvPr>
        </p:nvSpPr>
        <p:spPr>
          <a:xfrm>
            <a:off x="8834120" y="5688480"/>
            <a:ext cx="2753360" cy="365125"/>
          </a:xfrm>
        </p:spPr>
        <p:txBody>
          <a:bodyPr rtlCol="0">
            <a:normAutofit/>
          </a:bodyPr>
          <a:lstStyle>
            <a:lvl1pPr marL="0" indent="0" algn="ctr">
              <a:buNone/>
              <a:defRPr sz="1200">
                <a:solidFill>
                  <a:schemeClr val="accent1"/>
                </a:solidFill>
              </a:defRPr>
            </a:lvl1pPr>
          </a:lstStyle>
          <a:p>
            <a:pPr lvl="0" rtl="0"/>
            <a:r>
              <a:rPr lang="fr-FR" noProof="0"/>
              <a:t>Fonction</a:t>
            </a:r>
          </a:p>
        </p:txBody>
      </p:sp>
      <p:sp>
        <p:nvSpPr>
          <p:cNvPr id="22" name="Espace réservé du texte 8">
            <a:extLst>
              <a:ext uri="{FF2B5EF4-FFF2-40B4-BE49-F238E27FC236}">
                <a16:creationId xmlns:a16="http://schemas.microsoft.com/office/drawing/2014/main" id="{448AA424-5B3D-40C4-BBDC-2C338C03859C}"/>
              </a:ext>
            </a:extLst>
          </p:cNvPr>
          <p:cNvSpPr>
            <a:spLocks noGrp="1"/>
          </p:cNvSpPr>
          <p:nvPr>
            <p:ph type="body" sz="quarter" idx="37" hasCustomPrompt="1"/>
          </p:nvPr>
        </p:nvSpPr>
        <p:spPr>
          <a:xfrm>
            <a:off x="3347720" y="5229500"/>
            <a:ext cx="2743200" cy="422721"/>
          </a:xfrm>
        </p:spPr>
        <p:txBody>
          <a:bodyPr rtlCol="0" anchor="ctr">
            <a:noAutofit/>
          </a:bodyPr>
          <a:lstStyle>
            <a:lvl1pPr marL="0" indent="0" algn="ctr">
              <a:buFont typeface="Arial" panose="020B0604020202020204" pitchFamily="34" charset="0"/>
              <a:buNone/>
              <a:defRPr sz="1600">
                <a:solidFill>
                  <a:schemeClr val="accent1"/>
                </a:solidFill>
                <a:latin typeface="+mj-lt"/>
              </a:defRPr>
            </a:lvl1pPr>
          </a:lstStyle>
          <a:p>
            <a:pPr lvl="0" rtl="0"/>
            <a:r>
              <a:rPr lang="fr-FR" noProof="0"/>
              <a:t>Nom</a:t>
            </a:r>
          </a:p>
        </p:txBody>
      </p:sp>
      <p:sp>
        <p:nvSpPr>
          <p:cNvPr id="23" name="Espace réservé du texte 10">
            <a:extLst>
              <a:ext uri="{FF2B5EF4-FFF2-40B4-BE49-F238E27FC236}">
                <a16:creationId xmlns:a16="http://schemas.microsoft.com/office/drawing/2014/main" id="{B9AE277D-FC5E-4B64-A3FA-A9BD4919D97E}"/>
              </a:ext>
            </a:extLst>
          </p:cNvPr>
          <p:cNvSpPr>
            <a:spLocks noGrp="1"/>
          </p:cNvSpPr>
          <p:nvPr>
            <p:ph type="body" sz="quarter" idx="38" hasCustomPrompt="1"/>
          </p:nvPr>
        </p:nvSpPr>
        <p:spPr>
          <a:xfrm>
            <a:off x="3347720" y="5693075"/>
            <a:ext cx="2743200" cy="365125"/>
          </a:xfrm>
        </p:spPr>
        <p:txBody>
          <a:bodyPr rtlCol="0">
            <a:normAutofit/>
          </a:bodyPr>
          <a:lstStyle>
            <a:lvl1pPr marL="0" indent="0" algn="ctr">
              <a:buNone/>
              <a:defRPr sz="1200">
                <a:solidFill>
                  <a:schemeClr val="accent1"/>
                </a:solidFill>
              </a:defRPr>
            </a:lvl1pPr>
          </a:lstStyle>
          <a:p>
            <a:pPr lvl="0" rtl="0"/>
            <a:r>
              <a:rPr lang="fr-FR" noProof="0"/>
              <a:t>Fonction</a:t>
            </a:r>
          </a:p>
        </p:txBody>
      </p:sp>
      <p:sp>
        <p:nvSpPr>
          <p:cNvPr id="24" name="Espace réservé du texte 8">
            <a:extLst>
              <a:ext uri="{FF2B5EF4-FFF2-40B4-BE49-F238E27FC236}">
                <a16:creationId xmlns:a16="http://schemas.microsoft.com/office/drawing/2014/main" id="{4FC21568-200C-4310-B462-B36358C4D233}"/>
              </a:ext>
            </a:extLst>
          </p:cNvPr>
          <p:cNvSpPr>
            <a:spLocks noGrp="1"/>
          </p:cNvSpPr>
          <p:nvPr>
            <p:ph type="body" sz="quarter" idx="39" hasCustomPrompt="1"/>
          </p:nvPr>
        </p:nvSpPr>
        <p:spPr>
          <a:xfrm>
            <a:off x="6101082" y="5229500"/>
            <a:ext cx="2733038" cy="422721"/>
          </a:xfrm>
        </p:spPr>
        <p:txBody>
          <a:bodyPr rtlCol="0" anchor="ctr">
            <a:noAutofit/>
          </a:bodyPr>
          <a:lstStyle>
            <a:lvl1pPr marL="0" indent="0" algn="ctr">
              <a:buFont typeface="Arial" panose="020B0604020202020204" pitchFamily="34" charset="0"/>
              <a:buNone/>
              <a:defRPr sz="1600">
                <a:solidFill>
                  <a:schemeClr val="accent1"/>
                </a:solidFill>
                <a:latin typeface="+mj-lt"/>
              </a:defRPr>
            </a:lvl1pPr>
          </a:lstStyle>
          <a:p>
            <a:pPr lvl="0" rtl="0"/>
            <a:r>
              <a:rPr lang="fr-FR" noProof="0"/>
              <a:t>Nom</a:t>
            </a:r>
          </a:p>
        </p:txBody>
      </p:sp>
      <p:sp>
        <p:nvSpPr>
          <p:cNvPr id="25" name="Espace réservé du texte 10">
            <a:extLst>
              <a:ext uri="{FF2B5EF4-FFF2-40B4-BE49-F238E27FC236}">
                <a16:creationId xmlns:a16="http://schemas.microsoft.com/office/drawing/2014/main" id="{B24FCA02-7F7F-4B5F-833A-CE244C22096F}"/>
              </a:ext>
            </a:extLst>
          </p:cNvPr>
          <p:cNvSpPr>
            <a:spLocks noGrp="1"/>
          </p:cNvSpPr>
          <p:nvPr>
            <p:ph type="body" sz="quarter" idx="40" hasCustomPrompt="1"/>
          </p:nvPr>
        </p:nvSpPr>
        <p:spPr>
          <a:xfrm>
            <a:off x="6101082" y="5693075"/>
            <a:ext cx="2733038" cy="365125"/>
          </a:xfrm>
        </p:spPr>
        <p:txBody>
          <a:bodyPr rtlCol="0">
            <a:normAutofit/>
          </a:bodyPr>
          <a:lstStyle>
            <a:lvl1pPr marL="0" indent="0" algn="ctr">
              <a:buNone/>
              <a:defRPr sz="1200">
                <a:solidFill>
                  <a:schemeClr val="accent1"/>
                </a:solidFill>
              </a:defRPr>
            </a:lvl1pPr>
          </a:lstStyle>
          <a:p>
            <a:pPr lvl="0" rtl="0"/>
            <a:r>
              <a:rPr lang="fr-FR" noProof="0"/>
              <a:t>Fonction</a:t>
            </a:r>
          </a:p>
        </p:txBody>
      </p:sp>
    </p:spTree>
    <p:extLst>
      <p:ext uri="{BB962C8B-B14F-4D97-AF65-F5344CB8AC3E}">
        <p14:creationId xmlns:p14="http://schemas.microsoft.com/office/powerpoint/2010/main" val="3082658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Équipe 8-Up">
    <p:bg>
      <p:bgPr>
        <a:solidFill>
          <a:schemeClr val="accent1"/>
        </a:solid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3740" y="1737360"/>
            <a:ext cx="10764520" cy="1741253"/>
          </a:xfrm>
          <a:prstGeom prst="rect">
            <a:avLst/>
          </a:prstGeom>
        </p:spPr>
      </p:pic>
      <p:sp>
        <p:nvSpPr>
          <p:cNvPr id="11" name="Espace réservé d’image 10">
            <a:extLst>
              <a:ext uri="{FF2B5EF4-FFF2-40B4-BE49-F238E27FC236}">
                <a16:creationId xmlns:a16="http://schemas.microsoft.com/office/drawing/2014/main" id="{0439DA59-3D52-4E19-81F6-B5ABF87E1D86}"/>
              </a:ext>
            </a:extLst>
          </p:cNvPr>
          <p:cNvSpPr>
            <a:spLocks noGrp="1"/>
          </p:cNvSpPr>
          <p:nvPr>
            <p:ph type="pic" sz="quarter" idx="13"/>
          </p:nvPr>
        </p:nvSpPr>
        <p:spPr>
          <a:xfrm>
            <a:off x="924561" y="1967906"/>
            <a:ext cx="1280160" cy="1280160"/>
          </a:xfrm>
        </p:spPr>
        <p:txBody>
          <a:bodyPr rtlCol="0">
            <a:normAutofit/>
          </a:bodyPr>
          <a:lstStyle>
            <a:lvl1pPr marL="0" indent="0">
              <a:buNone/>
              <a:defRPr sz="1800"/>
            </a:lvl1pPr>
          </a:lstStyle>
          <a:p>
            <a:pPr rtl="0"/>
            <a:r>
              <a:rPr lang="fr-FR" noProof="0"/>
              <a:t>Cliquez sur l'icône pour ajouter une image</a:t>
            </a:r>
          </a:p>
        </p:txBody>
      </p:sp>
      <p:sp>
        <p:nvSpPr>
          <p:cNvPr id="14" name="Espace réservé d’image 10">
            <a:extLst>
              <a:ext uri="{FF2B5EF4-FFF2-40B4-BE49-F238E27FC236}">
                <a16:creationId xmlns:a16="http://schemas.microsoft.com/office/drawing/2014/main" id="{5C9FFDAF-229D-4FED-B81C-20FB820A0E2F}"/>
              </a:ext>
            </a:extLst>
          </p:cNvPr>
          <p:cNvSpPr>
            <a:spLocks noGrp="1"/>
          </p:cNvSpPr>
          <p:nvPr>
            <p:ph type="pic" sz="quarter" idx="14"/>
          </p:nvPr>
        </p:nvSpPr>
        <p:spPr>
          <a:xfrm>
            <a:off x="2218029" y="1967906"/>
            <a:ext cx="1280160" cy="1280160"/>
          </a:xfrm>
        </p:spPr>
        <p:txBody>
          <a:bodyPr rtlCol="0">
            <a:normAutofit/>
          </a:bodyPr>
          <a:lstStyle>
            <a:lvl1pPr marL="0" indent="0">
              <a:buNone/>
              <a:defRPr sz="1800"/>
            </a:lvl1pPr>
          </a:lstStyle>
          <a:p>
            <a:pPr rtl="0"/>
            <a:r>
              <a:rPr lang="fr-FR" noProof="0"/>
              <a:t>Cliquez sur l'icône pour ajouter une image</a:t>
            </a:r>
          </a:p>
        </p:txBody>
      </p:sp>
      <p:sp>
        <p:nvSpPr>
          <p:cNvPr id="15" name="Espace réservé d’image 10">
            <a:extLst>
              <a:ext uri="{FF2B5EF4-FFF2-40B4-BE49-F238E27FC236}">
                <a16:creationId xmlns:a16="http://schemas.microsoft.com/office/drawing/2014/main" id="{DEC1D1B6-BF8B-41EF-B2E1-ED1471B19F25}"/>
              </a:ext>
            </a:extLst>
          </p:cNvPr>
          <p:cNvSpPr>
            <a:spLocks noGrp="1"/>
          </p:cNvSpPr>
          <p:nvPr>
            <p:ph type="pic" sz="quarter" idx="15"/>
          </p:nvPr>
        </p:nvSpPr>
        <p:spPr>
          <a:xfrm>
            <a:off x="3511497" y="1967906"/>
            <a:ext cx="1280160" cy="1280160"/>
          </a:xfrm>
        </p:spPr>
        <p:txBody>
          <a:bodyPr rtlCol="0">
            <a:normAutofit/>
          </a:bodyPr>
          <a:lstStyle>
            <a:lvl1pPr marL="0" indent="0">
              <a:buNone/>
              <a:defRPr sz="1800"/>
            </a:lvl1pPr>
          </a:lstStyle>
          <a:p>
            <a:pPr rtl="0"/>
            <a:r>
              <a:rPr lang="fr-FR" noProof="0"/>
              <a:t>Cliquez sur l'icône pour ajouter une image</a:t>
            </a:r>
          </a:p>
        </p:txBody>
      </p:sp>
      <p:sp>
        <p:nvSpPr>
          <p:cNvPr id="16" name="Espace réservé d’image 10">
            <a:extLst>
              <a:ext uri="{FF2B5EF4-FFF2-40B4-BE49-F238E27FC236}">
                <a16:creationId xmlns:a16="http://schemas.microsoft.com/office/drawing/2014/main" id="{686FC79D-5E8C-4928-AEB6-5F8C282E3C75}"/>
              </a:ext>
            </a:extLst>
          </p:cNvPr>
          <p:cNvSpPr>
            <a:spLocks noGrp="1"/>
          </p:cNvSpPr>
          <p:nvPr>
            <p:ph type="pic" sz="quarter" idx="16"/>
          </p:nvPr>
        </p:nvSpPr>
        <p:spPr>
          <a:xfrm>
            <a:off x="4804965" y="1967906"/>
            <a:ext cx="1280160" cy="1280160"/>
          </a:xfrm>
        </p:spPr>
        <p:txBody>
          <a:bodyPr rtlCol="0">
            <a:normAutofit/>
          </a:bodyPr>
          <a:lstStyle>
            <a:lvl1pPr marL="0" indent="0">
              <a:buNone/>
              <a:defRPr sz="1800"/>
            </a:lvl1pPr>
          </a:lstStyle>
          <a:p>
            <a:pPr rtl="0"/>
            <a:r>
              <a:rPr lang="fr-FR" noProof="0"/>
              <a:t>Cliquez sur l'icône pour ajouter une image</a:t>
            </a:r>
          </a:p>
        </p:txBody>
      </p:sp>
      <p:sp>
        <p:nvSpPr>
          <p:cNvPr id="18" name="Espace réservé du texte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59551" y="3921355"/>
            <a:ext cx="1839807" cy="422721"/>
          </a:xfrm>
        </p:spPr>
        <p:txBody>
          <a:bodyPr rtlCol="0"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rtl="0"/>
            <a:r>
              <a:rPr lang="fr-FR" noProof="0"/>
              <a:t>Nom</a:t>
            </a:r>
          </a:p>
        </p:txBody>
      </p:sp>
      <p:sp>
        <p:nvSpPr>
          <p:cNvPr id="19" name="Espace réservé du texte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59551" y="4354090"/>
            <a:ext cx="1839807" cy="365125"/>
          </a:xfrm>
        </p:spPr>
        <p:txBody>
          <a:bodyPr rtlCol="0">
            <a:normAutofit/>
          </a:bodyPr>
          <a:lstStyle>
            <a:lvl1pPr marL="0" indent="0" algn="ctr">
              <a:buNone/>
              <a:defRPr lang="en-ZA" sz="1050" kern="1200" dirty="0">
                <a:solidFill>
                  <a:schemeClr val="accent3"/>
                </a:solidFill>
                <a:latin typeface="+mn-lt"/>
                <a:ea typeface="+mn-ea"/>
                <a:cs typeface="+mn-cs"/>
              </a:defRPr>
            </a:lvl1pPr>
          </a:lstStyle>
          <a:p>
            <a:pPr lvl="0" rtl="0"/>
            <a:r>
              <a:rPr lang="fr-FR" noProof="0"/>
              <a:t>Fonction</a:t>
            </a:r>
          </a:p>
        </p:txBody>
      </p:sp>
      <p:sp>
        <p:nvSpPr>
          <p:cNvPr id="26" name="Espace réservé d’image 10">
            <a:extLst>
              <a:ext uri="{FF2B5EF4-FFF2-40B4-BE49-F238E27FC236}">
                <a16:creationId xmlns:a16="http://schemas.microsoft.com/office/drawing/2014/main" id="{6BF177F2-C312-4467-A8E7-2F7C06DF7D6E}"/>
              </a:ext>
            </a:extLst>
          </p:cNvPr>
          <p:cNvSpPr>
            <a:spLocks noGrp="1"/>
          </p:cNvSpPr>
          <p:nvPr>
            <p:ph type="pic" sz="quarter" idx="41"/>
          </p:nvPr>
        </p:nvSpPr>
        <p:spPr>
          <a:xfrm>
            <a:off x="6098433" y="1967906"/>
            <a:ext cx="1280160" cy="1280160"/>
          </a:xfrm>
        </p:spPr>
        <p:txBody>
          <a:bodyPr rtlCol="0">
            <a:normAutofit/>
          </a:bodyPr>
          <a:lstStyle>
            <a:lvl1pPr marL="0" indent="0">
              <a:buNone/>
              <a:defRPr sz="1800"/>
            </a:lvl1pPr>
          </a:lstStyle>
          <a:p>
            <a:pPr rtl="0"/>
            <a:r>
              <a:rPr lang="fr-FR" noProof="0"/>
              <a:t>Cliquez sur l'icône pour ajouter une image</a:t>
            </a:r>
          </a:p>
        </p:txBody>
      </p:sp>
      <p:sp>
        <p:nvSpPr>
          <p:cNvPr id="27" name="Espace réservé d’image 10">
            <a:extLst>
              <a:ext uri="{FF2B5EF4-FFF2-40B4-BE49-F238E27FC236}">
                <a16:creationId xmlns:a16="http://schemas.microsoft.com/office/drawing/2014/main" id="{5D26BA3A-860A-4168-9872-0A0D22BEA7AB}"/>
              </a:ext>
            </a:extLst>
          </p:cNvPr>
          <p:cNvSpPr>
            <a:spLocks noGrp="1"/>
          </p:cNvSpPr>
          <p:nvPr>
            <p:ph type="pic" sz="quarter" idx="42"/>
          </p:nvPr>
        </p:nvSpPr>
        <p:spPr>
          <a:xfrm>
            <a:off x="7391901" y="1967906"/>
            <a:ext cx="1280160" cy="1280160"/>
          </a:xfrm>
        </p:spPr>
        <p:txBody>
          <a:bodyPr rtlCol="0">
            <a:normAutofit/>
          </a:bodyPr>
          <a:lstStyle>
            <a:lvl1pPr marL="0" indent="0">
              <a:buNone/>
              <a:defRPr sz="1800"/>
            </a:lvl1pPr>
          </a:lstStyle>
          <a:p>
            <a:pPr rtl="0"/>
            <a:r>
              <a:rPr lang="fr-FR" noProof="0"/>
              <a:t>Cliquez sur l'icône pour ajouter une image</a:t>
            </a:r>
          </a:p>
        </p:txBody>
      </p:sp>
      <p:sp>
        <p:nvSpPr>
          <p:cNvPr id="28" name="Espace réservé d’image 10">
            <a:extLst>
              <a:ext uri="{FF2B5EF4-FFF2-40B4-BE49-F238E27FC236}">
                <a16:creationId xmlns:a16="http://schemas.microsoft.com/office/drawing/2014/main" id="{A95FA78C-CC95-43FC-8BB5-17A796D7B9E0}"/>
              </a:ext>
            </a:extLst>
          </p:cNvPr>
          <p:cNvSpPr>
            <a:spLocks noGrp="1"/>
          </p:cNvSpPr>
          <p:nvPr>
            <p:ph type="pic" sz="quarter" idx="43"/>
          </p:nvPr>
        </p:nvSpPr>
        <p:spPr>
          <a:xfrm>
            <a:off x="8685369" y="1967906"/>
            <a:ext cx="1280160" cy="1280160"/>
          </a:xfrm>
        </p:spPr>
        <p:txBody>
          <a:bodyPr rtlCol="0">
            <a:normAutofit/>
          </a:bodyPr>
          <a:lstStyle>
            <a:lvl1pPr marL="0" indent="0">
              <a:buNone/>
              <a:defRPr sz="1800"/>
            </a:lvl1pPr>
          </a:lstStyle>
          <a:p>
            <a:pPr rtl="0"/>
            <a:r>
              <a:rPr lang="fr-FR" noProof="0"/>
              <a:t>Cliquez sur l'icône pour ajouter une image</a:t>
            </a:r>
          </a:p>
        </p:txBody>
      </p:sp>
      <p:sp>
        <p:nvSpPr>
          <p:cNvPr id="29" name="Espace réservé d’image 10">
            <a:extLst>
              <a:ext uri="{FF2B5EF4-FFF2-40B4-BE49-F238E27FC236}">
                <a16:creationId xmlns:a16="http://schemas.microsoft.com/office/drawing/2014/main" id="{7EA70B51-4FF2-42F8-BAFF-83B593ADB78D}"/>
              </a:ext>
            </a:extLst>
          </p:cNvPr>
          <p:cNvSpPr>
            <a:spLocks noGrp="1"/>
          </p:cNvSpPr>
          <p:nvPr>
            <p:ph type="pic" sz="quarter" idx="44"/>
          </p:nvPr>
        </p:nvSpPr>
        <p:spPr>
          <a:xfrm>
            <a:off x="9978838" y="1967906"/>
            <a:ext cx="1280160" cy="1280160"/>
          </a:xfrm>
        </p:spPr>
        <p:txBody>
          <a:bodyPr rtlCol="0">
            <a:normAutofit/>
          </a:bodyPr>
          <a:lstStyle>
            <a:lvl1pPr marL="0" indent="0">
              <a:buNone/>
              <a:defRPr sz="1800"/>
            </a:lvl1pPr>
          </a:lstStyle>
          <a:p>
            <a:pPr rtl="0"/>
            <a:r>
              <a:rPr lang="fr-FR" noProof="0"/>
              <a:t>Cliquez sur l'icône pour ajouter une image</a:t>
            </a:r>
          </a:p>
        </p:txBody>
      </p:sp>
      <p:sp>
        <p:nvSpPr>
          <p:cNvPr id="30" name="Titre 1">
            <a:extLst>
              <a:ext uri="{FF2B5EF4-FFF2-40B4-BE49-F238E27FC236}">
                <a16:creationId xmlns:a16="http://schemas.microsoft.com/office/drawing/2014/main" id="{708EF00C-774E-4D73-AFEF-EEC6196DC7D3}"/>
              </a:ext>
            </a:extLst>
          </p:cNvPr>
          <p:cNvSpPr>
            <a:spLocks noGrp="1"/>
          </p:cNvSpPr>
          <p:nvPr>
            <p:ph type="title"/>
          </p:nvPr>
        </p:nvSpPr>
        <p:spPr>
          <a:xfrm>
            <a:off x="713740" y="365125"/>
            <a:ext cx="10764520" cy="1325563"/>
          </a:xfrm>
        </p:spPr>
        <p:txBody>
          <a:bodyPr rtlCol="0"/>
          <a:lstStyle>
            <a:lvl1pPr algn="ctr">
              <a:defRPr>
                <a:solidFill>
                  <a:schemeClr val="accent3"/>
                </a:solidFill>
              </a:defRPr>
            </a:lvl1pPr>
          </a:lstStyle>
          <a:p>
            <a:pPr rtl="0"/>
            <a:r>
              <a:rPr lang="fr-FR" noProof="0"/>
              <a:t>Modifiez le style du titre</a:t>
            </a:r>
          </a:p>
        </p:txBody>
      </p:sp>
      <p:sp>
        <p:nvSpPr>
          <p:cNvPr id="31" name="Espace réservé du texte 8">
            <a:extLst>
              <a:ext uri="{FF2B5EF4-FFF2-40B4-BE49-F238E27FC236}">
                <a16:creationId xmlns:a16="http://schemas.microsoft.com/office/drawing/2014/main" id="{7633A346-456C-4917-800A-85F73F876E77}"/>
              </a:ext>
            </a:extLst>
          </p:cNvPr>
          <p:cNvSpPr>
            <a:spLocks noGrp="1"/>
          </p:cNvSpPr>
          <p:nvPr>
            <p:ph type="body" sz="quarter" idx="45" hasCustomPrompt="1"/>
          </p:nvPr>
        </p:nvSpPr>
        <p:spPr>
          <a:xfrm>
            <a:off x="3240191" y="3921355"/>
            <a:ext cx="1839807" cy="422721"/>
          </a:xfrm>
        </p:spPr>
        <p:txBody>
          <a:bodyPr rtlCol="0"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rtl="0"/>
            <a:r>
              <a:rPr lang="fr-FR" noProof="0"/>
              <a:t>Nom</a:t>
            </a:r>
          </a:p>
        </p:txBody>
      </p:sp>
      <p:sp>
        <p:nvSpPr>
          <p:cNvPr id="32" name="Espace réservé du texte 10">
            <a:extLst>
              <a:ext uri="{FF2B5EF4-FFF2-40B4-BE49-F238E27FC236}">
                <a16:creationId xmlns:a16="http://schemas.microsoft.com/office/drawing/2014/main" id="{E0C31CC6-C8A8-4831-94CD-366DC97C2B15}"/>
              </a:ext>
            </a:extLst>
          </p:cNvPr>
          <p:cNvSpPr>
            <a:spLocks noGrp="1"/>
          </p:cNvSpPr>
          <p:nvPr>
            <p:ph type="body" sz="quarter" idx="46" hasCustomPrompt="1"/>
          </p:nvPr>
        </p:nvSpPr>
        <p:spPr>
          <a:xfrm>
            <a:off x="3240191" y="4354090"/>
            <a:ext cx="1839807" cy="365125"/>
          </a:xfrm>
        </p:spPr>
        <p:txBody>
          <a:bodyPr rtlCol="0">
            <a:normAutofit/>
          </a:bodyPr>
          <a:lstStyle>
            <a:lvl1pPr marL="0" indent="0" algn="ctr">
              <a:buNone/>
              <a:defRPr lang="en-ZA" sz="1050" kern="1200" dirty="0">
                <a:solidFill>
                  <a:schemeClr val="accent3"/>
                </a:solidFill>
                <a:latin typeface="+mn-lt"/>
                <a:ea typeface="+mn-ea"/>
                <a:cs typeface="+mn-cs"/>
              </a:defRPr>
            </a:lvl1pPr>
          </a:lstStyle>
          <a:p>
            <a:pPr lvl="0" rtl="0"/>
            <a:r>
              <a:rPr lang="fr-FR" noProof="0"/>
              <a:t>Fonction</a:t>
            </a:r>
          </a:p>
        </p:txBody>
      </p:sp>
      <p:sp>
        <p:nvSpPr>
          <p:cNvPr id="33" name="Espace réservé du texte 8">
            <a:extLst>
              <a:ext uri="{FF2B5EF4-FFF2-40B4-BE49-F238E27FC236}">
                <a16:creationId xmlns:a16="http://schemas.microsoft.com/office/drawing/2014/main" id="{CB652A06-2CE0-42F0-8186-DBBD4219FC86}"/>
              </a:ext>
            </a:extLst>
          </p:cNvPr>
          <p:cNvSpPr>
            <a:spLocks noGrp="1"/>
          </p:cNvSpPr>
          <p:nvPr>
            <p:ph type="body" sz="quarter" idx="47" hasCustomPrompt="1"/>
          </p:nvPr>
        </p:nvSpPr>
        <p:spPr>
          <a:xfrm>
            <a:off x="5820831" y="3921355"/>
            <a:ext cx="1839807" cy="422721"/>
          </a:xfrm>
        </p:spPr>
        <p:txBody>
          <a:bodyPr rtlCol="0"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rtl="0"/>
            <a:r>
              <a:rPr lang="fr-FR" noProof="0"/>
              <a:t>Nom</a:t>
            </a:r>
          </a:p>
        </p:txBody>
      </p:sp>
      <p:sp>
        <p:nvSpPr>
          <p:cNvPr id="34" name="Espace réservé du texte 10">
            <a:extLst>
              <a:ext uri="{FF2B5EF4-FFF2-40B4-BE49-F238E27FC236}">
                <a16:creationId xmlns:a16="http://schemas.microsoft.com/office/drawing/2014/main" id="{CE6091FC-D3C2-46A7-9A51-90A64C97CF87}"/>
              </a:ext>
            </a:extLst>
          </p:cNvPr>
          <p:cNvSpPr>
            <a:spLocks noGrp="1"/>
          </p:cNvSpPr>
          <p:nvPr>
            <p:ph type="body" sz="quarter" idx="48" hasCustomPrompt="1"/>
          </p:nvPr>
        </p:nvSpPr>
        <p:spPr>
          <a:xfrm>
            <a:off x="5820831" y="4354090"/>
            <a:ext cx="1839807" cy="365125"/>
          </a:xfrm>
        </p:spPr>
        <p:txBody>
          <a:bodyPr rtlCol="0">
            <a:normAutofit/>
          </a:bodyPr>
          <a:lstStyle>
            <a:lvl1pPr marL="0" indent="0" algn="ctr">
              <a:buNone/>
              <a:defRPr lang="en-ZA" sz="1050" kern="1200" dirty="0">
                <a:solidFill>
                  <a:schemeClr val="accent3"/>
                </a:solidFill>
                <a:latin typeface="+mn-lt"/>
                <a:ea typeface="+mn-ea"/>
                <a:cs typeface="+mn-cs"/>
              </a:defRPr>
            </a:lvl1pPr>
          </a:lstStyle>
          <a:p>
            <a:pPr lvl="0" rtl="0"/>
            <a:r>
              <a:rPr lang="fr-FR" noProof="0"/>
              <a:t>Fonction</a:t>
            </a:r>
          </a:p>
        </p:txBody>
      </p:sp>
      <p:sp>
        <p:nvSpPr>
          <p:cNvPr id="35" name="Espace réservé du texte 8">
            <a:extLst>
              <a:ext uri="{FF2B5EF4-FFF2-40B4-BE49-F238E27FC236}">
                <a16:creationId xmlns:a16="http://schemas.microsoft.com/office/drawing/2014/main" id="{B663F697-5494-47B5-8888-F76EE36A561E}"/>
              </a:ext>
            </a:extLst>
          </p:cNvPr>
          <p:cNvSpPr>
            <a:spLocks noGrp="1"/>
          </p:cNvSpPr>
          <p:nvPr>
            <p:ph type="body" sz="quarter" idx="49" hasCustomPrompt="1"/>
          </p:nvPr>
        </p:nvSpPr>
        <p:spPr>
          <a:xfrm>
            <a:off x="8401471" y="3921355"/>
            <a:ext cx="1839807" cy="422721"/>
          </a:xfrm>
        </p:spPr>
        <p:txBody>
          <a:bodyPr rtlCol="0"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rtl="0"/>
            <a:r>
              <a:rPr lang="fr-FR" noProof="0"/>
              <a:t>Nom</a:t>
            </a:r>
          </a:p>
        </p:txBody>
      </p:sp>
      <p:sp>
        <p:nvSpPr>
          <p:cNvPr id="36" name="Espace réservé du texte 10">
            <a:extLst>
              <a:ext uri="{FF2B5EF4-FFF2-40B4-BE49-F238E27FC236}">
                <a16:creationId xmlns:a16="http://schemas.microsoft.com/office/drawing/2014/main" id="{95B42005-A70C-498A-A357-1492B1393F4D}"/>
              </a:ext>
            </a:extLst>
          </p:cNvPr>
          <p:cNvSpPr>
            <a:spLocks noGrp="1"/>
          </p:cNvSpPr>
          <p:nvPr>
            <p:ph type="body" sz="quarter" idx="50" hasCustomPrompt="1"/>
          </p:nvPr>
        </p:nvSpPr>
        <p:spPr>
          <a:xfrm>
            <a:off x="8401471" y="4354090"/>
            <a:ext cx="1839807" cy="365125"/>
          </a:xfrm>
        </p:spPr>
        <p:txBody>
          <a:bodyPr rtlCol="0">
            <a:normAutofit/>
          </a:bodyPr>
          <a:lstStyle>
            <a:lvl1pPr marL="0" indent="0" algn="ctr">
              <a:buNone/>
              <a:defRPr lang="en-ZA" sz="1050" kern="1200" dirty="0">
                <a:solidFill>
                  <a:schemeClr val="accent3"/>
                </a:solidFill>
                <a:latin typeface="+mn-lt"/>
                <a:ea typeface="+mn-ea"/>
                <a:cs typeface="+mn-cs"/>
              </a:defRPr>
            </a:lvl1pPr>
          </a:lstStyle>
          <a:p>
            <a:pPr lvl="0" rtl="0"/>
            <a:r>
              <a:rPr lang="fr-FR" noProof="0"/>
              <a:t>Titre</a:t>
            </a:r>
          </a:p>
        </p:txBody>
      </p:sp>
      <p:sp>
        <p:nvSpPr>
          <p:cNvPr id="37" name="Espace réservé du texte 8">
            <a:extLst>
              <a:ext uri="{FF2B5EF4-FFF2-40B4-BE49-F238E27FC236}">
                <a16:creationId xmlns:a16="http://schemas.microsoft.com/office/drawing/2014/main" id="{FA3E4CA4-4074-4C29-853C-A8857A156AC8}"/>
              </a:ext>
            </a:extLst>
          </p:cNvPr>
          <p:cNvSpPr>
            <a:spLocks noGrp="1"/>
          </p:cNvSpPr>
          <p:nvPr>
            <p:ph type="body" sz="quarter" idx="51" hasCustomPrompt="1"/>
          </p:nvPr>
        </p:nvSpPr>
        <p:spPr>
          <a:xfrm>
            <a:off x="1949871" y="5183351"/>
            <a:ext cx="1839807" cy="422721"/>
          </a:xfrm>
        </p:spPr>
        <p:txBody>
          <a:bodyPr rtlCol="0"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rtl="0"/>
            <a:r>
              <a:rPr lang="fr-FR" noProof="0"/>
              <a:t>Nom</a:t>
            </a:r>
          </a:p>
        </p:txBody>
      </p:sp>
      <p:sp>
        <p:nvSpPr>
          <p:cNvPr id="38" name="Espace réservé du texte 10">
            <a:extLst>
              <a:ext uri="{FF2B5EF4-FFF2-40B4-BE49-F238E27FC236}">
                <a16:creationId xmlns:a16="http://schemas.microsoft.com/office/drawing/2014/main" id="{1308FE93-15B6-4FC2-A5CF-53AA6064DAB0}"/>
              </a:ext>
            </a:extLst>
          </p:cNvPr>
          <p:cNvSpPr>
            <a:spLocks noGrp="1"/>
          </p:cNvSpPr>
          <p:nvPr>
            <p:ph type="body" sz="quarter" idx="52" hasCustomPrompt="1"/>
          </p:nvPr>
        </p:nvSpPr>
        <p:spPr>
          <a:xfrm>
            <a:off x="1949871" y="5616086"/>
            <a:ext cx="1839807" cy="365125"/>
          </a:xfrm>
        </p:spPr>
        <p:txBody>
          <a:bodyPr rtlCol="0">
            <a:normAutofit/>
          </a:bodyPr>
          <a:lstStyle>
            <a:lvl1pPr marL="0" indent="0" algn="ctr">
              <a:buNone/>
              <a:defRPr lang="en-ZA" sz="1050" kern="1200" dirty="0">
                <a:solidFill>
                  <a:schemeClr val="accent3"/>
                </a:solidFill>
                <a:latin typeface="+mn-lt"/>
                <a:ea typeface="+mn-ea"/>
                <a:cs typeface="+mn-cs"/>
              </a:defRPr>
            </a:lvl1pPr>
          </a:lstStyle>
          <a:p>
            <a:pPr lvl="0" rtl="0"/>
            <a:r>
              <a:rPr lang="fr-FR" noProof="0"/>
              <a:t>Fonction</a:t>
            </a:r>
          </a:p>
        </p:txBody>
      </p:sp>
      <p:sp>
        <p:nvSpPr>
          <p:cNvPr id="39" name="Espace réservé du texte 8">
            <a:extLst>
              <a:ext uri="{FF2B5EF4-FFF2-40B4-BE49-F238E27FC236}">
                <a16:creationId xmlns:a16="http://schemas.microsoft.com/office/drawing/2014/main" id="{B08AE9FA-2EBC-416A-B525-59A5F1258E56}"/>
              </a:ext>
            </a:extLst>
          </p:cNvPr>
          <p:cNvSpPr>
            <a:spLocks noGrp="1"/>
          </p:cNvSpPr>
          <p:nvPr>
            <p:ph type="body" sz="quarter" idx="53" hasCustomPrompt="1"/>
          </p:nvPr>
        </p:nvSpPr>
        <p:spPr>
          <a:xfrm>
            <a:off x="4530511" y="5183351"/>
            <a:ext cx="1839807" cy="422721"/>
          </a:xfrm>
        </p:spPr>
        <p:txBody>
          <a:bodyPr rtlCol="0"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rtl="0"/>
            <a:r>
              <a:rPr lang="fr-FR" noProof="0"/>
              <a:t>Nom</a:t>
            </a:r>
          </a:p>
        </p:txBody>
      </p:sp>
      <p:sp>
        <p:nvSpPr>
          <p:cNvPr id="40" name="Espace réservé du texte 10">
            <a:extLst>
              <a:ext uri="{FF2B5EF4-FFF2-40B4-BE49-F238E27FC236}">
                <a16:creationId xmlns:a16="http://schemas.microsoft.com/office/drawing/2014/main" id="{EE168CBD-2F60-4551-9129-2ED8A59499B4}"/>
              </a:ext>
            </a:extLst>
          </p:cNvPr>
          <p:cNvSpPr>
            <a:spLocks noGrp="1"/>
          </p:cNvSpPr>
          <p:nvPr>
            <p:ph type="body" sz="quarter" idx="54" hasCustomPrompt="1"/>
          </p:nvPr>
        </p:nvSpPr>
        <p:spPr>
          <a:xfrm>
            <a:off x="4530511" y="5616086"/>
            <a:ext cx="1839807" cy="365125"/>
          </a:xfrm>
        </p:spPr>
        <p:txBody>
          <a:bodyPr rtlCol="0">
            <a:normAutofit/>
          </a:bodyPr>
          <a:lstStyle>
            <a:lvl1pPr marL="0" indent="0" algn="ctr">
              <a:buNone/>
              <a:defRPr lang="en-ZA" sz="1050" kern="1200" dirty="0">
                <a:solidFill>
                  <a:schemeClr val="accent3"/>
                </a:solidFill>
                <a:latin typeface="+mn-lt"/>
                <a:ea typeface="+mn-ea"/>
                <a:cs typeface="+mn-cs"/>
              </a:defRPr>
            </a:lvl1pPr>
          </a:lstStyle>
          <a:p>
            <a:pPr lvl="0" rtl="0"/>
            <a:r>
              <a:rPr lang="fr-FR" noProof="0"/>
              <a:t>Fonction</a:t>
            </a:r>
          </a:p>
        </p:txBody>
      </p:sp>
      <p:sp>
        <p:nvSpPr>
          <p:cNvPr id="41" name="Espace réservé du texte 8">
            <a:extLst>
              <a:ext uri="{FF2B5EF4-FFF2-40B4-BE49-F238E27FC236}">
                <a16:creationId xmlns:a16="http://schemas.microsoft.com/office/drawing/2014/main" id="{E05EDFD4-CA70-451D-A8F0-BF688EDBFC7B}"/>
              </a:ext>
            </a:extLst>
          </p:cNvPr>
          <p:cNvSpPr>
            <a:spLocks noGrp="1"/>
          </p:cNvSpPr>
          <p:nvPr>
            <p:ph type="body" sz="quarter" idx="55" hasCustomPrompt="1"/>
          </p:nvPr>
        </p:nvSpPr>
        <p:spPr>
          <a:xfrm>
            <a:off x="7111151" y="5183351"/>
            <a:ext cx="1839807" cy="422721"/>
          </a:xfrm>
        </p:spPr>
        <p:txBody>
          <a:bodyPr rtlCol="0"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rtl="0"/>
            <a:r>
              <a:rPr lang="fr-FR" noProof="0"/>
              <a:t>Nom</a:t>
            </a:r>
          </a:p>
        </p:txBody>
      </p:sp>
      <p:sp>
        <p:nvSpPr>
          <p:cNvPr id="42" name="Espace réservé du texte 10">
            <a:extLst>
              <a:ext uri="{FF2B5EF4-FFF2-40B4-BE49-F238E27FC236}">
                <a16:creationId xmlns:a16="http://schemas.microsoft.com/office/drawing/2014/main" id="{8E47CD55-3098-4BD6-A269-794D40911ED0}"/>
              </a:ext>
            </a:extLst>
          </p:cNvPr>
          <p:cNvSpPr>
            <a:spLocks noGrp="1"/>
          </p:cNvSpPr>
          <p:nvPr>
            <p:ph type="body" sz="quarter" idx="56" hasCustomPrompt="1"/>
          </p:nvPr>
        </p:nvSpPr>
        <p:spPr>
          <a:xfrm>
            <a:off x="7111151" y="5616086"/>
            <a:ext cx="1839807" cy="365125"/>
          </a:xfrm>
        </p:spPr>
        <p:txBody>
          <a:bodyPr rtlCol="0">
            <a:normAutofit/>
          </a:bodyPr>
          <a:lstStyle>
            <a:lvl1pPr marL="0" indent="0" algn="ctr">
              <a:buNone/>
              <a:defRPr lang="en-ZA" sz="1050" kern="1200" dirty="0">
                <a:solidFill>
                  <a:schemeClr val="accent3"/>
                </a:solidFill>
                <a:latin typeface="+mn-lt"/>
                <a:ea typeface="+mn-ea"/>
                <a:cs typeface="+mn-cs"/>
              </a:defRPr>
            </a:lvl1pPr>
          </a:lstStyle>
          <a:p>
            <a:pPr lvl="0" rtl="0"/>
            <a:r>
              <a:rPr lang="fr-FR" noProof="0"/>
              <a:t>Fonction</a:t>
            </a:r>
          </a:p>
        </p:txBody>
      </p:sp>
      <p:sp>
        <p:nvSpPr>
          <p:cNvPr id="43" name="Espace réservé du texte 8">
            <a:extLst>
              <a:ext uri="{FF2B5EF4-FFF2-40B4-BE49-F238E27FC236}">
                <a16:creationId xmlns:a16="http://schemas.microsoft.com/office/drawing/2014/main" id="{EA65938B-08CE-4FA4-A95B-5A66E901ACD0}"/>
              </a:ext>
            </a:extLst>
          </p:cNvPr>
          <p:cNvSpPr>
            <a:spLocks noGrp="1"/>
          </p:cNvSpPr>
          <p:nvPr>
            <p:ph type="body" sz="quarter" idx="57" hasCustomPrompt="1"/>
          </p:nvPr>
        </p:nvSpPr>
        <p:spPr>
          <a:xfrm>
            <a:off x="9691791" y="5183351"/>
            <a:ext cx="1839807" cy="422721"/>
          </a:xfrm>
        </p:spPr>
        <p:txBody>
          <a:bodyPr rtlCol="0"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rtl="0"/>
            <a:r>
              <a:rPr lang="fr-FR" noProof="0"/>
              <a:t>Nom</a:t>
            </a:r>
          </a:p>
        </p:txBody>
      </p:sp>
      <p:sp>
        <p:nvSpPr>
          <p:cNvPr id="44" name="Espace réservé du texte 10">
            <a:extLst>
              <a:ext uri="{FF2B5EF4-FFF2-40B4-BE49-F238E27FC236}">
                <a16:creationId xmlns:a16="http://schemas.microsoft.com/office/drawing/2014/main" id="{A72442A0-E7C5-4604-A4AA-9A86DD298412}"/>
              </a:ext>
            </a:extLst>
          </p:cNvPr>
          <p:cNvSpPr>
            <a:spLocks noGrp="1"/>
          </p:cNvSpPr>
          <p:nvPr>
            <p:ph type="body" sz="quarter" idx="58" hasCustomPrompt="1"/>
          </p:nvPr>
        </p:nvSpPr>
        <p:spPr>
          <a:xfrm>
            <a:off x="9691791" y="5616086"/>
            <a:ext cx="1839807" cy="365125"/>
          </a:xfrm>
        </p:spPr>
        <p:txBody>
          <a:bodyPr rtlCol="0">
            <a:normAutofit/>
          </a:bodyPr>
          <a:lstStyle>
            <a:lvl1pPr marL="0" indent="0" algn="ctr">
              <a:buNone/>
              <a:defRPr lang="en-ZA" sz="1050" kern="1200" dirty="0">
                <a:solidFill>
                  <a:schemeClr val="accent3"/>
                </a:solidFill>
                <a:latin typeface="+mn-lt"/>
                <a:ea typeface="+mn-ea"/>
                <a:cs typeface="+mn-cs"/>
              </a:defRPr>
            </a:lvl1pPr>
          </a:lstStyle>
          <a:p>
            <a:pPr lvl="0" rtl="0"/>
            <a:r>
              <a:rPr lang="fr-FR" noProof="0"/>
              <a:t>Fonction</a:t>
            </a:r>
          </a:p>
        </p:txBody>
      </p:sp>
      <p:cxnSp>
        <p:nvCxnSpPr>
          <p:cNvPr id="46" name="Connecteur droit 45">
            <a:extLst>
              <a:ext uri="{FF2B5EF4-FFF2-40B4-BE49-F238E27FC236}">
                <a16:creationId xmlns:a16="http://schemas.microsoft.com/office/drawing/2014/main" id="{66946F89-1A32-4CE8-9F85-45EDF090AB96}"/>
              </a:ext>
            </a:extLst>
          </p:cNvPr>
          <p:cNvCxnSpPr>
            <a:cxnSpLocks/>
            <a:stCxn id="11" idx="2"/>
          </p:cNvCxnSpPr>
          <p:nvPr userDrawn="1"/>
        </p:nvCxnSpPr>
        <p:spPr>
          <a:xfrm flipH="1">
            <a:off x="1558635" y="3248066"/>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63EE9F58-7707-4E5A-8C6B-C3D66810327C}"/>
              </a:ext>
            </a:extLst>
          </p:cNvPr>
          <p:cNvCxnSpPr>
            <a:cxnSpLocks/>
          </p:cNvCxnSpPr>
          <p:nvPr userDrawn="1"/>
        </p:nvCxnSpPr>
        <p:spPr>
          <a:xfrm flipH="1">
            <a:off x="4145279" y="3250315"/>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BD1897E7-33EE-452E-B67F-D676DB9630EB}"/>
              </a:ext>
            </a:extLst>
          </p:cNvPr>
          <p:cNvCxnSpPr>
            <a:cxnSpLocks/>
          </p:cNvCxnSpPr>
          <p:nvPr userDrawn="1"/>
        </p:nvCxnSpPr>
        <p:spPr>
          <a:xfrm flipH="1">
            <a:off x="6732507"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3DF35791-C763-4163-9B05-68EE7814EDBD}"/>
              </a:ext>
            </a:extLst>
          </p:cNvPr>
          <p:cNvCxnSpPr>
            <a:cxnSpLocks/>
          </p:cNvCxnSpPr>
          <p:nvPr userDrawn="1"/>
        </p:nvCxnSpPr>
        <p:spPr>
          <a:xfrm flipH="1">
            <a:off x="9316732"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6F2A3C7-B018-4022-B2BB-D8D2B03190AB}"/>
              </a:ext>
            </a:extLst>
          </p:cNvPr>
          <p:cNvCxnSpPr>
            <a:cxnSpLocks/>
          </p:cNvCxnSpPr>
          <p:nvPr userDrawn="1"/>
        </p:nvCxnSpPr>
        <p:spPr>
          <a:xfrm>
            <a:off x="2854035" y="3254943"/>
            <a:ext cx="0" cy="192615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3F52EF5B-4C4F-451E-B0B4-8226109ADE91}"/>
              </a:ext>
            </a:extLst>
          </p:cNvPr>
          <p:cNvCxnSpPr>
            <a:cxnSpLocks/>
          </p:cNvCxnSpPr>
          <p:nvPr userDrawn="1"/>
        </p:nvCxnSpPr>
        <p:spPr>
          <a:xfrm>
            <a:off x="5440679" y="3233453"/>
            <a:ext cx="0" cy="1949898"/>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07D6748B-4A98-4935-BC51-E43412110392}"/>
              </a:ext>
            </a:extLst>
          </p:cNvPr>
          <p:cNvCxnSpPr>
            <a:cxnSpLocks/>
          </p:cNvCxnSpPr>
          <p:nvPr userDrawn="1"/>
        </p:nvCxnSpPr>
        <p:spPr>
          <a:xfrm>
            <a:off x="8027907" y="3257242"/>
            <a:ext cx="0" cy="1919261"/>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EBA0E4AC-BE6A-45AA-B639-A8288815E8F9}"/>
              </a:ext>
            </a:extLst>
          </p:cNvPr>
          <p:cNvCxnSpPr>
            <a:cxnSpLocks/>
          </p:cNvCxnSpPr>
          <p:nvPr userDrawn="1"/>
        </p:nvCxnSpPr>
        <p:spPr>
          <a:xfrm>
            <a:off x="10612132" y="3254943"/>
            <a:ext cx="0" cy="1929384"/>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8" name="Espace réservé du pied de page 5">
            <a:extLst>
              <a:ext uri="{FF2B5EF4-FFF2-40B4-BE49-F238E27FC236}">
                <a16:creationId xmlns:a16="http://schemas.microsoft.com/office/drawing/2014/main" id="{12CD4C44-15F4-4517-B3CC-D07D4B93DD6D}"/>
              </a:ext>
            </a:extLst>
          </p:cNvPr>
          <p:cNvSpPr>
            <a:spLocks noGrp="1"/>
          </p:cNvSpPr>
          <p:nvPr>
            <p:ph type="ftr" sz="quarter" idx="10"/>
          </p:nvPr>
        </p:nvSpPr>
        <p:spPr>
          <a:xfrm>
            <a:off x="4038600" y="6356350"/>
            <a:ext cx="4114800" cy="365125"/>
          </a:xfrm>
        </p:spPr>
        <p:txBody>
          <a:bodyPr rtlCol="0"/>
          <a:lstStyle>
            <a:lvl1pPr>
              <a:defRPr>
                <a:solidFill>
                  <a:schemeClr val="accent3">
                    <a:lumMod val="60000"/>
                    <a:lumOff val="40000"/>
                  </a:schemeClr>
                </a:solidFill>
              </a:defRPr>
            </a:lvl1pPr>
          </a:lstStyle>
          <a:p>
            <a:pPr rtl="0"/>
            <a:r>
              <a:rPr lang="fr-FR" noProof="0"/>
              <a:t>Pitch deck</a:t>
            </a:r>
          </a:p>
        </p:txBody>
      </p:sp>
      <p:sp>
        <p:nvSpPr>
          <p:cNvPr id="79" name="Espace réservé du numéro de diapositive 6">
            <a:extLst>
              <a:ext uri="{FF2B5EF4-FFF2-40B4-BE49-F238E27FC236}">
                <a16:creationId xmlns:a16="http://schemas.microsoft.com/office/drawing/2014/main" id="{9F988C33-C2E3-49AE-9BC1-9123EADC3EA7}"/>
              </a:ext>
            </a:extLst>
          </p:cNvPr>
          <p:cNvSpPr>
            <a:spLocks noGrp="1"/>
          </p:cNvSpPr>
          <p:nvPr>
            <p:ph type="sldNum" sz="quarter" idx="11"/>
          </p:nvPr>
        </p:nvSpPr>
        <p:spPr>
          <a:xfrm>
            <a:off x="8610600" y="6356350"/>
            <a:ext cx="2743200" cy="365125"/>
          </a:xfrm>
        </p:spPr>
        <p:txBody>
          <a:bodyPr rtlCol="0"/>
          <a:lstStyle>
            <a:lvl1pPr>
              <a:defRPr>
                <a:solidFill>
                  <a:schemeClr val="accent3">
                    <a:lumMod val="60000"/>
                    <a:lumOff val="40000"/>
                  </a:schemeClr>
                </a:solidFill>
              </a:defRPr>
            </a:lvl1pPr>
          </a:lstStyle>
          <a:p>
            <a:pPr rtl="0"/>
            <a:fld id="{19B51A1E-902D-48AF-9020-955120F399B6}" type="slidenum">
              <a:rPr lang="fr-FR" noProof="0" smtClean="0"/>
              <a:pPr rtl="0"/>
              <a:t>‹N°›</a:t>
            </a:fld>
            <a:endParaRPr lang="fr-FR" noProof="0"/>
          </a:p>
        </p:txBody>
      </p:sp>
      <p:sp>
        <p:nvSpPr>
          <p:cNvPr id="80" name="Espace réservé de la date 3">
            <a:extLst>
              <a:ext uri="{FF2B5EF4-FFF2-40B4-BE49-F238E27FC236}">
                <a16:creationId xmlns:a16="http://schemas.microsoft.com/office/drawing/2014/main" id="{757004CA-7955-4C10-8542-83D291BF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pPr rtl="0"/>
            <a:r>
              <a:rPr lang="fr-FR" noProof="0"/>
              <a:t>Septembre 2024</a:t>
            </a:r>
          </a:p>
        </p:txBody>
      </p:sp>
    </p:spTree>
    <p:extLst>
      <p:ext uri="{BB962C8B-B14F-4D97-AF65-F5344CB8AC3E}">
        <p14:creationId xmlns:p14="http://schemas.microsoft.com/office/powerpoint/2010/main" val="1704598769"/>
      </p:ext>
    </p:extLst>
  </p:cSld>
  <p:clrMapOvr>
    <a:masterClrMapping/>
  </p:clrMapOvr>
  <p:extLst>
    <p:ext uri="{DCECCB84-F9BA-43D5-87BE-67443E8EF086}">
      <p15:sldGuideLst xmlns:p15="http://schemas.microsoft.com/office/powerpoint/2012/main">
        <p15:guide id="1" pos="576">
          <p15:clr>
            <a:srgbClr val="FBAE40"/>
          </p15:clr>
        </p15:guide>
        <p15:guide id="2" pos="1392">
          <p15:clr>
            <a:srgbClr val="FBAE40"/>
          </p15:clr>
        </p15:guide>
        <p15:guide id="3" pos="2208">
          <p15:clr>
            <a:srgbClr val="FBAE40"/>
          </p15:clr>
        </p15:guide>
        <p15:guide id="4" pos="302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ncement">
    <p:bg>
      <p:bgPr>
        <a:solidFill>
          <a:schemeClr val="accent1"/>
        </a:solidFill>
        <a:effectLst/>
      </p:bgPr>
    </p:bg>
    <p:spTree>
      <p:nvGrpSpPr>
        <p:cNvPr id="1" name=""/>
        <p:cNvGrpSpPr/>
        <p:nvPr/>
      </p:nvGrpSpPr>
      <p:grpSpPr>
        <a:xfrm>
          <a:off x="0" y="0"/>
          <a:ext cx="0" cy="0"/>
          <a:chOff x="0" y="0"/>
          <a:chExt cx="0" cy="0"/>
        </a:xfrm>
      </p:grpSpPr>
      <p:pic>
        <p:nvPicPr>
          <p:cNvPr id="20" name="Image 19" descr="Groupe de personnes montant à cheval&#10;&#10;Description générée automatiquement avec un niveau de confiance moyen">
            <a:extLst>
              <a:ext uri="{FF2B5EF4-FFF2-40B4-BE49-F238E27FC236}">
                <a16:creationId xmlns:a16="http://schemas.microsoft.com/office/drawing/2014/main" id="{0E805C5A-1029-4D1B-94B3-422EC2CA34F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DF9E512-1300-47FB-86AC-F8C946EE698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contenu 7">
            <a:extLst>
              <a:ext uri="{FF2B5EF4-FFF2-40B4-BE49-F238E27FC236}">
                <a16:creationId xmlns:a16="http://schemas.microsoft.com/office/drawing/2014/main" id="{A399EA4A-18B9-4C3F-A6B1-0D80C2598D3A}"/>
              </a:ext>
            </a:extLst>
          </p:cNvPr>
          <p:cNvSpPr>
            <a:spLocks noGrp="1"/>
          </p:cNvSpPr>
          <p:nvPr>
            <p:ph sz="quarter" idx="13" hasCustomPrompt="1"/>
          </p:nvPr>
        </p:nvSpPr>
        <p:spPr>
          <a:xfrm>
            <a:off x="1282700" y="913448"/>
            <a:ext cx="5041900" cy="5134927"/>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Titre 1">
            <a:extLst>
              <a:ext uri="{FF2B5EF4-FFF2-40B4-BE49-F238E27FC236}">
                <a16:creationId xmlns:a16="http://schemas.microsoft.com/office/drawing/2014/main" id="{98907808-FD8D-4C4A-A5E4-068D94BFD64D}"/>
              </a:ext>
            </a:extLst>
          </p:cNvPr>
          <p:cNvSpPr>
            <a:spLocks noGrp="1"/>
          </p:cNvSpPr>
          <p:nvPr>
            <p:ph type="title"/>
          </p:nvPr>
        </p:nvSpPr>
        <p:spPr>
          <a:xfrm>
            <a:off x="1282700" y="2766219"/>
            <a:ext cx="5041900" cy="1325563"/>
          </a:xfrm>
        </p:spPr>
        <p:txBody>
          <a:bodyPr rtlCol="0">
            <a:normAutofit/>
          </a:bodyPr>
          <a:lstStyle>
            <a:lvl1pPr algn="ctr">
              <a:defRPr sz="3600" spc="0" baseline="0">
                <a:solidFill>
                  <a:schemeClr val="accent3"/>
                </a:solidFill>
              </a:defRPr>
            </a:lvl1pPr>
          </a:lstStyle>
          <a:p>
            <a:pPr rtl="0"/>
            <a:r>
              <a:rPr lang="fr-FR" noProof="0"/>
              <a:t>Modifiez le style du titre</a:t>
            </a:r>
          </a:p>
        </p:txBody>
      </p:sp>
      <p:sp>
        <p:nvSpPr>
          <p:cNvPr id="7" name="Espace réservé du texte 6">
            <a:extLst>
              <a:ext uri="{FF2B5EF4-FFF2-40B4-BE49-F238E27FC236}">
                <a16:creationId xmlns:a16="http://schemas.microsoft.com/office/drawing/2014/main" id="{8FC98BF5-ED87-4BF7-BB07-29187F8C8BEC}"/>
              </a:ext>
            </a:extLst>
          </p:cNvPr>
          <p:cNvSpPr>
            <a:spLocks noGrp="1"/>
          </p:cNvSpPr>
          <p:nvPr>
            <p:ph type="body" sz="quarter" idx="14" hasCustomPrompt="1"/>
          </p:nvPr>
        </p:nvSpPr>
        <p:spPr>
          <a:xfrm>
            <a:off x="7467600" y="913448"/>
            <a:ext cx="3886200" cy="419100"/>
          </a:xfrm>
        </p:spPr>
        <p:txBody>
          <a:bodyPr rtlCol="0">
            <a:noAutofit/>
          </a:bodyPr>
          <a:lstStyle>
            <a:lvl1pPr marL="0" indent="0">
              <a:buNone/>
              <a:defRPr sz="2400" b="0" spc="0" baseline="0">
                <a:solidFill>
                  <a:schemeClr val="accent1">
                    <a:lumMod val="50000"/>
                  </a:schemeClr>
                </a:solidFill>
                <a:latin typeface="+mj-lt"/>
              </a:defRPr>
            </a:lvl1pPr>
          </a:lstStyle>
          <a:p>
            <a:pPr lvl="0" rtl="0"/>
            <a:r>
              <a:rPr lang="fr-FR" noProof="0"/>
              <a:t>Cliquez ici pour modifier</a:t>
            </a:r>
          </a:p>
        </p:txBody>
      </p:sp>
      <p:sp>
        <p:nvSpPr>
          <p:cNvPr id="8" name="Espace réservé du texte 6">
            <a:extLst>
              <a:ext uri="{FF2B5EF4-FFF2-40B4-BE49-F238E27FC236}">
                <a16:creationId xmlns:a16="http://schemas.microsoft.com/office/drawing/2014/main" id="{90E0AB9E-D60D-4299-B73A-B96F7B7F81C6}"/>
              </a:ext>
            </a:extLst>
          </p:cNvPr>
          <p:cNvSpPr>
            <a:spLocks noGrp="1"/>
          </p:cNvSpPr>
          <p:nvPr>
            <p:ph type="body" sz="quarter" idx="15" hasCustomPrompt="1"/>
          </p:nvPr>
        </p:nvSpPr>
        <p:spPr>
          <a:xfrm>
            <a:off x="7467600" y="1275398"/>
            <a:ext cx="3886200" cy="307975"/>
          </a:xfrm>
        </p:spPr>
        <p:txBody>
          <a:bodyPr rtlCol="0">
            <a:noAutofit/>
          </a:bodyPr>
          <a:lstStyle>
            <a:lvl1pPr marL="0" indent="0">
              <a:buNone/>
              <a:defRPr sz="1800" b="0" spc="0" baseline="0">
                <a:solidFill>
                  <a:schemeClr val="accent1">
                    <a:lumMod val="50000"/>
                  </a:schemeClr>
                </a:solidFill>
                <a:latin typeface="+mj-lt"/>
              </a:defRPr>
            </a:lvl1pPr>
          </a:lstStyle>
          <a:p>
            <a:pPr lvl="0" rtl="0"/>
            <a:r>
              <a:rPr lang="fr-FR" noProof="0"/>
              <a:t>Cliquez ici pour modifier</a:t>
            </a:r>
          </a:p>
        </p:txBody>
      </p:sp>
      <p:sp>
        <p:nvSpPr>
          <p:cNvPr id="9" name="Espace réservé du texte 6">
            <a:extLst>
              <a:ext uri="{FF2B5EF4-FFF2-40B4-BE49-F238E27FC236}">
                <a16:creationId xmlns:a16="http://schemas.microsoft.com/office/drawing/2014/main" id="{ED9663C9-EA8F-404F-A640-85028F6F30A1}"/>
              </a:ext>
            </a:extLst>
          </p:cNvPr>
          <p:cNvSpPr>
            <a:spLocks noGrp="1"/>
          </p:cNvSpPr>
          <p:nvPr>
            <p:ph type="body" sz="quarter" idx="16" hasCustomPrompt="1"/>
          </p:nvPr>
        </p:nvSpPr>
        <p:spPr>
          <a:xfrm>
            <a:off x="7467600" y="1672273"/>
            <a:ext cx="3886200" cy="274320"/>
          </a:xfrm>
        </p:spPr>
        <p:txBody>
          <a:bodyPr rtlCol="0">
            <a:noAutofit/>
          </a:bodyPr>
          <a:lstStyle>
            <a:lvl1pPr marL="0" indent="0">
              <a:lnSpc>
                <a:spcPct val="100000"/>
              </a:lnSpc>
              <a:buNone/>
              <a:defRPr sz="1200" b="0" spc="0">
                <a:solidFill>
                  <a:schemeClr val="accent3"/>
                </a:solidFill>
              </a:defRPr>
            </a:lvl1pPr>
          </a:lstStyle>
          <a:p>
            <a:pPr lvl="0" rtl="0"/>
            <a:r>
              <a:rPr lang="fr-FR" noProof="0"/>
              <a:t>Cliquez ici pour modifier</a:t>
            </a:r>
          </a:p>
        </p:txBody>
      </p:sp>
      <p:sp>
        <p:nvSpPr>
          <p:cNvPr id="10" name="Espace réservé du texte 6">
            <a:extLst>
              <a:ext uri="{FF2B5EF4-FFF2-40B4-BE49-F238E27FC236}">
                <a16:creationId xmlns:a16="http://schemas.microsoft.com/office/drawing/2014/main" id="{BD9C0574-6721-4F80-A5F8-8C4C5D2B9725}"/>
              </a:ext>
            </a:extLst>
          </p:cNvPr>
          <p:cNvSpPr>
            <a:spLocks noGrp="1"/>
          </p:cNvSpPr>
          <p:nvPr>
            <p:ph type="body" sz="quarter" idx="17" hasCustomPrompt="1"/>
          </p:nvPr>
        </p:nvSpPr>
        <p:spPr>
          <a:xfrm>
            <a:off x="7467600" y="2231390"/>
            <a:ext cx="3886200" cy="419100"/>
          </a:xfrm>
        </p:spPr>
        <p:txBody>
          <a:bodyPr rtlCol="0">
            <a:noAutofit/>
          </a:bodyPr>
          <a:lstStyle>
            <a:lvl1pPr marL="0" indent="0">
              <a:buNone/>
              <a:defRPr sz="2400" b="0" spc="0" baseline="0">
                <a:solidFill>
                  <a:schemeClr val="accent6">
                    <a:lumMod val="75000"/>
                  </a:schemeClr>
                </a:solidFill>
                <a:latin typeface="+mj-lt"/>
              </a:defRPr>
            </a:lvl1pPr>
          </a:lstStyle>
          <a:p>
            <a:pPr lvl="0" rtl="0"/>
            <a:r>
              <a:rPr lang="fr-FR" noProof="0"/>
              <a:t>Cliquez ici pour modifier</a:t>
            </a:r>
          </a:p>
        </p:txBody>
      </p:sp>
      <p:sp>
        <p:nvSpPr>
          <p:cNvPr id="11" name="Espace réservé du texte 6">
            <a:extLst>
              <a:ext uri="{FF2B5EF4-FFF2-40B4-BE49-F238E27FC236}">
                <a16:creationId xmlns:a16="http://schemas.microsoft.com/office/drawing/2014/main" id="{386F510A-D29A-4582-ADA6-290E1D6A0B6D}"/>
              </a:ext>
            </a:extLst>
          </p:cNvPr>
          <p:cNvSpPr>
            <a:spLocks noGrp="1"/>
          </p:cNvSpPr>
          <p:nvPr>
            <p:ph type="body" sz="quarter" idx="18" hasCustomPrompt="1"/>
          </p:nvPr>
        </p:nvSpPr>
        <p:spPr>
          <a:xfrm>
            <a:off x="7467600" y="2593340"/>
            <a:ext cx="3886200" cy="307975"/>
          </a:xfrm>
        </p:spPr>
        <p:txBody>
          <a:bodyPr rtlCol="0">
            <a:noAutofit/>
          </a:bodyPr>
          <a:lstStyle>
            <a:lvl1pPr marL="0" indent="0">
              <a:buNone/>
              <a:defRPr sz="1800" b="0" spc="0" baseline="0">
                <a:solidFill>
                  <a:schemeClr val="accent6">
                    <a:lumMod val="75000"/>
                  </a:schemeClr>
                </a:solidFill>
                <a:latin typeface="+mj-lt"/>
              </a:defRPr>
            </a:lvl1pPr>
          </a:lstStyle>
          <a:p>
            <a:pPr lvl="0" rtl="0"/>
            <a:r>
              <a:rPr lang="fr-FR" noProof="0"/>
              <a:t>Cliquez ici pour modifier</a:t>
            </a:r>
          </a:p>
        </p:txBody>
      </p:sp>
      <p:sp>
        <p:nvSpPr>
          <p:cNvPr id="12" name="Espace réservé du texte 6">
            <a:extLst>
              <a:ext uri="{FF2B5EF4-FFF2-40B4-BE49-F238E27FC236}">
                <a16:creationId xmlns:a16="http://schemas.microsoft.com/office/drawing/2014/main" id="{7576EF89-ABF3-4312-A3E7-E1909CA744B6}"/>
              </a:ext>
            </a:extLst>
          </p:cNvPr>
          <p:cNvSpPr>
            <a:spLocks noGrp="1"/>
          </p:cNvSpPr>
          <p:nvPr>
            <p:ph type="body" sz="quarter" idx="19" hasCustomPrompt="1"/>
          </p:nvPr>
        </p:nvSpPr>
        <p:spPr>
          <a:xfrm>
            <a:off x="7467600" y="2990215"/>
            <a:ext cx="3886200" cy="274320"/>
          </a:xfrm>
        </p:spPr>
        <p:txBody>
          <a:bodyPr rtlCol="0">
            <a:noAutofit/>
          </a:bodyPr>
          <a:lstStyle>
            <a:lvl1pPr marL="0" indent="0">
              <a:lnSpc>
                <a:spcPct val="100000"/>
              </a:lnSpc>
              <a:buNone/>
              <a:defRPr sz="1200" b="0" spc="0">
                <a:solidFill>
                  <a:schemeClr val="accent3"/>
                </a:solidFill>
              </a:defRPr>
            </a:lvl1pPr>
          </a:lstStyle>
          <a:p>
            <a:pPr lvl="0" rtl="0"/>
            <a:r>
              <a:rPr lang="fr-FR" noProof="0"/>
              <a:t>Cliquez ici pour modifier</a:t>
            </a:r>
          </a:p>
        </p:txBody>
      </p:sp>
      <p:sp>
        <p:nvSpPr>
          <p:cNvPr id="13" name="Espace réservé du texte 6">
            <a:extLst>
              <a:ext uri="{FF2B5EF4-FFF2-40B4-BE49-F238E27FC236}">
                <a16:creationId xmlns:a16="http://schemas.microsoft.com/office/drawing/2014/main" id="{0B198549-FECA-4B92-9906-8D1F79E14DCE}"/>
              </a:ext>
            </a:extLst>
          </p:cNvPr>
          <p:cNvSpPr>
            <a:spLocks noGrp="1"/>
          </p:cNvSpPr>
          <p:nvPr>
            <p:ph type="body" sz="quarter" idx="20" hasCustomPrompt="1"/>
          </p:nvPr>
        </p:nvSpPr>
        <p:spPr>
          <a:xfrm>
            <a:off x="7467600" y="3543935"/>
            <a:ext cx="3886200" cy="419100"/>
          </a:xfrm>
        </p:spPr>
        <p:txBody>
          <a:bodyPr rtlCol="0">
            <a:noAutofit/>
          </a:bodyPr>
          <a:lstStyle>
            <a:lvl1pPr marL="0" indent="0">
              <a:buNone/>
              <a:defRPr sz="2400" b="0" spc="0" baseline="0">
                <a:solidFill>
                  <a:schemeClr val="accent4"/>
                </a:solidFill>
                <a:latin typeface="+mj-lt"/>
              </a:defRPr>
            </a:lvl1pPr>
          </a:lstStyle>
          <a:p>
            <a:pPr lvl="0" rtl="0"/>
            <a:r>
              <a:rPr lang="fr-FR" noProof="0"/>
              <a:t>Cliquez ici pour modifier</a:t>
            </a:r>
          </a:p>
        </p:txBody>
      </p:sp>
      <p:sp>
        <p:nvSpPr>
          <p:cNvPr id="14" name="Espace réservé du texte 6">
            <a:extLst>
              <a:ext uri="{FF2B5EF4-FFF2-40B4-BE49-F238E27FC236}">
                <a16:creationId xmlns:a16="http://schemas.microsoft.com/office/drawing/2014/main" id="{210D5A62-4015-4F75-A2AC-D3C1B70911D6}"/>
              </a:ext>
            </a:extLst>
          </p:cNvPr>
          <p:cNvSpPr>
            <a:spLocks noGrp="1"/>
          </p:cNvSpPr>
          <p:nvPr>
            <p:ph type="body" sz="quarter" idx="21" hasCustomPrompt="1"/>
          </p:nvPr>
        </p:nvSpPr>
        <p:spPr>
          <a:xfrm>
            <a:off x="7467600" y="3905885"/>
            <a:ext cx="3886200" cy="307975"/>
          </a:xfrm>
        </p:spPr>
        <p:txBody>
          <a:bodyPr rtlCol="0">
            <a:noAutofit/>
          </a:bodyPr>
          <a:lstStyle>
            <a:lvl1pPr marL="0" indent="0">
              <a:buNone/>
              <a:defRPr sz="1800" b="0" spc="0" baseline="0">
                <a:solidFill>
                  <a:schemeClr val="accent4"/>
                </a:solidFill>
                <a:latin typeface="+mj-lt"/>
              </a:defRPr>
            </a:lvl1pPr>
          </a:lstStyle>
          <a:p>
            <a:pPr lvl="0" rtl="0"/>
            <a:r>
              <a:rPr lang="fr-FR" noProof="0"/>
              <a:t>Cliquez ici pour modifier</a:t>
            </a:r>
          </a:p>
        </p:txBody>
      </p:sp>
      <p:sp>
        <p:nvSpPr>
          <p:cNvPr id="15" name="Espace réservé du texte 6">
            <a:extLst>
              <a:ext uri="{FF2B5EF4-FFF2-40B4-BE49-F238E27FC236}">
                <a16:creationId xmlns:a16="http://schemas.microsoft.com/office/drawing/2014/main" id="{267DEAF9-25BD-404A-A5F3-30A81E38D256}"/>
              </a:ext>
            </a:extLst>
          </p:cNvPr>
          <p:cNvSpPr>
            <a:spLocks noGrp="1"/>
          </p:cNvSpPr>
          <p:nvPr>
            <p:ph type="body" sz="quarter" idx="22" hasCustomPrompt="1"/>
          </p:nvPr>
        </p:nvSpPr>
        <p:spPr>
          <a:xfrm>
            <a:off x="7467600" y="4302760"/>
            <a:ext cx="3886200" cy="274320"/>
          </a:xfrm>
        </p:spPr>
        <p:txBody>
          <a:bodyPr rtlCol="0">
            <a:noAutofit/>
          </a:bodyPr>
          <a:lstStyle>
            <a:lvl1pPr marL="0" indent="0">
              <a:lnSpc>
                <a:spcPct val="100000"/>
              </a:lnSpc>
              <a:buNone/>
              <a:defRPr sz="1200" b="0" spc="0">
                <a:solidFill>
                  <a:schemeClr val="accent3"/>
                </a:solidFill>
              </a:defRPr>
            </a:lvl1pPr>
          </a:lstStyle>
          <a:p>
            <a:pPr lvl="0" rtl="0"/>
            <a:r>
              <a:rPr lang="fr-FR" noProof="0"/>
              <a:t>Cliquez ici pour modifier</a:t>
            </a:r>
          </a:p>
        </p:txBody>
      </p:sp>
      <p:sp>
        <p:nvSpPr>
          <p:cNvPr id="16" name="Espace réservé du texte 6">
            <a:extLst>
              <a:ext uri="{FF2B5EF4-FFF2-40B4-BE49-F238E27FC236}">
                <a16:creationId xmlns:a16="http://schemas.microsoft.com/office/drawing/2014/main" id="{A03C6E4A-B7FD-4BD7-A807-52FE5D27E384}"/>
              </a:ext>
            </a:extLst>
          </p:cNvPr>
          <p:cNvSpPr>
            <a:spLocks noGrp="1"/>
          </p:cNvSpPr>
          <p:nvPr>
            <p:ph type="body" sz="quarter" idx="23" hasCustomPrompt="1"/>
          </p:nvPr>
        </p:nvSpPr>
        <p:spPr>
          <a:xfrm>
            <a:off x="7467600" y="4856480"/>
            <a:ext cx="3886200" cy="419100"/>
          </a:xfrm>
        </p:spPr>
        <p:txBody>
          <a:bodyPr rtlCol="0">
            <a:noAutofit/>
          </a:bodyPr>
          <a:lstStyle>
            <a:lvl1pPr marL="0" indent="0">
              <a:buNone/>
              <a:defRPr sz="2400" b="0" spc="0" baseline="0">
                <a:solidFill>
                  <a:schemeClr val="accent1">
                    <a:lumMod val="25000"/>
                  </a:schemeClr>
                </a:solidFill>
                <a:latin typeface="+mj-lt"/>
              </a:defRPr>
            </a:lvl1pPr>
          </a:lstStyle>
          <a:p>
            <a:pPr lvl="0" rtl="0"/>
            <a:r>
              <a:rPr lang="fr-FR" noProof="0"/>
              <a:t>Cliquez ici pour modifier</a:t>
            </a:r>
          </a:p>
        </p:txBody>
      </p:sp>
      <p:sp>
        <p:nvSpPr>
          <p:cNvPr id="17" name="Espace réservé du texte 6">
            <a:extLst>
              <a:ext uri="{FF2B5EF4-FFF2-40B4-BE49-F238E27FC236}">
                <a16:creationId xmlns:a16="http://schemas.microsoft.com/office/drawing/2014/main" id="{69798A4B-546D-497E-8DC4-67F69916B677}"/>
              </a:ext>
            </a:extLst>
          </p:cNvPr>
          <p:cNvSpPr>
            <a:spLocks noGrp="1"/>
          </p:cNvSpPr>
          <p:nvPr>
            <p:ph type="body" sz="quarter" idx="24" hasCustomPrompt="1"/>
          </p:nvPr>
        </p:nvSpPr>
        <p:spPr>
          <a:xfrm>
            <a:off x="7467600" y="5218430"/>
            <a:ext cx="3886200" cy="307975"/>
          </a:xfrm>
        </p:spPr>
        <p:txBody>
          <a:bodyPr rtlCol="0">
            <a:noAutofit/>
          </a:bodyPr>
          <a:lstStyle>
            <a:lvl1pPr marL="0" indent="0">
              <a:buNone/>
              <a:defRPr sz="1800" b="0" spc="0" baseline="0">
                <a:solidFill>
                  <a:schemeClr val="accent1">
                    <a:lumMod val="25000"/>
                  </a:schemeClr>
                </a:solidFill>
                <a:latin typeface="+mj-lt"/>
              </a:defRPr>
            </a:lvl1pPr>
          </a:lstStyle>
          <a:p>
            <a:pPr lvl="0" rtl="0"/>
            <a:r>
              <a:rPr lang="fr-FR" noProof="0"/>
              <a:t>Cliquez ici pour modifier</a:t>
            </a:r>
          </a:p>
        </p:txBody>
      </p:sp>
      <p:sp>
        <p:nvSpPr>
          <p:cNvPr id="18" name="Espace réservé du texte 6">
            <a:extLst>
              <a:ext uri="{FF2B5EF4-FFF2-40B4-BE49-F238E27FC236}">
                <a16:creationId xmlns:a16="http://schemas.microsoft.com/office/drawing/2014/main" id="{B0720791-8657-4D3A-9912-1CF7D48EA1AD}"/>
              </a:ext>
            </a:extLst>
          </p:cNvPr>
          <p:cNvSpPr>
            <a:spLocks noGrp="1"/>
          </p:cNvSpPr>
          <p:nvPr>
            <p:ph type="body" sz="quarter" idx="25" hasCustomPrompt="1"/>
          </p:nvPr>
        </p:nvSpPr>
        <p:spPr>
          <a:xfrm>
            <a:off x="7467600" y="5615305"/>
            <a:ext cx="3886200" cy="274320"/>
          </a:xfrm>
        </p:spPr>
        <p:txBody>
          <a:bodyPr rtlCol="0">
            <a:noAutofit/>
          </a:bodyPr>
          <a:lstStyle>
            <a:lvl1pPr marL="0" indent="0">
              <a:lnSpc>
                <a:spcPct val="100000"/>
              </a:lnSpc>
              <a:buNone/>
              <a:defRPr sz="1200" b="0" spc="0">
                <a:solidFill>
                  <a:schemeClr val="accent3"/>
                </a:solidFill>
              </a:defRPr>
            </a:lvl1pPr>
          </a:lstStyle>
          <a:p>
            <a:pPr lvl="0" rtl="0"/>
            <a:r>
              <a:rPr lang="fr-FR" noProof="0"/>
              <a:t>Cliquez ici pour modifier</a:t>
            </a:r>
          </a:p>
        </p:txBody>
      </p:sp>
      <p:sp>
        <p:nvSpPr>
          <p:cNvPr id="26" name="Espace réservé du pied de page 5">
            <a:extLst>
              <a:ext uri="{FF2B5EF4-FFF2-40B4-BE49-F238E27FC236}">
                <a16:creationId xmlns:a16="http://schemas.microsoft.com/office/drawing/2014/main" id="{8AD16A67-F6AC-4CFA-B638-3076C15682F6}"/>
              </a:ext>
            </a:extLst>
          </p:cNvPr>
          <p:cNvSpPr>
            <a:spLocks noGrp="1"/>
          </p:cNvSpPr>
          <p:nvPr>
            <p:ph type="ftr" sz="quarter" idx="10"/>
          </p:nvPr>
        </p:nvSpPr>
        <p:spPr>
          <a:xfrm>
            <a:off x="4038600" y="6497865"/>
            <a:ext cx="4114800" cy="365125"/>
          </a:xfrm>
        </p:spPr>
        <p:txBody>
          <a:bodyPr rtlCol="0"/>
          <a:lstStyle>
            <a:lvl1pPr>
              <a:defRPr>
                <a:solidFill>
                  <a:schemeClr val="accent1"/>
                </a:solidFill>
              </a:defRPr>
            </a:lvl1pPr>
          </a:lstStyle>
          <a:p>
            <a:pPr rtl="0"/>
            <a:r>
              <a:rPr lang="fr-FR" noProof="0"/>
              <a:t>Pitch deck</a:t>
            </a:r>
          </a:p>
        </p:txBody>
      </p:sp>
      <p:sp>
        <p:nvSpPr>
          <p:cNvPr id="27" name="Espace réservé du numéro de diapositive 6">
            <a:extLst>
              <a:ext uri="{FF2B5EF4-FFF2-40B4-BE49-F238E27FC236}">
                <a16:creationId xmlns:a16="http://schemas.microsoft.com/office/drawing/2014/main" id="{8619925E-10F5-4FE2-B665-672B18AF9EFA}"/>
              </a:ext>
            </a:extLst>
          </p:cNvPr>
          <p:cNvSpPr>
            <a:spLocks noGrp="1"/>
          </p:cNvSpPr>
          <p:nvPr>
            <p:ph type="sldNum" sz="quarter" idx="11"/>
          </p:nvPr>
        </p:nvSpPr>
        <p:spPr>
          <a:xfrm>
            <a:off x="8610600" y="6497865"/>
            <a:ext cx="2743200" cy="365125"/>
          </a:xfrm>
        </p:spPr>
        <p:txBody>
          <a:bodyPr rtlCol="0"/>
          <a:lstStyle>
            <a:lvl1pPr>
              <a:defRPr spc="0">
                <a:solidFill>
                  <a:schemeClr val="accent1"/>
                </a:solidFill>
              </a:defRPr>
            </a:lvl1pPr>
          </a:lstStyle>
          <a:p>
            <a:pPr rtl="0"/>
            <a:fld id="{19B51A1E-902D-48AF-9020-955120F399B6}" type="slidenum">
              <a:rPr lang="fr-FR" noProof="0" smtClean="0"/>
              <a:pPr rtl="0"/>
              <a:t>‹N°›</a:t>
            </a:fld>
            <a:endParaRPr lang="fr-FR" noProof="0"/>
          </a:p>
        </p:txBody>
      </p:sp>
      <p:sp>
        <p:nvSpPr>
          <p:cNvPr id="28" name="Espace réservé de la date 3">
            <a:extLst>
              <a:ext uri="{FF2B5EF4-FFF2-40B4-BE49-F238E27FC236}">
                <a16:creationId xmlns:a16="http://schemas.microsoft.com/office/drawing/2014/main" id="{99B42EE4-8774-49D2-8B69-8D680E8012D6}"/>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pPr rtl="0"/>
            <a:r>
              <a:rPr lang="fr-FR" noProof="0"/>
              <a:t>Septembre 2024</a:t>
            </a:r>
          </a:p>
        </p:txBody>
      </p:sp>
    </p:spTree>
    <p:extLst>
      <p:ext uri="{BB962C8B-B14F-4D97-AF65-F5344CB8AC3E}">
        <p14:creationId xmlns:p14="http://schemas.microsoft.com/office/powerpoint/2010/main" val="392549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accent2"/>
        </a:solidFill>
        <a:effectLst/>
      </p:bgPr>
    </p:bg>
    <p:spTree>
      <p:nvGrpSpPr>
        <p:cNvPr id="1" name=""/>
        <p:cNvGrpSpPr/>
        <p:nvPr/>
      </p:nvGrpSpPr>
      <p:grpSpPr>
        <a:xfrm>
          <a:off x="0" y="0"/>
          <a:ext cx="0" cy="0"/>
          <a:chOff x="0" y="0"/>
          <a:chExt cx="0" cy="0"/>
        </a:xfrm>
      </p:grpSpPr>
      <p:pic>
        <p:nvPicPr>
          <p:cNvPr id="10" name="Image 9" descr="Groupe de personnes montant à cheval&#10;&#10;Description générée automatiquement avec un niveau de confiance moyen">
            <a:extLst>
              <a:ext uri="{FF2B5EF4-FFF2-40B4-BE49-F238E27FC236}">
                <a16:creationId xmlns:a16="http://schemas.microsoft.com/office/drawing/2014/main" id="{EEDAD97A-3707-4927-B006-8E1F9FA7A1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03286" y="0"/>
            <a:ext cx="6588714" cy="6858000"/>
          </a:xfrm>
          <a:prstGeom prst="rect">
            <a:avLst/>
          </a:prstGeom>
        </p:spPr>
      </p:pic>
      <p:sp>
        <p:nvSpPr>
          <p:cNvPr id="2" name="Titre 1">
            <a:extLst>
              <a:ext uri="{FF2B5EF4-FFF2-40B4-BE49-F238E27FC236}">
                <a16:creationId xmlns:a16="http://schemas.microsoft.com/office/drawing/2014/main" id="{A4AE12D1-08AF-45E9-A34A-BDE9E860BAA2}"/>
              </a:ext>
            </a:extLst>
          </p:cNvPr>
          <p:cNvSpPr>
            <a:spLocks noGrp="1"/>
          </p:cNvSpPr>
          <p:nvPr>
            <p:ph type="title" hasCustomPrompt="1"/>
          </p:nvPr>
        </p:nvSpPr>
        <p:spPr>
          <a:xfrm>
            <a:off x="1162050" y="523875"/>
            <a:ext cx="3975802" cy="1514476"/>
          </a:xfrm>
        </p:spPr>
        <p:txBody>
          <a:bodyPr lIns="0" rIns="0" rtlCol="0" anchor="b"/>
          <a:lstStyle>
            <a:lvl1pPr>
              <a:defRPr>
                <a:solidFill>
                  <a:schemeClr val="accent1"/>
                </a:solidFill>
              </a:defRPr>
            </a:lvl1pPr>
          </a:lstStyle>
          <a:p>
            <a:pPr rtl="0"/>
            <a:r>
              <a:rPr lang="fr-FR" noProof="0"/>
              <a:t>Cliquez ici pour modifier</a:t>
            </a:r>
          </a:p>
        </p:txBody>
      </p:sp>
      <p:sp>
        <p:nvSpPr>
          <p:cNvPr id="3" name="Espace réservé du contenu 2">
            <a:extLst>
              <a:ext uri="{FF2B5EF4-FFF2-40B4-BE49-F238E27FC236}">
                <a16:creationId xmlns:a16="http://schemas.microsoft.com/office/drawing/2014/main" id="{BF8F5A6A-E29E-401A-801A-8FD9CAABA7A5}"/>
              </a:ext>
            </a:extLst>
          </p:cNvPr>
          <p:cNvSpPr>
            <a:spLocks noGrp="1"/>
          </p:cNvSpPr>
          <p:nvPr>
            <p:ph idx="1" hasCustomPrompt="1"/>
          </p:nvPr>
        </p:nvSpPr>
        <p:spPr>
          <a:xfrm>
            <a:off x="1162050" y="4662486"/>
            <a:ext cx="3975804" cy="1514476"/>
          </a:xfrm>
        </p:spPr>
        <p:txBody>
          <a:bodyPr lIns="0" rIns="0" rtlCol="0">
            <a:normAutofit/>
          </a:bodyPr>
          <a:lstStyle>
            <a:lvl1pPr marL="0" indent="0">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lvl1pPr>
              <a:defRPr>
                <a:solidFill>
                  <a:schemeClr val="accent1"/>
                </a:solidFill>
              </a:defRPr>
            </a:lvl1pPr>
          </a:lstStyle>
          <a:p>
            <a:pPr rtl="0"/>
            <a:r>
              <a:rPr lang="fr-FR" noProof="0"/>
              <a:t>Septembre 2024</a:t>
            </a:r>
          </a:p>
        </p:txBody>
      </p:sp>
      <p:sp>
        <p:nvSpPr>
          <p:cNvPr id="5" name="Espace réservé du pied de page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lvl1pPr>
              <a:defRPr>
                <a:solidFill>
                  <a:schemeClr val="accent1"/>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lvl1pPr>
              <a:defRPr>
                <a:solidFill>
                  <a:schemeClr val="accent1"/>
                </a:solidFill>
              </a:defRPr>
            </a:lvl1pPr>
          </a:lstStyle>
          <a:p>
            <a:pPr rtl="0"/>
            <a:fld id="{B5CEABB6-07DC-46E8-9B57-56EC44A396E5}" type="slidenum">
              <a:rPr lang="fr-FR" noProof="0" smtClean="0"/>
              <a:pPr rtl="0"/>
              <a:t>‹N°›</a:t>
            </a:fld>
            <a:endParaRPr lang="fr-FR" noProof="0"/>
          </a:p>
        </p:txBody>
      </p:sp>
      <p:sp>
        <p:nvSpPr>
          <p:cNvPr id="12" name="Espace réservé d’image 11">
            <a:extLst>
              <a:ext uri="{FF2B5EF4-FFF2-40B4-BE49-F238E27FC236}">
                <a16:creationId xmlns:a16="http://schemas.microsoft.com/office/drawing/2014/main" id="{E3A83D3B-4878-44A9-ADD4-00764E5E82E9}"/>
              </a:ext>
            </a:extLst>
          </p:cNvPr>
          <p:cNvSpPr>
            <a:spLocks noGrp="1"/>
          </p:cNvSpPr>
          <p:nvPr>
            <p:ph type="pic" sz="quarter" idx="13"/>
          </p:nvPr>
        </p:nvSpPr>
        <p:spPr>
          <a:xfrm>
            <a:off x="6068718" y="523875"/>
            <a:ext cx="5657850" cy="5810250"/>
          </a:xfrm>
        </p:spPr>
        <p:txBody>
          <a:bodyPr rtlCol="0"/>
          <a:lstStyle/>
          <a:p>
            <a:pPr rtl="0"/>
            <a:r>
              <a:rPr lang="fr-FR" noProof="0"/>
              <a:t>Cliquez sur l'icône pour ajouter une image</a:t>
            </a:r>
          </a:p>
        </p:txBody>
      </p:sp>
      <p:cxnSp>
        <p:nvCxnSpPr>
          <p:cNvPr id="15" name="Connecteur droit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Espace réservé du texte 4">
            <a:extLst>
              <a:ext uri="{FF2B5EF4-FFF2-40B4-BE49-F238E27FC236}">
                <a16:creationId xmlns:a16="http://schemas.microsoft.com/office/drawing/2014/main" id="{4BED8496-5E7C-4C78-B8EF-9319D4BF8E1B}"/>
              </a:ext>
            </a:extLst>
          </p:cNvPr>
          <p:cNvSpPr>
            <a:spLocks noGrp="1"/>
          </p:cNvSpPr>
          <p:nvPr>
            <p:ph type="body" sz="quarter" idx="14" hasCustomPrompt="1"/>
          </p:nvPr>
        </p:nvSpPr>
        <p:spPr>
          <a:xfrm>
            <a:off x="640080" y="768096"/>
            <a:ext cx="1856232" cy="1856232"/>
          </a:xfrm>
          <a:noFill/>
        </p:spPr>
        <p:txBody>
          <a:bodyPr spcFirstLastPara="1" wrap="square" lIns="91440" tIns="45720" rIns="91440" bIns="45720" numCol="1" rtlCol="0">
            <a:prstTxWarp prst="textCircle">
              <a:avLst/>
            </a:prstTxWarp>
            <a:spAutoFit/>
          </a:bodyPr>
          <a:lstStyle>
            <a:lvl1pPr>
              <a:defRPr lang="en-US" sz="2000" b="0" cap="all" spc="0" baseline="0" dirty="0">
                <a:ln w="0"/>
                <a:solidFill>
                  <a:schemeClr val="accent1">
                    <a:lumMod val="75000"/>
                  </a:schemeClr>
                </a:solidFill>
              </a:defRPr>
            </a:lvl1pPr>
          </a:lstStyle>
          <a:p>
            <a:pPr marL="0" lvl="0" algn="ctr" rtl="0"/>
            <a:r>
              <a:rPr lang="fr-FR" noProof="0"/>
              <a:t>Modifiez les styles du texte</a:t>
            </a:r>
          </a:p>
        </p:txBody>
      </p:sp>
    </p:spTree>
    <p:extLst>
      <p:ext uri="{BB962C8B-B14F-4D97-AF65-F5344CB8AC3E}">
        <p14:creationId xmlns:p14="http://schemas.microsoft.com/office/powerpoint/2010/main" val="1164587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ésumé">
    <p:bg>
      <p:bgPr>
        <a:solidFill>
          <a:schemeClr val="accent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F8F5A6A-E29E-401A-801A-8FD9CAABA7A5}"/>
              </a:ext>
            </a:extLst>
          </p:cNvPr>
          <p:cNvSpPr>
            <a:spLocks noGrp="1"/>
          </p:cNvSpPr>
          <p:nvPr>
            <p:ph idx="1" hasCustomPrompt="1"/>
          </p:nvPr>
        </p:nvSpPr>
        <p:spPr>
          <a:xfrm>
            <a:off x="1162050" y="4662486"/>
            <a:ext cx="3975804" cy="1514476"/>
          </a:xfrm>
        </p:spPr>
        <p:txBody>
          <a:bodyPr lIns="0" rIns="0" rtlCol="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3EDAC16E-5725-4AC1-AB85-871F25D26688}"/>
              </a:ext>
            </a:extLst>
          </p:cNvPr>
          <p:cNvSpPr>
            <a:spLocks noGrp="1"/>
          </p:cNvSpPr>
          <p:nvPr>
            <p:ph type="dt" sz="half" idx="10"/>
          </p:nvPr>
        </p:nvSpPr>
        <p:spPr>
          <a:xfrm>
            <a:off x="838200" y="6356350"/>
            <a:ext cx="925285" cy="365125"/>
          </a:xfrm>
        </p:spPr>
        <p:txBody>
          <a:bodyPr rtlCol="0"/>
          <a:lstStyle>
            <a:lvl1pPr>
              <a:defRPr>
                <a:solidFill>
                  <a:schemeClr val="accent3">
                    <a:lumMod val="60000"/>
                    <a:lumOff val="40000"/>
                  </a:schemeClr>
                </a:solidFill>
              </a:defRPr>
            </a:lvl1pPr>
          </a:lstStyle>
          <a:p>
            <a:pPr rtl="0"/>
            <a:r>
              <a:rPr lang="fr-FR" noProof="0"/>
              <a:t>Septembre 2024</a:t>
            </a:r>
          </a:p>
        </p:txBody>
      </p:sp>
      <p:sp>
        <p:nvSpPr>
          <p:cNvPr id="5" name="Espace réservé du pied de page 4">
            <a:extLst>
              <a:ext uri="{FF2B5EF4-FFF2-40B4-BE49-F238E27FC236}">
                <a16:creationId xmlns:a16="http://schemas.microsoft.com/office/drawing/2014/main" id="{FD10B5D8-71E9-48DC-A04C-559359603CB0}"/>
              </a:ext>
            </a:extLst>
          </p:cNvPr>
          <p:cNvSpPr>
            <a:spLocks noGrp="1"/>
          </p:cNvSpPr>
          <p:nvPr>
            <p:ph type="ftr" sz="quarter" idx="11"/>
          </p:nvPr>
        </p:nvSpPr>
        <p:spPr>
          <a:xfrm>
            <a:off x="2764971" y="6356350"/>
            <a:ext cx="2372881" cy="365125"/>
          </a:xfrm>
        </p:spPr>
        <p:txBody>
          <a:bodyPr rtlCol="0"/>
          <a:lstStyle>
            <a:lvl1pPr algn="r">
              <a:defRPr>
                <a:solidFill>
                  <a:schemeClr val="accent3">
                    <a:lumMod val="60000"/>
                    <a:lumOff val="40000"/>
                  </a:schemeClr>
                </a:solidFill>
              </a:defRPr>
            </a:lvl1pPr>
          </a:lstStyle>
          <a:p>
            <a:pPr rtl="0"/>
            <a:r>
              <a:rPr lang="fr-FR" noProof="0"/>
              <a:t>Pitch deck</a:t>
            </a:r>
          </a:p>
        </p:txBody>
      </p:sp>
      <p:sp>
        <p:nvSpPr>
          <p:cNvPr id="12" name="Espace réservé d’image 11">
            <a:extLst>
              <a:ext uri="{FF2B5EF4-FFF2-40B4-BE49-F238E27FC236}">
                <a16:creationId xmlns:a16="http://schemas.microsoft.com/office/drawing/2014/main" id="{E3A83D3B-4878-44A9-ADD4-00764E5E82E9}"/>
              </a:ext>
            </a:extLst>
          </p:cNvPr>
          <p:cNvSpPr>
            <a:spLocks noGrp="1"/>
          </p:cNvSpPr>
          <p:nvPr>
            <p:ph type="pic" sz="quarter" idx="13"/>
          </p:nvPr>
        </p:nvSpPr>
        <p:spPr>
          <a:xfrm>
            <a:off x="6644640" y="0"/>
            <a:ext cx="5547360" cy="6858000"/>
          </a:xfrm>
        </p:spPr>
        <p:txBody>
          <a:bodyPr rtlCol="0"/>
          <a:lstStyle/>
          <a:p>
            <a:pPr rtl="0"/>
            <a:r>
              <a:rPr lang="fr-FR" noProof="0"/>
              <a:t>Cliquez sur l'icône pour ajouter une image</a:t>
            </a:r>
          </a:p>
        </p:txBody>
      </p:sp>
      <p:cxnSp>
        <p:nvCxnSpPr>
          <p:cNvPr id="15" name="Connecteur droit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9" name="Image 8" descr="Image contenant un arbre, nature, printemps&#10;&#10;Description générée automatiquement">
            <a:extLst>
              <a:ext uri="{FF2B5EF4-FFF2-40B4-BE49-F238E27FC236}">
                <a16:creationId xmlns:a16="http://schemas.microsoft.com/office/drawing/2014/main" id="{4A63342F-743C-459F-B121-7E344300D8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78480" y="3291840"/>
            <a:ext cx="6858000" cy="274320"/>
          </a:xfrm>
          <a:prstGeom prst="rect">
            <a:avLst/>
          </a:prstGeom>
        </p:spPr>
      </p:pic>
      <p:sp>
        <p:nvSpPr>
          <p:cNvPr id="10" name="Espace réservé du texte 4">
            <a:extLst>
              <a:ext uri="{FF2B5EF4-FFF2-40B4-BE49-F238E27FC236}">
                <a16:creationId xmlns:a16="http://schemas.microsoft.com/office/drawing/2014/main" id="{5E13AA0B-9749-4C5F-A7F8-7C789F442937}"/>
              </a:ext>
            </a:extLst>
          </p:cNvPr>
          <p:cNvSpPr>
            <a:spLocks noGrp="1"/>
          </p:cNvSpPr>
          <p:nvPr>
            <p:ph type="body" sz="quarter" idx="14" hasCustomPrompt="1"/>
          </p:nvPr>
        </p:nvSpPr>
        <p:spPr>
          <a:xfrm>
            <a:off x="640080" y="768096"/>
            <a:ext cx="1856232" cy="1856232"/>
          </a:xfrm>
          <a:noFill/>
        </p:spPr>
        <p:txBody>
          <a:bodyPr spcFirstLastPara="1" wrap="square" lIns="91440" tIns="45720" rIns="91440" bIns="45720" numCol="1" rtlCol="0">
            <a:prstTxWarp prst="textCircle">
              <a:avLst/>
            </a:prstTxWarp>
            <a:spAutoFit/>
          </a:bodyPr>
          <a:lstStyle>
            <a:lvl1pPr>
              <a:defRPr lang="en-US" sz="2000" b="0" cap="all" spc="0" baseline="0" dirty="0">
                <a:ln w="0"/>
                <a:solidFill>
                  <a:schemeClr val="accent1">
                    <a:lumMod val="75000"/>
                  </a:schemeClr>
                </a:solidFill>
              </a:defRPr>
            </a:lvl1pPr>
          </a:lstStyle>
          <a:p>
            <a:pPr marL="0" lvl="0" algn="ctr" rtl="0"/>
            <a:r>
              <a:rPr lang="fr-FR" noProof="0"/>
              <a:t>Modifiez les styles du texte</a:t>
            </a:r>
          </a:p>
        </p:txBody>
      </p:sp>
      <p:sp>
        <p:nvSpPr>
          <p:cNvPr id="6" name="Espace réservé du numéro de diapositive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lvl1pPr>
              <a:defRPr>
                <a:solidFill>
                  <a:schemeClr val="accent1"/>
                </a:solidFill>
              </a:defRPr>
            </a:lvl1pPr>
          </a:lstStyle>
          <a:p>
            <a:pPr rtl="0"/>
            <a:fld id="{B5CEABB6-07DC-46E8-9B57-56EC44A396E5}" type="slidenum">
              <a:rPr lang="fr-FR" noProof="0" smtClean="0"/>
              <a:pPr rtl="0"/>
              <a:t>‹N°›</a:t>
            </a:fld>
            <a:endParaRPr lang="fr-FR" noProof="0"/>
          </a:p>
        </p:txBody>
      </p:sp>
      <p:sp>
        <p:nvSpPr>
          <p:cNvPr id="2" name="Titre 1">
            <a:extLst>
              <a:ext uri="{FF2B5EF4-FFF2-40B4-BE49-F238E27FC236}">
                <a16:creationId xmlns:a16="http://schemas.microsoft.com/office/drawing/2014/main" id="{A4AE12D1-08AF-45E9-A34A-BDE9E860BAA2}"/>
              </a:ext>
            </a:extLst>
          </p:cNvPr>
          <p:cNvSpPr>
            <a:spLocks noGrp="1"/>
          </p:cNvSpPr>
          <p:nvPr>
            <p:ph type="title" hasCustomPrompt="1"/>
          </p:nvPr>
        </p:nvSpPr>
        <p:spPr>
          <a:xfrm>
            <a:off x="1162050" y="523875"/>
            <a:ext cx="3975802" cy="1514476"/>
          </a:xfrm>
        </p:spPr>
        <p:txBody>
          <a:bodyPr lIns="0" rIns="0" rtlCol="0" anchor="b"/>
          <a:lstStyle>
            <a:lvl1pPr>
              <a:defRPr>
                <a:solidFill>
                  <a:schemeClr val="accent3"/>
                </a:solidFill>
              </a:defRPr>
            </a:lvl1pPr>
          </a:lstStyle>
          <a:p>
            <a:pPr rtl="0"/>
            <a:r>
              <a:rPr lang="fr-FR" noProof="0"/>
              <a:t>Cliquez pour modifier</a:t>
            </a:r>
          </a:p>
        </p:txBody>
      </p:sp>
    </p:spTree>
    <p:extLst>
      <p:ext uri="{BB962C8B-B14F-4D97-AF65-F5344CB8AC3E}">
        <p14:creationId xmlns:p14="http://schemas.microsoft.com/office/powerpoint/2010/main" val="1254362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6" name="Image 5" descr="Image contenant un arbre, nature, printemps&#10;&#10;Description générée automatiquement">
            <a:extLst>
              <a:ext uri="{FF2B5EF4-FFF2-40B4-BE49-F238E27FC236}">
                <a16:creationId xmlns:a16="http://schemas.microsoft.com/office/drawing/2014/main" id="{518D6250-5EE6-4875-8BAD-D7140B01B23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392931" y="-941071"/>
            <a:ext cx="6858000" cy="8740141"/>
          </a:xfrm>
          <a:prstGeom prst="rect">
            <a:avLst/>
          </a:prstGeom>
        </p:spPr>
      </p:pic>
      <p:sp>
        <p:nvSpPr>
          <p:cNvPr id="10" name="Espace réservé d’image 9">
            <a:extLst>
              <a:ext uri="{FF2B5EF4-FFF2-40B4-BE49-F238E27FC236}">
                <a16:creationId xmlns:a16="http://schemas.microsoft.com/office/drawing/2014/main" id="{0D510E1D-A8A6-4E4B-8055-B484B4853348}"/>
              </a:ext>
            </a:extLst>
          </p:cNvPr>
          <p:cNvSpPr>
            <a:spLocks noGrp="1"/>
          </p:cNvSpPr>
          <p:nvPr>
            <p:ph type="pic" sz="quarter" idx="13"/>
          </p:nvPr>
        </p:nvSpPr>
        <p:spPr>
          <a:xfrm>
            <a:off x="3931921" y="536574"/>
            <a:ext cx="7780020" cy="5784853"/>
          </a:xfrm>
        </p:spPr>
        <p:txBody>
          <a:bodyPr rtlCol="0"/>
          <a:lstStyle/>
          <a:p>
            <a:pPr rtl="0"/>
            <a:r>
              <a:rPr lang="fr-FR" noProof="0"/>
              <a:t>Cliquez sur l'icône pour ajouter une image</a:t>
            </a:r>
          </a:p>
        </p:txBody>
      </p:sp>
      <p:sp>
        <p:nvSpPr>
          <p:cNvPr id="2" name="Titr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5300" y="1122363"/>
            <a:ext cx="4446270" cy="1874837"/>
          </a:xfrm>
        </p:spPr>
        <p:txBody>
          <a:bodyPr rtlCol="0" anchor="t">
            <a:noAutofit/>
          </a:bodyPr>
          <a:lstStyle>
            <a:lvl1pPr algn="l">
              <a:defRPr sz="6600">
                <a:solidFill>
                  <a:schemeClr val="accent3"/>
                </a:solidFill>
              </a:defRPr>
            </a:lvl1pPr>
          </a:lstStyle>
          <a:p>
            <a:pPr rtl="0"/>
            <a:r>
              <a:rPr lang="fr-FR" noProof="0"/>
              <a:t>Cliquez pour modifier le titre principal</a:t>
            </a:r>
          </a:p>
        </p:txBody>
      </p:sp>
      <p:sp>
        <p:nvSpPr>
          <p:cNvPr id="3" name="Sous-titr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1145858" y="3779212"/>
            <a:ext cx="1708784" cy="1156332"/>
          </a:xfrm>
        </p:spPr>
        <p:txBody>
          <a:bodyPr rtlCol="0"/>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Cliquez ici pour modifier</a:t>
            </a:r>
          </a:p>
        </p:txBody>
      </p:sp>
      <p:cxnSp>
        <p:nvCxnSpPr>
          <p:cNvPr id="14" name="Connecteur droit 13">
            <a:extLst>
              <a:ext uri="{FF2B5EF4-FFF2-40B4-BE49-F238E27FC236}">
                <a16:creationId xmlns:a16="http://schemas.microsoft.com/office/drawing/2014/main" id="{E6BAFCD4-E08A-4CBF-B3C6-F99D6523EB03}"/>
              </a:ext>
            </a:extLst>
          </p:cNvPr>
          <p:cNvCxnSpPr>
            <a:cxnSpLocks/>
          </p:cNvCxnSpPr>
          <p:nvPr userDrawn="1"/>
        </p:nvCxnSpPr>
        <p:spPr>
          <a:xfrm flipH="1">
            <a:off x="1145859" y="4757108"/>
            <a:ext cx="230600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Espace réservé du texte 10">
            <a:extLst>
              <a:ext uri="{FF2B5EF4-FFF2-40B4-BE49-F238E27FC236}">
                <a16:creationId xmlns:a16="http://schemas.microsoft.com/office/drawing/2014/main" id="{ACDE2589-A5DF-4CFB-80DA-F3EB6E9A25A6}"/>
              </a:ext>
            </a:extLst>
          </p:cNvPr>
          <p:cNvSpPr>
            <a:spLocks noGrp="1"/>
          </p:cNvSpPr>
          <p:nvPr>
            <p:ph type="body" sz="quarter" idx="34" hasCustomPrompt="1"/>
          </p:nvPr>
        </p:nvSpPr>
        <p:spPr>
          <a:xfrm>
            <a:off x="1145858" y="5579334"/>
            <a:ext cx="1708784" cy="1116118"/>
          </a:xfrm>
        </p:spPr>
        <p:txBody>
          <a:bodyPr rtlCol="0">
            <a:normAutofit/>
          </a:bodyPr>
          <a:lstStyle>
            <a:lvl1pPr marL="0" indent="0" algn="l">
              <a:lnSpc>
                <a:spcPts val="1700"/>
              </a:lnSpc>
              <a:buNone/>
              <a:defRPr sz="1200">
                <a:solidFill>
                  <a:schemeClr val="accent3"/>
                </a:solidFill>
              </a:defRPr>
            </a:lvl1pPr>
          </a:lstStyle>
          <a:p>
            <a:pPr lvl="0" rtl="0"/>
            <a:r>
              <a:rPr lang="fr-FR" noProof="0"/>
              <a:t>Description de puce</a:t>
            </a:r>
          </a:p>
        </p:txBody>
      </p:sp>
      <p:sp>
        <p:nvSpPr>
          <p:cNvPr id="11" name="Espace réservé du texte 4">
            <a:extLst>
              <a:ext uri="{FF2B5EF4-FFF2-40B4-BE49-F238E27FC236}">
                <a16:creationId xmlns:a16="http://schemas.microsoft.com/office/drawing/2014/main" id="{5CE3F9E1-78CA-4716-9303-F5DE95A9077D}"/>
              </a:ext>
            </a:extLst>
          </p:cNvPr>
          <p:cNvSpPr>
            <a:spLocks noGrp="1"/>
          </p:cNvSpPr>
          <p:nvPr>
            <p:ph type="body" sz="quarter" idx="14" hasCustomPrompt="1"/>
          </p:nvPr>
        </p:nvSpPr>
        <p:spPr>
          <a:xfrm>
            <a:off x="722376" y="3264408"/>
            <a:ext cx="1993392" cy="1993392"/>
          </a:xfrm>
          <a:noFill/>
        </p:spPr>
        <p:txBody>
          <a:bodyPr spcFirstLastPara="1" wrap="square" lIns="91440" tIns="45720" rIns="91440" bIns="45720" numCol="1" rtlCol="0">
            <a:prstTxWarp prst="textCircle">
              <a:avLst/>
            </a:prstTxWarp>
            <a:spAutoFit/>
          </a:bodyPr>
          <a:lstStyle>
            <a:lvl1pPr>
              <a:defRPr lang="en-US" sz="2000" b="0" cap="all" spc="0" baseline="0" dirty="0">
                <a:ln w="0"/>
                <a:solidFill>
                  <a:schemeClr val="accent1">
                    <a:lumMod val="75000"/>
                  </a:schemeClr>
                </a:solidFill>
              </a:defRPr>
            </a:lvl1pPr>
          </a:lstStyle>
          <a:p>
            <a:pPr marL="0" lvl="0" algn="ctr" rtl="0"/>
            <a:r>
              <a:rPr lang="fr-FR" noProof="0"/>
              <a:t>Modifiez les styles du texte</a:t>
            </a:r>
          </a:p>
        </p:txBody>
      </p:sp>
    </p:spTree>
    <p:extLst>
      <p:ext uri="{BB962C8B-B14F-4D97-AF65-F5344CB8AC3E}">
        <p14:creationId xmlns:p14="http://schemas.microsoft.com/office/powerpoint/2010/main" val="113835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gramme">
    <p:bg>
      <p:bgPr>
        <a:solidFill>
          <a:schemeClr val="accent1"/>
        </a:solidFill>
        <a:effectLst/>
      </p:bgPr>
    </p:bg>
    <p:spTree>
      <p:nvGrpSpPr>
        <p:cNvPr id="1" name=""/>
        <p:cNvGrpSpPr/>
        <p:nvPr/>
      </p:nvGrpSpPr>
      <p:grpSpPr>
        <a:xfrm>
          <a:off x="0" y="0"/>
          <a:ext cx="0" cy="0"/>
          <a:chOff x="0" y="0"/>
          <a:chExt cx="0" cy="0"/>
        </a:xfrm>
      </p:grpSpPr>
      <p:pic>
        <p:nvPicPr>
          <p:cNvPr id="10" name="Image 9" descr="Image contenant un arbre, nature, printemps&#10;&#10;Description générée automatiquement">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81000" y="381000"/>
            <a:ext cx="6858000" cy="6096000"/>
          </a:xfrm>
          <a:prstGeom prst="rect">
            <a:avLst/>
          </a:prstGeom>
        </p:spPr>
      </p:pic>
      <p:sp>
        <p:nvSpPr>
          <p:cNvPr id="2" name="Titre 1">
            <a:extLst>
              <a:ext uri="{FF2B5EF4-FFF2-40B4-BE49-F238E27FC236}">
                <a16:creationId xmlns:a16="http://schemas.microsoft.com/office/drawing/2014/main" id="{9DE3D039-0A18-4031-8A63-D83666B066F6}"/>
              </a:ext>
            </a:extLst>
          </p:cNvPr>
          <p:cNvSpPr>
            <a:spLocks noGrp="1"/>
          </p:cNvSpPr>
          <p:nvPr>
            <p:ph type="title"/>
          </p:nvPr>
        </p:nvSpPr>
        <p:spPr>
          <a:xfrm>
            <a:off x="6724244" y="473869"/>
            <a:ext cx="4603750" cy="1226572"/>
          </a:xfrm>
        </p:spPr>
        <p:txBody>
          <a:bodyPr lIns="0" rtlCol="0" anchor="b">
            <a:normAutofit/>
          </a:bodyPr>
          <a:lstStyle>
            <a:lvl1pPr>
              <a:defRPr sz="4400">
                <a:solidFill>
                  <a:schemeClr val="accent3"/>
                </a:solidFill>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77438815-B9AF-4BA5-B8D6-3311C4949FAD}"/>
              </a:ext>
            </a:extLst>
          </p:cNvPr>
          <p:cNvSpPr>
            <a:spLocks noGrp="1"/>
          </p:cNvSpPr>
          <p:nvPr>
            <p:ph type="body" idx="1" hasCustomPrompt="1"/>
          </p:nvPr>
        </p:nvSpPr>
        <p:spPr>
          <a:xfrm>
            <a:off x="7035800" y="2160591"/>
            <a:ext cx="4298950" cy="725701"/>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lvl1pPr>
              <a:defRPr>
                <a:solidFill>
                  <a:schemeClr val="accent1"/>
                </a:solidFill>
              </a:defRPr>
            </a:lvl1pPr>
          </a:lstStyle>
          <a:p>
            <a:pPr rtl="0"/>
            <a:r>
              <a:rPr lang="fr-FR" noProof="0"/>
              <a:t>Septembre 2024</a:t>
            </a:r>
          </a:p>
        </p:txBody>
      </p:sp>
      <p:sp>
        <p:nvSpPr>
          <p:cNvPr id="5" name="Espace réservé du pied de page 4">
            <a:extLst>
              <a:ext uri="{FF2B5EF4-FFF2-40B4-BE49-F238E27FC236}">
                <a16:creationId xmlns:a16="http://schemas.microsoft.com/office/drawing/2014/main" id="{2F029C1C-740D-4213-96FE-1FAA3072FF83}"/>
              </a:ext>
            </a:extLst>
          </p:cNvPr>
          <p:cNvSpPr>
            <a:spLocks noGrp="1"/>
          </p:cNvSpPr>
          <p:nvPr>
            <p:ph type="ftr" sz="quarter" idx="11"/>
          </p:nvPr>
        </p:nvSpPr>
        <p:spPr>
          <a:xfrm>
            <a:off x="7035799" y="6356350"/>
            <a:ext cx="2772229" cy="365125"/>
          </a:xfrm>
        </p:spPr>
        <p:txBody>
          <a:bodyPr rtlCol="0"/>
          <a:lstStyle>
            <a:lvl1pPr algn="l">
              <a:defRPr>
                <a:solidFill>
                  <a:schemeClr val="accent3">
                    <a:lumMod val="60000"/>
                    <a:lumOff val="40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54E8801-7449-48B4-8D64-BCE20D0831C9}"/>
              </a:ext>
            </a:extLst>
          </p:cNvPr>
          <p:cNvSpPr>
            <a:spLocks noGrp="1"/>
          </p:cNvSpPr>
          <p:nvPr>
            <p:ph type="sldNum" sz="quarter" idx="12"/>
          </p:nvPr>
        </p:nvSpPr>
        <p:spPr>
          <a:xfrm>
            <a:off x="10036628" y="6356350"/>
            <a:ext cx="1317171" cy="365125"/>
          </a:xfrm>
        </p:spPr>
        <p:txBody>
          <a:bodyPr rtlCol="0"/>
          <a:lstStyle>
            <a:lvl1pPr>
              <a:defRPr>
                <a:solidFill>
                  <a:schemeClr val="accent3">
                    <a:lumMod val="60000"/>
                    <a:lumOff val="40000"/>
                  </a:schemeClr>
                </a:solidFill>
              </a:defRPr>
            </a:lvl1pPr>
          </a:lstStyle>
          <a:p>
            <a:pPr rtl="0"/>
            <a:fld id="{B5CEABB6-07DC-46E8-9B57-56EC44A396E5}" type="slidenum">
              <a:rPr lang="fr-FR" noProof="0" smtClean="0"/>
              <a:pPr rtl="0"/>
              <a:t>‹N°›</a:t>
            </a:fld>
            <a:endParaRPr lang="fr-FR" noProof="0"/>
          </a:p>
        </p:txBody>
      </p:sp>
      <p:sp>
        <p:nvSpPr>
          <p:cNvPr id="12" name="Espace réservé d’image 11">
            <a:extLst>
              <a:ext uri="{FF2B5EF4-FFF2-40B4-BE49-F238E27FC236}">
                <a16:creationId xmlns:a16="http://schemas.microsoft.com/office/drawing/2014/main" id="{8C140FD9-A97C-40A2-A8B8-84D503A3C4BD}"/>
              </a:ext>
            </a:extLst>
          </p:cNvPr>
          <p:cNvSpPr>
            <a:spLocks noGrp="1"/>
          </p:cNvSpPr>
          <p:nvPr>
            <p:ph type="pic" sz="quarter" idx="13"/>
          </p:nvPr>
        </p:nvSpPr>
        <p:spPr>
          <a:xfrm>
            <a:off x="566736" y="525463"/>
            <a:ext cx="4962526" cy="5807075"/>
          </a:xfrm>
        </p:spPr>
        <p:txBody>
          <a:bodyPr rtlCol="0"/>
          <a:lstStyle/>
          <a:p>
            <a:pPr rtl="0"/>
            <a:r>
              <a:rPr lang="fr-FR" noProof="0"/>
              <a:t>Cliquez sur l'icône pour ajouter une image</a:t>
            </a:r>
          </a:p>
        </p:txBody>
      </p:sp>
      <p:cxnSp>
        <p:nvCxnSpPr>
          <p:cNvPr id="14" name="Connecteur droit 13">
            <a:extLst>
              <a:ext uri="{FF2B5EF4-FFF2-40B4-BE49-F238E27FC236}">
                <a16:creationId xmlns:a16="http://schemas.microsoft.com/office/drawing/2014/main" id="{7A83CD18-0EF9-4AC6-87C8-0A5C8F9F2CA9}"/>
              </a:ext>
            </a:extLst>
          </p:cNvPr>
          <p:cNvCxnSpPr>
            <a:cxnSpLocks/>
          </p:cNvCxnSpPr>
          <p:nvPr userDrawn="1"/>
        </p:nvCxnSpPr>
        <p:spPr>
          <a:xfrm>
            <a:off x="6743700" y="1859273"/>
            <a:ext cx="0" cy="43605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Espace réservé du texte 2">
            <a:extLst>
              <a:ext uri="{FF2B5EF4-FFF2-40B4-BE49-F238E27FC236}">
                <a16:creationId xmlns:a16="http://schemas.microsoft.com/office/drawing/2014/main" id="{EB506012-914F-463E-9582-CE719EAD470E}"/>
              </a:ext>
            </a:extLst>
          </p:cNvPr>
          <p:cNvSpPr>
            <a:spLocks noGrp="1"/>
          </p:cNvSpPr>
          <p:nvPr>
            <p:ph type="body" idx="15" hasCustomPrompt="1"/>
          </p:nvPr>
        </p:nvSpPr>
        <p:spPr>
          <a:xfrm>
            <a:off x="7035800" y="1859273"/>
            <a:ext cx="4298950" cy="334668"/>
          </a:xfrm>
        </p:spPr>
        <p:txBody>
          <a:bodyPr rtlCol="0">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0" name="Espace réservé du texte 2">
            <a:extLst>
              <a:ext uri="{FF2B5EF4-FFF2-40B4-BE49-F238E27FC236}">
                <a16:creationId xmlns:a16="http://schemas.microsoft.com/office/drawing/2014/main" id="{3B07FC46-2A60-4E96-A309-C03E813082E8}"/>
              </a:ext>
            </a:extLst>
          </p:cNvPr>
          <p:cNvSpPr>
            <a:spLocks noGrp="1"/>
          </p:cNvSpPr>
          <p:nvPr>
            <p:ph type="body" idx="16" hasCustomPrompt="1"/>
          </p:nvPr>
        </p:nvSpPr>
        <p:spPr>
          <a:xfrm>
            <a:off x="7035800" y="3271768"/>
            <a:ext cx="4298950" cy="725701"/>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1" name="Espace réservé du texte 2">
            <a:extLst>
              <a:ext uri="{FF2B5EF4-FFF2-40B4-BE49-F238E27FC236}">
                <a16:creationId xmlns:a16="http://schemas.microsoft.com/office/drawing/2014/main" id="{70CB8BDA-C60A-4110-9D29-E59BA67AAD0C}"/>
              </a:ext>
            </a:extLst>
          </p:cNvPr>
          <p:cNvSpPr>
            <a:spLocks noGrp="1"/>
          </p:cNvSpPr>
          <p:nvPr>
            <p:ph type="body" idx="17" hasCustomPrompt="1"/>
          </p:nvPr>
        </p:nvSpPr>
        <p:spPr>
          <a:xfrm>
            <a:off x="7035800" y="2970450"/>
            <a:ext cx="4298950" cy="334668"/>
          </a:xfrm>
        </p:spPr>
        <p:txBody>
          <a:bodyPr rtlCol="0">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2" name="Espace réservé du texte 2">
            <a:extLst>
              <a:ext uri="{FF2B5EF4-FFF2-40B4-BE49-F238E27FC236}">
                <a16:creationId xmlns:a16="http://schemas.microsoft.com/office/drawing/2014/main" id="{7DB6CAB0-C8FA-4599-AB8C-A2AEED800C6B}"/>
              </a:ext>
            </a:extLst>
          </p:cNvPr>
          <p:cNvSpPr>
            <a:spLocks noGrp="1"/>
          </p:cNvSpPr>
          <p:nvPr>
            <p:ph type="body" idx="18" hasCustomPrompt="1"/>
          </p:nvPr>
        </p:nvSpPr>
        <p:spPr>
          <a:xfrm>
            <a:off x="7035800" y="4382945"/>
            <a:ext cx="4298950" cy="725701"/>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3" name="Espace réservé du texte 2">
            <a:extLst>
              <a:ext uri="{FF2B5EF4-FFF2-40B4-BE49-F238E27FC236}">
                <a16:creationId xmlns:a16="http://schemas.microsoft.com/office/drawing/2014/main" id="{7659D317-0B72-4047-84EB-EF154C96B979}"/>
              </a:ext>
            </a:extLst>
          </p:cNvPr>
          <p:cNvSpPr>
            <a:spLocks noGrp="1"/>
          </p:cNvSpPr>
          <p:nvPr>
            <p:ph type="body" idx="19" hasCustomPrompt="1"/>
          </p:nvPr>
        </p:nvSpPr>
        <p:spPr>
          <a:xfrm>
            <a:off x="7035800" y="4081627"/>
            <a:ext cx="4298950" cy="334668"/>
          </a:xfrm>
        </p:spPr>
        <p:txBody>
          <a:bodyPr rtlCol="0">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4" name="Espace réservé du texte 2">
            <a:extLst>
              <a:ext uri="{FF2B5EF4-FFF2-40B4-BE49-F238E27FC236}">
                <a16:creationId xmlns:a16="http://schemas.microsoft.com/office/drawing/2014/main" id="{802DCFFD-63E0-4E21-908F-7B3242F6AAB4}"/>
              </a:ext>
            </a:extLst>
          </p:cNvPr>
          <p:cNvSpPr>
            <a:spLocks noGrp="1"/>
          </p:cNvSpPr>
          <p:nvPr>
            <p:ph type="body" idx="20" hasCustomPrompt="1"/>
          </p:nvPr>
        </p:nvSpPr>
        <p:spPr>
          <a:xfrm>
            <a:off x="7035800" y="5494123"/>
            <a:ext cx="4298950" cy="725702"/>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5" name="Espace réservé du texte 2">
            <a:extLst>
              <a:ext uri="{FF2B5EF4-FFF2-40B4-BE49-F238E27FC236}">
                <a16:creationId xmlns:a16="http://schemas.microsoft.com/office/drawing/2014/main" id="{3A7E7A4C-470C-4831-907E-3338C5B817FD}"/>
              </a:ext>
            </a:extLst>
          </p:cNvPr>
          <p:cNvSpPr>
            <a:spLocks noGrp="1"/>
          </p:cNvSpPr>
          <p:nvPr>
            <p:ph type="body" idx="21" hasCustomPrompt="1"/>
          </p:nvPr>
        </p:nvSpPr>
        <p:spPr>
          <a:xfrm>
            <a:off x="7035800" y="5192805"/>
            <a:ext cx="4298950" cy="334668"/>
          </a:xfrm>
        </p:spPr>
        <p:txBody>
          <a:bodyPr rtlCol="0">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Tree>
    <p:extLst>
      <p:ext uri="{BB962C8B-B14F-4D97-AF65-F5344CB8AC3E}">
        <p14:creationId xmlns:p14="http://schemas.microsoft.com/office/powerpoint/2010/main" val="159165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olonne">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accent3"/>
                </a:solidFill>
              </a:defRPr>
            </a:lvl1pPr>
          </a:lstStyle>
          <a:p>
            <a:pPr rtl="0"/>
            <a:r>
              <a:rPr lang="fr-FR" noProof="0"/>
              <a:t>Modifiez le style du titre</a:t>
            </a:r>
          </a:p>
        </p:txBody>
      </p:sp>
      <p:sp>
        <p:nvSpPr>
          <p:cNvPr id="6" name="Espace réservé du pied de page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accent3">
                    <a:lumMod val="60000"/>
                    <a:lumOff val="40000"/>
                  </a:schemeClr>
                </a:solidFill>
              </a:defRPr>
            </a:lvl1pPr>
          </a:lstStyle>
          <a:p>
            <a:pPr rtl="0"/>
            <a:r>
              <a:rPr lang="fr-FR" noProof="0"/>
              <a:t>Pitch deck</a:t>
            </a:r>
          </a:p>
        </p:txBody>
      </p:sp>
      <p:sp>
        <p:nvSpPr>
          <p:cNvPr id="7" name="Espace réservé du numéro de diapositive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accent3">
                    <a:lumMod val="60000"/>
                    <a:lumOff val="40000"/>
                  </a:schemeClr>
                </a:solidFill>
              </a:defRPr>
            </a:lvl1pPr>
          </a:lstStyle>
          <a:p>
            <a:pPr rtl="0"/>
            <a:fld id="{19B51A1E-902D-48AF-9020-955120F399B6}" type="slidenum">
              <a:rPr lang="fr-FR" noProof="0" smtClean="0"/>
              <a:pPr rtl="0"/>
              <a:t>‹N°›</a:t>
            </a:fld>
            <a:endParaRPr lang="fr-FR" noProof="0"/>
          </a:p>
        </p:txBody>
      </p:sp>
      <p:sp>
        <p:nvSpPr>
          <p:cNvPr id="9" name="Espace réservé du texte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981075" y="3971432"/>
            <a:ext cx="1980000" cy="360000"/>
          </a:xfrm>
        </p:spPr>
        <p:txBody>
          <a:bodyPr rtlCol="0"/>
          <a:lstStyle>
            <a:lvl1pPr marL="0" indent="0" algn="ctr">
              <a:buFont typeface="Arial" panose="020B0604020202020204" pitchFamily="34" charset="0"/>
              <a:buNone/>
              <a:defRPr sz="1800">
                <a:solidFill>
                  <a:schemeClr val="accent3"/>
                </a:solidFill>
                <a:latin typeface="+mj-lt"/>
              </a:defRPr>
            </a:lvl1pPr>
          </a:lstStyle>
          <a:p>
            <a:pPr lvl="0" rtl="0"/>
            <a:r>
              <a:rPr lang="fr-FR" noProof="0"/>
              <a:t>Puce 1</a:t>
            </a:r>
          </a:p>
        </p:txBody>
      </p:sp>
      <p:sp>
        <p:nvSpPr>
          <p:cNvPr id="10" name="Espace réservé du texte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981075" y="4644390"/>
            <a:ext cx="1980000" cy="1490080"/>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11" name="Espace réservé du texte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731025" y="3971432"/>
            <a:ext cx="1980000" cy="360000"/>
          </a:xfrm>
        </p:spPr>
        <p:txBody>
          <a:bodyPr rtlCol="0"/>
          <a:lstStyle>
            <a:lvl1pPr marL="0" indent="0" algn="ctr">
              <a:buFont typeface="Arial" panose="020B0604020202020204" pitchFamily="34" charset="0"/>
              <a:buNone/>
              <a:defRPr sz="1800">
                <a:solidFill>
                  <a:schemeClr val="accent3"/>
                </a:solidFill>
                <a:latin typeface="+mj-lt"/>
              </a:defRPr>
            </a:lvl1pPr>
          </a:lstStyle>
          <a:p>
            <a:pPr lvl="0" rtl="0"/>
            <a:r>
              <a:rPr lang="fr-FR" noProof="0"/>
              <a:t>Puce 2</a:t>
            </a:r>
          </a:p>
        </p:txBody>
      </p:sp>
      <p:sp>
        <p:nvSpPr>
          <p:cNvPr id="12" name="Espace réservé du texte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3731025" y="4644390"/>
            <a:ext cx="1980000" cy="1490080"/>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13" name="Espace réservé du texte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80975" y="3971432"/>
            <a:ext cx="1980000" cy="360000"/>
          </a:xfrm>
        </p:spPr>
        <p:txBody>
          <a:bodyPr rtlCol="0"/>
          <a:lstStyle>
            <a:lvl1pPr marL="0" indent="0" algn="ctr">
              <a:buFont typeface="Arial" panose="020B0604020202020204" pitchFamily="34" charset="0"/>
              <a:buNone/>
              <a:defRPr sz="1800">
                <a:solidFill>
                  <a:schemeClr val="accent3"/>
                </a:solidFill>
                <a:latin typeface="+mj-lt"/>
              </a:defRPr>
            </a:lvl1pPr>
          </a:lstStyle>
          <a:p>
            <a:pPr lvl="0" rtl="0"/>
            <a:r>
              <a:rPr lang="fr-FR" noProof="0"/>
              <a:t>Puce 3</a:t>
            </a:r>
          </a:p>
        </p:txBody>
      </p:sp>
      <p:sp>
        <p:nvSpPr>
          <p:cNvPr id="14" name="Espace réservé du texte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6480975" y="4644390"/>
            <a:ext cx="1980000" cy="1490080"/>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16" name="Espace réservé du contenu 15">
            <a:extLst>
              <a:ext uri="{FF2B5EF4-FFF2-40B4-BE49-F238E27FC236}">
                <a16:creationId xmlns:a16="http://schemas.microsoft.com/office/drawing/2014/main" id="{FF934EF9-BF0B-4A73-8F03-1BA80EE0608B}"/>
              </a:ext>
            </a:extLst>
          </p:cNvPr>
          <p:cNvSpPr>
            <a:spLocks noGrp="1"/>
          </p:cNvSpPr>
          <p:nvPr>
            <p:ph sz="quarter" idx="46"/>
          </p:nvPr>
        </p:nvSpPr>
        <p:spPr>
          <a:xfrm>
            <a:off x="1227175" y="2209231"/>
            <a:ext cx="1487800" cy="1487801"/>
          </a:xfrm>
        </p:spPr>
        <p:txBody>
          <a:bodyPr rtlCol="0"/>
          <a:lstStyle>
            <a:lvl1pPr marL="0" indent="0">
              <a:buNone/>
              <a:defRPr>
                <a:solidFill>
                  <a:schemeClr val="accent3"/>
                </a:solidFill>
              </a:defRPr>
            </a:lvl1pPr>
          </a:lstStyle>
          <a:p>
            <a:pPr lvl="0" rtl="0"/>
            <a:r>
              <a:rPr lang="fr-FR" noProof="0"/>
              <a:t>Cliquez pour modifier les styles du texte du masque</a:t>
            </a:r>
          </a:p>
        </p:txBody>
      </p:sp>
      <p:sp>
        <p:nvSpPr>
          <p:cNvPr id="21" name="Espace réservé du texte 8">
            <a:extLst>
              <a:ext uri="{FF2B5EF4-FFF2-40B4-BE49-F238E27FC236}">
                <a16:creationId xmlns:a16="http://schemas.microsoft.com/office/drawing/2014/main" id="{4182E807-0C2E-4BC5-BF7E-526F4625C965}"/>
              </a:ext>
            </a:extLst>
          </p:cNvPr>
          <p:cNvSpPr>
            <a:spLocks noGrp="1"/>
          </p:cNvSpPr>
          <p:nvPr>
            <p:ph type="body" sz="quarter" idx="47" hasCustomPrompt="1"/>
          </p:nvPr>
        </p:nvSpPr>
        <p:spPr>
          <a:xfrm>
            <a:off x="9184088" y="3971432"/>
            <a:ext cx="1980000" cy="360000"/>
          </a:xfrm>
        </p:spPr>
        <p:txBody>
          <a:bodyPr rtlCol="0"/>
          <a:lstStyle>
            <a:lvl1pPr marL="0" indent="0" algn="ctr">
              <a:buFont typeface="Arial" panose="020B0604020202020204" pitchFamily="34" charset="0"/>
              <a:buNone/>
              <a:defRPr sz="1800">
                <a:solidFill>
                  <a:schemeClr val="accent3"/>
                </a:solidFill>
                <a:latin typeface="+mj-lt"/>
              </a:defRPr>
            </a:lvl1pPr>
          </a:lstStyle>
          <a:p>
            <a:pPr lvl="0" rtl="0"/>
            <a:r>
              <a:rPr lang="fr-FR" noProof="0"/>
              <a:t>Puce 4</a:t>
            </a:r>
          </a:p>
        </p:txBody>
      </p:sp>
      <p:sp>
        <p:nvSpPr>
          <p:cNvPr id="22" name="Espace réservé du texte 10">
            <a:extLst>
              <a:ext uri="{FF2B5EF4-FFF2-40B4-BE49-F238E27FC236}">
                <a16:creationId xmlns:a16="http://schemas.microsoft.com/office/drawing/2014/main" id="{8B21E869-F893-4182-B4C9-9C6D4C1E7093}"/>
              </a:ext>
            </a:extLst>
          </p:cNvPr>
          <p:cNvSpPr>
            <a:spLocks noGrp="1"/>
          </p:cNvSpPr>
          <p:nvPr>
            <p:ph type="body" sz="quarter" idx="48" hasCustomPrompt="1"/>
          </p:nvPr>
        </p:nvSpPr>
        <p:spPr>
          <a:xfrm>
            <a:off x="9184087" y="4644390"/>
            <a:ext cx="1980000" cy="1490080"/>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23" name="Espace réservé du contenu 15">
            <a:extLst>
              <a:ext uri="{FF2B5EF4-FFF2-40B4-BE49-F238E27FC236}">
                <a16:creationId xmlns:a16="http://schemas.microsoft.com/office/drawing/2014/main" id="{B86A7EE6-1FE6-48B5-8747-AB276F95128F}"/>
              </a:ext>
            </a:extLst>
          </p:cNvPr>
          <p:cNvSpPr>
            <a:spLocks noGrp="1"/>
          </p:cNvSpPr>
          <p:nvPr>
            <p:ph sz="quarter" idx="49"/>
          </p:nvPr>
        </p:nvSpPr>
        <p:spPr>
          <a:xfrm>
            <a:off x="3977125" y="2209231"/>
            <a:ext cx="1487800" cy="1487801"/>
          </a:xfrm>
        </p:spPr>
        <p:txBody>
          <a:bodyPr rtlCol="0"/>
          <a:lstStyle>
            <a:lvl1pPr marL="0" indent="0">
              <a:buNone/>
              <a:defRPr>
                <a:solidFill>
                  <a:schemeClr val="accent3"/>
                </a:solidFill>
              </a:defRPr>
            </a:lvl1pPr>
          </a:lstStyle>
          <a:p>
            <a:pPr lvl="0" rtl="0"/>
            <a:r>
              <a:rPr lang="fr-FR" noProof="0"/>
              <a:t>Cliquez pour modifier les styles du texte du masque</a:t>
            </a:r>
          </a:p>
        </p:txBody>
      </p:sp>
      <p:sp>
        <p:nvSpPr>
          <p:cNvPr id="24" name="Espace réservé du contenu 15">
            <a:extLst>
              <a:ext uri="{FF2B5EF4-FFF2-40B4-BE49-F238E27FC236}">
                <a16:creationId xmlns:a16="http://schemas.microsoft.com/office/drawing/2014/main" id="{5C937C49-EB73-4979-B8CF-CACF0EA242DA}"/>
              </a:ext>
            </a:extLst>
          </p:cNvPr>
          <p:cNvSpPr>
            <a:spLocks noGrp="1"/>
          </p:cNvSpPr>
          <p:nvPr>
            <p:ph sz="quarter" idx="50"/>
          </p:nvPr>
        </p:nvSpPr>
        <p:spPr>
          <a:xfrm>
            <a:off x="6727075" y="2209231"/>
            <a:ext cx="1487800" cy="1487801"/>
          </a:xfrm>
        </p:spPr>
        <p:txBody>
          <a:bodyPr rtlCol="0"/>
          <a:lstStyle>
            <a:lvl1pPr marL="0" indent="0">
              <a:buNone/>
              <a:defRPr>
                <a:solidFill>
                  <a:schemeClr val="accent3"/>
                </a:solidFill>
              </a:defRPr>
            </a:lvl1pPr>
          </a:lstStyle>
          <a:p>
            <a:pPr lvl="0" rtl="0"/>
            <a:r>
              <a:rPr lang="fr-FR" noProof="0"/>
              <a:t>Cliquez pour modifier les styles du texte du masque</a:t>
            </a:r>
          </a:p>
        </p:txBody>
      </p:sp>
      <p:sp>
        <p:nvSpPr>
          <p:cNvPr id="25" name="Espace réservé du contenu 15">
            <a:extLst>
              <a:ext uri="{FF2B5EF4-FFF2-40B4-BE49-F238E27FC236}">
                <a16:creationId xmlns:a16="http://schemas.microsoft.com/office/drawing/2014/main" id="{5B5AE825-32F0-4FF5-AD58-C846CFE482B5}"/>
              </a:ext>
            </a:extLst>
          </p:cNvPr>
          <p:cNvSpPr>
            <a:spLocks noGrp="1"/>
          </p:cNvSpPr>
          <p:nvPr>
            <p:ph sz="quarter" idx="51"/>
          </p:nvPr>
        </p:nvSpPr>
        <p:spPr>
          <a:xfrm>
            <a:off x="9430188" y="2209231"/>
            <a:ext cx="1487800" cy="1487801"/>
          </a:xfrm>
        </p:spPr>
        <p:txBody>
          <a:bodyPr rtlCol="0"/>
          <a:lstStyle>
            <a:lvl1pPr marL="0" indent="0">
              <a:buNone/>
              <a:defRPr>
                <a:solidFill>
                  <a:schemeClr val="accent3"/>
                </a:solidFill>
              </a:defRPr>
            </a:lvl1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2FC193C-7F61-40CA-B97F-DE9D338DC965}"/>
              </a:ext>
            </a:extLst>
          </p:cNvPr>
          <p:cNvCxnSpPr>
            <a:cxnSpLocks/>
          </p:cNvCxnSpPr>
          <p:nvPr userDrawn="1"/>
        </p:nvCxnSpPr>
        <p:spPr>
          <a:xfrm>
            <a:off x="1513875"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BD86C94F-FF53-46BA-B125-57E5D572D064}"/>
              </a:ext>
            </a:extLst>
          </p:cNvPr>
          <p:cNvCxnSpPr>
            <a:cxnSpLocks/>
          </p:cNvCxnSpPr>
          <p:nvPr userDrawn="1"/>
        </p:nvCxnSpPr>
        <p:spPr>
          <a:xfrm>
            <a:off x="4248911"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BFC882BF-032B-4B67-AF3E-CF79FBCC4FD4}"/>
              </a:ext>
            </a:extLst>
          </p:cNvPr>
          <p:cNvCxnSpPr>
            <a:cxnSpLocks/>
          </p:cNvCxnSpPr>
          <p:nvPr userDrawn="1"/>
        </p:nvCxnSpPr>
        <p:spPr>
          <a:xfrm>
            <a:off x="6983947"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B5750C30-59A4-4345-B670-0030A6828B14}"/>
              </a:ext>
            </a:extLst>
          </p:cNvPr>
          <p:cNvCxnSpPr>
            <a:cxnSpLocks/>
          </p:cNvCxnSpPr>
          <p:nvPr userDrawn="1"/>
        </p:nvCxnSpPr>
        <p:spPr>
          <a:xfrm>
            <a:off x="9718983"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4" name="Image 33" descr="Image contenant extérieur, ciel, nature, dune&#10;&#10;Description générée automatiquement">
            <a:extLst>
              <a:ext uri="{FF2B5EF4-FFF2-40B4-BE49-F238E27FC236}">
                <a16:creationId xmlns:a16="http://schemas.microsoft.com/office/drawing/2014/main" id="{3E2CAEA6-2840-4C2D-B6E2-A17A0A9F06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36" name="Image 35" descr="Image contenant extérieur, ciel, nature, dune&#10;&#10;Description générée automatiquement">
            <a:extLst>
              <a:ext uri="{FF2B5EF4-FFF2-40B4-BE49-F238E27FC236}">
                <a16:creationId xmlns:a16="http://schemas.microsoft.com/office/drawing/2014/main" id="{7C270418-FBBE-4523-812C-440495951DA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37" name="Espace réservé de la date 3">
            <a:extLst>
              <a:ext uri="{FF2B5EF4-FFF2-40B4-BE49-F238E27FC236}">
                <a16:creationId xmlns:a16="http://schemas.microsoft.com/office/drawing/2014/main" id="{4F3022F7-3702-4466-9986-D2645E60F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pPr rtl="0"/>
            <a:r>
              <a:rPr lang="fr-FR" noProof="0"/>
              <a:t>Septembre 2024</a:t>
            </a:r>
          </a:p>
        </p:txBody>
      </p:sp>
    </p:spTree>
    <p:extLst>
      <p:ext uri="{BB962C8B-B14F-4D97-AF65-F5344CB8AC3E}">
        <p14:creationId xmlns:p14="http://schemas.microsoft.com/office/powerpoint/2010/main" val="271523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ontenu">
    <p:bg>
      <p:bgPr>
        <a:solidFill>
          <a:schemeClr val="accent2"/>
        </a:solidFill>
        <a:effectLst/>
      </p:bgPr>
    </p:bg>
    <p:spTree>
      <p:nvGrpSpPr>
        <p:cNvPr id="1" name=""/>
        <p:cNvGrpSpPr/>
        <p:nvPr/>
      </p:nvGrpSpPr>
      <p:grpSpPr>
        <a:xfrm>
          <a:off x="0" y="0"/>
          <a:ext cx="0" cy="0"/>
          <a:chOff x="0" y="0"/>
          <a:chExt cx="0" cy="0"/>
        </a:xfrm>
      </p:grpSpPr>
      <p:pic>
        <p:nvPicPr>
          <p:cNvPr id="9" name="Image 8" descr="Un plan d’eau avec des arbres autour&#10;&#10;Description générée automatiquement avec un niveau de confiance moyen">
            <a:extLst>
              <a:ext uri="{FF2B5EF4-FFF2-40B4-BE49-F238E27FC236}">
                <a16:creationId xmlns:a16="http://schemas.microsoft.com/office/drawing/2014/main" id="{4FA989F3-E380-4D92-BD33-21366C4663E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81400" y="0"/>
            <a:ext cx="5029200" cy="6858000"/>
          </a:xfrm>
          <a:prstGeom prst="rect">
            <a:avLst/>
          </a:prstGeom>
        </p:spPr>
      </p:pic>
      <p:sp>
        <p:nvSpPr>
          <p:cNvPr id="11" name="Espace réservé d’image 10">
            <a:extLst>
              <a:ext uri="{FF2B5EF4-FFF2-40B4-BE49-F238E27FC236}">
                <a16:creationId xmlns:a16="http://schemas.microsoft.com/office/drawing/2014/main" id="{E97333B9-F523-4307-B469-F66B0C6E9D6E}"/>
              </a:ext>
            </a:extLst>
          </p:cNvPr>
          <p:cNvSpPr>
            <a:spLocks noGrp="1"/>
          </p:cNvSpPr>
          <p:nvPr>
            <p:ph type="pic" sz="quarter" idx="13"/>
          </p:nvPr>
        </p:nvSpPr>
        <p:spPr>
          <a:xfrm>
            <a:off x="4038600" y="508000"/>
            <a:ext cx="4114800" cy="5842000"/>
          </a:xfrm>
        </p:spPr>
        <p:txBody>
          <a:bodyPr rtlCol="0"/>
          <a:lstStyle/>
          <a:p>
            <a:pPr rtl="0"/>
            <a:r>
              <a:rPr lang="fr-FR" noProof="0"/>
              <a:t>Cliquez sur l'icône pour ajouter une image</a:t>
            </a:r>
          </a:p>
        </p:txBody>
      </p:sp>
      <p:sp>
        <p:nvSpPr>
          <p:cNvPr id="2" name="Titre 1">
            <a:extLst>
              <a:ext uri="{FF2B5EF4-FFF2-40B4-BE49-F238E27FC236}">
                <a16:creationId xmlns:a16="http://schemas.microsoft.com/office/drawing/2014/main" id="{A1F8C642-49FB-4E16-A3A0-B2ACBEABFFD6}"/>
              </a:ext>
            </a:extLst>
          </p:cNvPr>
          <p:cNvSpPr>
            <a:spLocks noGrp="1"/>
          </p:cNvSpPr>
          <p:nvPr>
            <p:ph type="title"/>
          </p:nvPr>
        </p:nvSpPr>
        <p:spPr>
          <a:xfrm>
            <a:off x="838200" y="365125"/>
            <a:ext cx="10515600" cy="1325563"/>
          </a:xfrm>
        </p:spPr>
        <p:txBody>
          <a:bodyPr rtlCol="0"/>
          <a:lstStyle>
            <a:lvl1pPr algn="ctr">
              <a:defRPr>
                <a:solidFill>
                  <a:schemeClr val="accent1"/>
                </a:solidFill>
              </a:defRPr>
            </a:lvl1pPr>
          </a:lstStyle>
          <a:p>
            <a:pPr rtl="0"/>
            <a:r>
              <a:rPr lang="fr-FR" noProof="0"/>
              <a:t>Modifiez le style du titre</a:t>
            </a:r>
          </a:p>
        </p:txBody>
      </p:sp>
      <p:sp>
        <p:nvSpPr>
          <p:cNvPr id="12" name="Espace réservé du texte 8">
            <a:extLst>
              <a:ext uri="{FF2B5EF4-FFF2-40B4-BE49-F238E27FC236}">
                <a16:creationId xmlns:a16="http://schemas.microsoft.com/office/drawing/2014/main" id="{D42CD466-114C-48B9-82B3-DC830491B351}"/>
              </a:ext>
            </a:extLst>
          </p:cNvPr>
          <p:cNvSpPr>
            <a:spLocks noGrp="1"/>
          </p:cNvSpPr>
          <p:nvPr>
            <p:ph type="body" sz="quarter" idx="33" hasCustomPrompt="1"/>
          </p:nvPr>
        </p:nvSpPr>
        <p:spPr>
          <a:xfrm>
            <a:off x="496500" y="2704606"/>
            <a:ext cx="2589600" cy="360000"/>
          </a:xfrm>
        </p:spPr>
        <p:txBody>
          <a:bodyPr rtlCol="0"/>
          <a:lstStyle>
            <a:lvl1pPr marL="0" indent="0" algn="ctr">
              <a:buFont typeface="Arial" panose="020B0604020202020204" pitchFamily="34" charset="0"/>
              <a:buNone/>
              <a:defRPr sz="1800">
                <a:solidFill>
                  <a:schemeClr val="accent1"/>
                </a:solidFill>
                <a:latin typeface="+mj-lt"/>
              </a:defRPr>
            </a:lvl1pPr>
          </a:lstStyle>
          <a:p>
            <a:pPr lvl="0" rtl="0"/>
            <a:r>
              <a:rPr lang="fr-FR" noProof="0"/>
              <a:t>Puce 1</a:t>
            </a:r>
          </a:p>
        </p:txBody>
      </p:sp>
      <p:sp>
        <p:nvSpPr>
          <p:cNvPr id="13" name="Espace réservé du texte 10">
            <a:extLst>
              <a:ext uri="{FF2B5EF4-FFF2-40B4-BE49-F238E27FC236}">
                <a16:creationId xmlns:a16="http://schemas.microsoft.com/office/drawing/2014/main" id="{51758243-C023-46F4-AA0D-115263FADCFC}"/>
              </a:ext>
            </a:extLst>
          </p:cNvPr>
          <p:cNvSpPr>
            <a:spLocks noGrp="1"/>
          </p:cNvSpPr>
          <p:nvPr>
            <p:ph type="body" sz="quarter" idx="34" hasCustomPrompt="1"/>
          </p:nvPr>
        </p:nvSpPr>
        <p:spPr>
          <a:xfrm>
            <a:off x="496500" y="3128324"/>
            <a:ext cx="2589600" cy="861420"/>
          </a:xfrm>
        </p:spPr>
        <p:txBody>
          <a:bodyPr rtlCol="0">
            <a:normAutofit/>
          </a:bodyPr>
          <a:lstStyle>
            <a:lvl1pPr marL="0" indent="0" algn="ctr">
              <a:lnSpc>
                <a:spcPts val="1700"/>
              </a:lnSpc>
              <a:buNone/>
              <a:defRPr sz="1200">
                <a:solidFill>
                  <a:schemeClr val="accent1"/>
                </a:solidFill>
              </a:defRPr>
            </a:lvl1pPr>
          </a:lstStyle>
          <a:p>
            <a:pPr lvl="0" rtl="0"/>
            <a:r>
              <a:rPr lang="fr-FR" noProof="0"/>
              <a:t>Description de puce</a:t>
            </a:r>
          </a:p>
        </p:txBody>
      </p:sp>
      <p:sp>
        <p:nvSpPr>
          <p:cNvPr id="15" name="Espace réservé du texte 8">
            <a:extLst>
              <a:ext uri="{FF2B5EF4-FFF2-40B4-BE49-F238E27FC236}">
                <a16:creationId xmlns:a16="http://schemas.microsoft.com/office/drawing/2014/main" id="{6CE54372-39E4-429B-909F-1B393078547E}"/>
              </a:ext>
            </a:extLst>
          </p:cNvPr>
          <p:cNvSpPr>
            <a:spLocks noGrp="1"/>
          </p:cNvSpPr>
          <p:nvPr>
            <p:ph type="body" sz="quarter" idx="35" hasCustomPrompt="1"/>
          </p:nvPr>
        </p:nvSpPr>
        <p:spPr>
          <a:xfrm>
            <a:off x="496500" y="4530478"/>
            <a:ext cx="2589600" cy="360000"/>
          </a:xfrm>
        </p:spPr>
        <p:txBody>
          <a:bodyPr rtlCol="0"/>
          <a:lstStyle>
            <a:lvl1pPr marL="0" indent="0" algn="ctr">
              <a:buFont typeface="Arial" panose="020B0604020202020204" pitchFamily="34" charset="0"/>
              <a:buNone/>
              <a:defRPr sz="1800">
                <a:solidFill>
                  <a:schemeClr val="accent1"/>
                </a:solidFill>
                <a:latin typeface="+mj-lt"/>
              </a:defRPr>
            </a:lvl1pPr>
          </a:lstStyle>
          <a:p>
            <a:pPr lvl="0" rtl="0"/>
            <a:r>
              <a:rPr lang="fr-FR" noProof="0"/>
              <a:t>Puce 3</a:t>
            </a:r>
          </a:p>
        </p:txBody>
      </p:sp>
      <p:sp>
        <p:nvSpPr>
          <p:cNvPr id="16" name="Espace réservé du texte 10">
            <a:extLst>
              <a:ext uri="{FF2B5EF4-FFF2-40B4-BE49-F238E27FC236}">
                <a16:creationId xmlns:a16="http://schemas.microsoft.com/office/drawing/2014/main" id="{180615B5-AB0C-4460-96CC-11C15E7D74F1}"/>
              </a:ext>
            </a:extLst>
          </p:cNvPr>
          <p:cNvSpPr>
            <a:spLocks noGrp="1"/>
          </p:cNvSpPr>
          <p:nvPr>
            <p:ph type="body" sz="quarter" idx="36" hasCustomPrompt="1"/>
          </p:nvPr>
        </p:nvSpPr>
        <p:spPr>
          <a:xfrm>
            <a:off x="496500" y="4954196"/>
            <a:ext cx="2589600" cy="861420"/>
          </a:xfrm>
        </p:spPr>
        <p:txBody>
          <a:bodyPr rtlCol="0">
            <a:normAutofit/>
          </a:bodyPr>
          <a:lstStyle>
            <a:lvl1pPr marL="0" indent="0" algn="ctr">
              <a:lnSpc>
                <a:spcPts val="1700"/>
              </a:lnSpc>
              <a:buNone/>
              <a:defRPr sz="1200">
                <a:solidFill>
                  <a:schemeClr val="accent1"/>
                </a:solidFill>
              </a:defRPr>
            </a:lvl1pPr>
          </a:lstStyle>
          <a:p>
            <a:pPr lvl="0" rtl="0"/>
            <a:r>
              <a:rPr lang="fr-FR" noProof="0"/>
              <a:t>Description de puce</a:t>
            </a:r>
          </a:p>
        </p:txBody>
      </p:sp>
      <p:sp>
        <p:nvSpPr>
          <p:cNvPr id="17" name="Espace réservé du texte 8">
            <a:extLst>
              <a:ext uri="{FF2B5EF4-FFF2-40B4-BE49-F238E27FC236}">
                <a16:creationId xmlns:a16="http://schemas.microsoft.com/office/drawing/2014/main" id="{09C3E351-39C7-4529-B6CD-B0EF6A4BB0DD}"/>
              </a:ext>
            </a:extLst>
          </p:cNvPr>
          <p:cNvSpPr>
            <a:spLocks noGrp="1"/>
          </p:cNvSpPr>
          <p:nvPr>
            <p:ph type="body" sz="quarter" idx="37" hasCustomPrompt="1"/>
          </p:nvPr>
        </p:nvSpPr>
        <p:spPr>
          <a:xfrm>
            <a:off x="9105900" y="2704606"/>
            <a:ext cx="2589600" cy="360000"/>
          </a:xfrm>
        </p:spPr>
        <p:txBody>
          <a:bodyPr rtlCol="0"/>
          <a:lstStyle>
            <a:lvl1pPr marL="0" indent="0" algn="ctr">
              <a:buFont typeface="Arial" panose="020B0604020202020204" pitchFamily="34" charset="0"/>
              <a:buNone/>
              <a:defRPr sz="1800">
                <a:solidFill>
                  <a:schemeClr val="accent1"/>
                </a:solidFill>
                <a:latin typeface="+mj-lt"/>
              </a:defRPr>
            </a:lvl1pPr>
          </a:lstStyle>
          <a:p>
            <a:pPr lvl="0" rtl="0"/>
            <a:r>
              <a:rPr lang="fr-FR" noProof="0"/>
              <a:t>Puce 2</a:t>
            </a:r>
          </a:p>
        </p:txBody>
      </p:sp>
      <p:sp>
        <p:nvSpPr>
          <p:cNvPr id="18" name="Espace réservé du texte 10">
            <a:extLst>
              <a:ext uri="{FF2B5EF4-FFF2-40B4-BE49-F238E27FC236}">
                <a16:creationId xmlns:a16="http://schemas.microsoft.com/office/drawing/2014/main" id="{0762CB53-1EBD-4B1E-8562-33910E883348}"/>
              </a:ext>
            </a:extLst>
          </p:cNvPr>
          <p:cNvSpPr>
            <a:spLocks noGrp="1"/>
          </p:cNvSpPr>
          <p:nvPr>
            <p:ph type="body" sz="quarter" idx="38" hasCustomPrompt="1"/>
          </p:nvPr>
        </p:nvSpPr>
        <p:spPr>
          <a:xfrm>
            <a:off x="9105900" y="3128324"/>
            <a:ext cx="2589600" cy="861420"/>
          </a:xfrm>
        </p:spPr>
        <p:txBody>
          <a:bodyPr rtlCol="0">
            <a:normAutofit/>
          </a:bodyPr>
          <a:lstStyle>
            <a:lvl1pPr marL="0" indent="0" algn="ctr">
              <a:lnSpc>
                <a:spcPts val="1700"/>
              </a:lnSpc>
              <a:buNone/>
              <a:defRPr sz="1200">
                <a:solidFill>
                  <a:schemeClr val="accent1"/>
                </a:solidFill>
              </a:defRPr>
            </a:lvl1pPr>
          </a:lstStyle>
          <a:p>
            <a:pPr lvl="0" rtl="0"/>
            <a:r>
              <a:rPr lang="fr-FR" noProof="0"/>
              <a:t>Description de puce</a:t>
            </a:r>
          </a:p>
        </p:txBody>
      </p:sp>
      <p:sp>
        <p:nvSpPr>
          <p:cNvPr id="19" name="Espace réservé du texte 8">
            <a:extLst>
              <a:ext uri="{FF2B5EF4-FFF2-40B4-BE49-F238E27FC236}">
                <a16:creationId xmlns:a16="http://schemas.microsoft.com/office/drawing/2014/main" id="{7F9CB6CB-1D5E-4484-BDCC-67FDE981AA7C}"/>
              </a:ext>
            </a:extLst>
          </p:cNvPr>
          <p:cNvSpPr>
            <a:spLocks noGrp="1"/>
          </p:cNvSpPr>
          <p:nvPr>
            <p:ph type="body" sz="quarter" idx="39" hasCustomPrompt="1"/>
          </p:nvPr>
        </p:nvSpPr>
        <p:spPr>
          <a:xfrm>
            <a:off x="9105900" y="4530478"/>
            <a:ext cx="2589600" cy="360000"/>
          </a:xfrm>
        </p:spPr>
        <p:txBody>
          <a:bodyPr rtlCol="0"/>
          <a:lstStyle>
            <a:lvl1pPr marL="0" indent="0" algn="ctr">
              <a:buFont typeface="Arial" panose="020B0604020202020204" pitchFamily="34" charset="0"/>
              <a:buNone/>
              <a:defRPr sz="1800">
                <a:solidFill>
                  <a:schemeClr val="accent1"/>
                </a:solidFill>
                <a:latin typeface="+mj-lt"/>
              </a:defRPr>
            </a:lvl1pPr>
          </a:lstStyle>
          <a:p>
            <a:pPr lvl="0" rtl="0"/>
            <a:r>
              <a:rPr lang="fr-FR" noProof="0"/>
              <a:t>Puce 4</a:t>
            </a:r>
          </a:p>
        </p:txBody>
      </p:sp>
      <p:sp>
        <p:nvSpPr>
          <p:cNvPr id="20" name="Espace réservé du texte 10">
            <a:extLst>
              <a:ext uri="{FF2B5EF4-FFF2-40B4-BE49-F238E27FC236}">
                <a16:creationId xmlns:a16="http://schemas.microsoft.com/office/drawing/2014/main" id="{8229F1D8-00A2-407C-974C-4F22FE98AB1C}"/>
              </a:ext>
            </a:extLst>
          </p:cNvPr>
          <p:cNvSpPr>
            <a:spLocks noGrp="1"/>
          </p:cNvSpPr>
          <p:nvPr>
            <p:ph type="body" sz="quarter" idx="40" hasCustomPrompt="1"/>
          </p:nvPr>
        </p:nvSpPr>
        <p:spPr>
          <a:xfrm>
            <a:off x="9105900" y="4954196"/>
            <a:ext cx="2589600" cy="861420"/>
          </a:xfrm>
        </p:spPr>
        <p:txBody>
          <a:bodyPr rtlCol="0">
            <a:normAutofit/>
          </a:bodyPr>
          <a:lstStyle>
            <a:lvl1pPr marL="0" indent="0" algn="ctr">
              <a:lnSpc>
                <a:spcPts val="1700"/>
              </a:lnSpc>
              <a:buNone/>
              <a:defRPr sz="1200">
                <a:solidFill>
                  <a:schemeClr val="accent1"/>
                </a:solidFill>
              </a:defRPr>
            </a:lvl1pPr>
          </a:lstStyle>
          <a:p>
            <a:pPr lvl="0" rtl="0"/>
            <a:r>
              <a:rPr lang="fr-FR" noProof="0"/>
              <a:t>Description de puce</a:t>
            </a:r>
          </a:p>
        </p:txBody>
      </p:sp>
      <p:sp>
        <p:nvSpPr>
          <p:cNvPr id="22" name="Espace réservé de la date 2">
            <a:extLst>
              <a:ext uri="{FF2B5EF4-FFF2-40B4-BE49-F238E27FC236}">
                <a16:creationId xmlns:a16="http://schemas.microsoft.com/office/drawing/2014/main" id="{7E9D7FB7-F0D3-47C2-95E6-B2D047FF2350}"/>
              </a:ext>
            </a:extLst>
          </p:cNvPr>
          <p:cNvSpPr>
            <a:spLocks noGrp="1"/>
          </p:cNvSpPr>
          <p:nvPr>
            <p:ph type="dt" sz="half" idx="10"/>
          </p:nvPr>
        </p:nvSpPr>
        <p:spPr>
          <a:xfrm>
            <a:off x="838200" y="6356350"/>
            <a:ext cx="2743200" cy="365125"/>
          </a:xfrm>
        </p:spPr>
        <p:txBody>
          <a:bodyPr rtlCol="0"/>
          <a:lstStyle>
            <a:lvl1pPr>
              <a:defRPr>
                <a:solidFill>
                  <a:schemeClr val="accent1"/>
                </a:solidFill>
              </a:defRPr>
            </a:lvl1pPr>
          </a:lstStyle>
          <a:p>
            <a:pPr rtl="0"/>
            <a:r>
              <a:rPr lang="fr-FR" noProof="0"/>
              <a:t>Septembre 2024</a:t>
            </a:r>
          </a:p>
        </p:txBody>
      </p:sp>
      <p:sp>
        <p:nvSpPr>
          <p:cNvPr id="23" name="Espace réservé du pied de page 3">
            <a:extLst>
              <a:ext uri="{FF2B5EF4-FFF2-40B4-BE49-F238E27FC236}">
                <a16:creationId xmlns:a16="http://schemas.microsoft.com/office/drawing/2014/main" id="{C73EC134-FDBF-4113-B825-23125EE8675C}"/>
              </a:ext>
            </a:extLst>
          </p:cNvPr>
          <p:cNvSpPr>
            <a:spLocks noGrp="1"/>
          </p:cNvSpPr>
          <p:nvPr>
            <p:ph type="ftr" sz="quarter" idx="11"/>
          </p:nvPr>
        </p:nvSpPr>
        <p:spPr>
          <a:xfrm>
            <a:off x="4038600" y="6356350"/>
            <a:ext cx="4114800" cy="365125"/>
          </a:xfrm>
        </p:spPr>
        <p:txBody>
          <a:bodyPr rtlCol="0"/>
          <a:lstStyle>
            <a:lvl1pPr>
              <a:defRPr>
                <a:solidFill>
                  <a:schemeClr val="accent1"/>
                </a:solidFill>
              </a:defRPr>
            </a:lvl1pPr>
          </a:lstStyle>
          <a:p>
            <a:pPr rtl="0"/>
            <a:r>
              <a:rPr lang="fr-FR" noProof="0"/>
              <a:t>Pitch deck</a:t>
            </a:r>
          </a:p>
        </p:txBody>
      </p:sp>
      <p:sp>
        <p:nvSpPr>
          <p:cNvPr id="24" name="Espace réservé du numéro de diapositive 4">
            <a:extLst>
              <a:ext uri="{FF2B5EF4-FFF2-40B4-BE49-F238E27FC236}">
                <a16:creationId xmlns:a16="http://schemas.microsoft.com/office/drawing/2014/main" id="{12C2DA51-699D-4FD6-9B2A-2FA0915C710E}"/>
              </a:ext>
            </a:extLst>
          </p:cNvPr>
          <p:cNvSpPr>
            <a:spLocks noGrp="1"/>
          </p:cNvSpPr>
          <p:nvPr>
            <p:ph type="sldNum" sz="quarter" idx="12"/>
          </p:nvPr>
        </p:nvSpPr>
        <p:spPr>
          <a:xfrm>
            <a:off x="8610600" y="6356350"/>
            <a:ext cx="2743200" cy="365125"/>
          </a:xfrm>
        </p:spPr>
        <p:txBody>
          <a:bodyPr rtlCol="0"/>
          <a:lstStyle>
            <a:lvl1pPr>
              <a:defRPr>
                <a:solidFill>
                  <a:schemeClr val="accent1"/>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395669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oint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3D039-0A18-4031-8A63-D83666B066F6}"/>
              </a:ext>
            </a:extLst>
          </p:cNvPr>
          <p:cNvSpPr>
            <a:spLocks noGrp="1"/>
          </p:cNvSpPr>
          <p:nvPr>
            <p:ph type="title"/>
          </p:nvPr>
        </p:nvSpPr>
        <p:spPr>
          <a:xfrm>
            <a:off x="7035800" y="473869"/>
            <a:ext cx="4603750" cy="1226572"/>
          </a:xfrm>
        </p:spPr>
        <p:txBody>
          <a:bodyPr rtlCol="0" anchor="b">
            <a:normAutofit/>
          </a:bodyPr>
          <a:lstStyle>
            <a:lvl1pPr>
              <a:defRPr sz="4400">
                <a:solidFill>
                  <a:schemeClr val="accent3"/>
                </a:solidFill>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77438815-B9AF-4BA5-B8D6-3311C4949FAD}"/>
              </a:ext>
            </a:extLst>
          </p:cNvPr>
          <p:cNvSpPr>
            <a:spLocks noGrp="1"/>
          </p:cNvSpPr>
          <p:nvPr>
            <p:ph type="body" idx="1" hasCustomPrompt="1"/>
          </p:nvPr>
        </p:nvSpPr>
        <p:spPr>
          <a:xfrm>
            <a:off x="7445828" y="2468880"/>
            <a:ext cx="3888921" cy="725701"/>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pic>
        <p:nvPicPr>
          <p:cNvPr id="10" name="Imag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58467" y="0"/>
            <a:ext cx="304268" cy="6858000"/>
          </a:xfrm>
          <a:prstGeom prst="rect">
            <a:avLst/>
          </a:prstGeom>
        </p:spPr>
      </p:pic>
      <p:sp>
        <p:nvSpPr>
          <p:cNvPr id="12" name="Espace réservé d’image 11">
            <a:extLst>
              <a:ext uri="{FF2B5EF4-FFF2-40B4-BE49-F238E27FC236}">
                <a16:creationId xmlns:a16="http://schemas.microsoft.com/office/drawing/2014/main" id="{8C140FD9-A97C-40A2-A8B8-84D503A3C4BD}"/>
              </a:ext>
            </a:extLst>
          </p:cNvPr>
          <p:cNvSpPr>
            <a:spLocks noGrp="1"/>
          </p:cNvSpPr>
          <p:nvPr>
            <p:ph type="pic" sz="quarter" idx="13"/>
          </p:nvPr>
        </p:nvSpPr>
        <p:spPr>
          <a:xfrm>
            <a:off x="1" y="0"/>
            <a:ext cx="6358466" cy="6857999"/>
          </a:xfrm>
        </p:spPr>
        <p:txBody>
          <a:bodyPr rtlCol="0"/>
          <a:lstStyle/>
          <a:p>
            <a:pPr rtl="0"/>
            <a:r>
              <a:rPr lang="fr-FR" noProof="0"/>
              <a:t>Cliquez sur l'icône pour ajouter une image</a:t>
            </a:r>
          </a:p>
        </p:txBody>
      </p:sp>
      <p:cxnSp>
        <p:nvCxnSpPr>
          <p:cNvPr id="14" name="Connecteur droit 13">
            <a:extLst>
              <a:ext uri="{FF2B5EF4-FFF2-40B4-BE49-F238E27FC236}">
                <a16:creationId xmlns:a16="http://schemas.microsoft.com/office/drawing/2014/main" id="{7A83CD18-0EF9-4AC6-87C8-0A5C8F9F2CA9}"/>
              </a:ext>
            </a:extLst>
          </p:cNvPr>
          <p:cNvCxnSpPr>
            <a:cxnSpLocks/>
          </p:cNvCxnSpPr>
          <p:nvPr userDrawn="1"/>
        </p:nvCxnSpPr>
        <p:spPr>
          <a:xfrm>
            <a:off x="7256237" y="2928256"/>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Espace réservé du texte 2">
            <a:extLst>
              <a:ext uri="{FF2B5EF4-FFF2-40B4-BE49-F238E27FC236}">
                <a16:creationId xmlns:a16="http://schemas.microsoft.com/office/drawing/2014/main" id="{EB506012-914F-463E-9582-CE719EAD470E}"/>
              </a:ext>
            </a:extLst>
          </p:cNvPr>
          <p:cNvSpPr>
            <a:spLocks noGrp="1"/>
          </p:cNvSpPr>
          <p:nvPr>
            <p:ph type="body" idx="15" hasCustomPrompt="1"/>
          </p:nvPr>
        </p:nvSpPr>
        <p:spPr>
          <a:xfrm>
            <a:off x="7117447" y="2468617"/>
            <a:ext cx="410028" cy="459639"/>
          </a:xfrm>
        </p:spPr>
        <p:txBody>
          <a:bodyPr rtlCol="0">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1.</a:t>
            </a:r>
          </a:p>
        </p:txBody>
      </p:sp>
      <p:sp>
        <p:nvSpPr>
          <p:cNvPr id="20" name="Espace réservé du texte 2">
            <a:extLst>
              <a:ext uri="{FF2B5EF4-FFF2-40B4-BE49-F238E27FC236}">
                <a16:creationId xmlns:a16="http://schemas.microsoft.com/office/drawing/2014/main" id="{3B07FC46-2A60-4E96-A309-C03E813082E8}"/>
              </a:ext>
            </a:extLst>
          </p:cNvPr>
          <p:cNvSpPr>
            <a:spLocks noGrp="1"/>
          </p:cNvSpPr>
          <p:nvPr>
            <p:ph type="body" idx="16" hasCustomPrompt="1"/>
          </p:nvPr>
        </p:nvSpPr>
        <p:spPr>
          <a:xfrm>
            <a:off x="7445828" y="3808800"/>
            <a:ext cx="3888921" cy="725701"/>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2" name="Espace réservé du texte 2">
            <a:extLst>
              <a:ext uri="{FF2B5EF4-FFF2-40B4-BE49-F238E27FC236}">
                <a16:creationId xmlns:a16="http://schemas.microsoft.com/office/drawing/2014/main" id="{7DB6CAB0-C8FA-4599-AB8C-A2AEED800C6B}"/>
              </a:ext>
            </a:extLst>
          </p:cNvPr>
          <p:cNvSpPr>
            <a:spLocks noGrp="1"/>
          </p:cNvSpPr>
          <p:nvPr>
            <p:ph type="body" idx="18" hasCustomPrompt="1"/>
          </p:nvPr>
        </p:nvSpPr>
        <p:spPr>
          <a:xfrm>
            <a:off x="7445828" y="5101562"/>
            <a:ext cx="3888921" cy="725701"/>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19" name="Espace réservé du texte 2">
            <a:extLst>
              <a:ext uri="{FF2B5EF4-FFF2-40B4-BE49-F238E27FC236}">
                <a16:creationId xmlns:a16="http://schemas.microsoft.com/office/drawing/2014/main" id="{FCE75E29-1E56-4BC2-9665-A103D29D944B}"/>
              </a:ext>
            </a:extLst>
          </p:cNvPr>
          <p:cNvSpPr>
            <a:spLocks noGrp="1"/>
          </p:cNvSpPr>
          <p:nvPr>
            <p:ph type="body" idx="20" hasCustomPrompt="1"/>
          </p:nvPr>
        </p:nvSpPr>
        <p:spPr>
          <a:xfrm>
            <a:off x="7117447" y="3808800"/>
            <a:ext cx="410028" cy="459639"/>
          </a:xfrm>
        </p:spPr>
        <p:txBody>
          <a:bodyPr rtlCol="0">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2.</a:t>
            </a:r>
          </a:p>
        </p:txBody>
      </p:sp>
      <p:sp>
        <p:nvSpPr>
          <p:cNvPr id="26" name="Espace réservé du texte 2">
            <a:extLst>
              <a:ext uri="{FF2B5EF4-FFF2-40B4-BE49-F238E27FC236}">
                <a16:creationId xmlns:a16="http://schemas.microsoft.com/office/drawing/2014/main" id="{24A65D09-92B8-4044-9560-43DACBD6E367}"/>
              </a:ext>
            </a:extLst>
          </p:cNvPr>
          <p:cNvSpPr>
            <a:spLocks noGrp="1"/>
          </p:cNvSpPr>
          <p:nvPr>
            <p:ph type="body" idx="21" hasCustomPrompt="1"/>
          </p:nvPr>
        </p:nvSpPr>
        <p:spPr>
          <a:xfrm>
            <a:off x="7117447" y="5101562"/>
            <a:ext cx="410028" cy="459639"/>
          </a:xfrm>
        </p:spPr>
        <p:txBody>
          <a:bodyPr rtlCol="0">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3.</a:t>
            </a:r>
          </a:p>
        </p:txBody>
      </p:sp>
      <p:cxnSp>
        <p:nvCxnSpPr>
          <p:cNvPr id="13" name="Connecteur droit 12">
            <a:extLst>
              <a:ext uri="{FF2B5EF4-FFF2-40B4-BE49-F238E27FC236}">
                <a16:creationId xmlns:a16="http://schemas.microsoft.com/office/drawing/2014/main" id="{0AF3E8EA-AD86-4D53-99F2-514C73069694}"/>
              </a:ext>
            </a:extLst>
          </p:cNvPr>
          <p:cNvCxnSpPr>
            <a:cxnSpLocks/>
          </p:cNvCxnSpPr>
          <p:nvPr userDrawn="1"/>
        </p:nvCxnSpPr>
        <p:spPr>
          <a:xfrm>
            <a:off x="7256237" y="4268439"/>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Espace réservé de la date 3">
            <a:extLst>
              <a:ext uri="{FF2B5EF4-FFF2-40B4-BE49-F238E27FC236}">
                <a16:creationId xmlns:a16="http://schemas.microsoft.com/office/drawing/2014/main" id="{A21C585D-982F-4820-83DB-2EC69C557448}"/>
              </a:ext>
            </a:extLst>
          </p:cNvPr>
          <p:cNvSpPr>
            <a:spLocks noGrp="1"/>
          </p:cNvSpPr>
          <p:nvPr>
            <p:ph type="dt" sz="half" idx="10"/>
          </p:nvPr>
        </p:nvSpPr>
        <p:spPr>
          <a:xfrm>
            <a:off x="838200" y="6356350"/>
            <a:ext cx="2743200" cy="365125"/>
          </a:xfrm>
        </p:spPr>
        <p:txBody>
          <a:bodyPr rtlCol="0"/>
          <a:lstStyle>
            <a:lvl1pPr>
              <a:defRPr>
                <a:solidFill>
                  <a:schemeClr val="accent1"/>
                </a:solidFill>
              </a:defRPr>
            </a:lvl1pPr>
          </a:lstStyle>
          <a:p>
            <a:pPr rtl="0"/>
            <a:r>
              <a:rPr lang="fr-FR" noProof="0"/>
              <a:t>Septembre 2024</a:t>
            </a:r>
          </a:p>
        </p:txBody>
      </p:sp>
      <p:sp>
        <p:nvSpPr>
          <p:cNvPr id="29" name="Espace réservé du pied de page 4">
            <a:extLst>
              <a:ext uri="{FF2B5EF4-FFF2-40B4-BE49-F238E27FC236}">
                <a16:creationId xmlns:a16="http://schemas.microsoft.com/office/drawing/2014/main" id="{CF6BFE9E-EF76-481D-9C8A-7AB36DF5E35B}"/>
              </a:ext>
            </a:extLst>
          </p:cNvPr>
          <p:cNvSpPr>
            <a:spLocks noGrp="1"/>
          </p:cNvSpPr>
          <p:nvPr>
            <p:ph type="ftr" sz="quarter" idx="11"/>
          </p:nvPr>
        </p:nvSpPr>
        <p:spPr>
          <a:xfrm>
            <a:off x="7035799" y="6356350"/>
            <a:ext cx="2772229" cy="365125"/>
          </a:xfrm>
        </p:spPr>
        <p:txBody>
          <a:bodyPr rtlCol="0"/>
          <a:lstStyle>
            <a:lvl1pPr algn="l">
              <a:defRPr>
                <a:solidFill>
                  <a:schemeClr val="accent3">
                    <a:lumMod val="60000"/>
                    <a:lumOff val="40000"/>
                  </a:schemeClr>
                </a:solidFill>
              </a:defRPr>
            </a:lvl1pPr>
          </a:lstStyle>
          <a:p>
            <a:pPr rtl="0"/>
            <a:r>
              <a:rPr lang="fr-FR" noProof="0"/>
              <a:t>Pitch deck</a:t>
            </a:r>
          </a:p>
        </p:txBody>
      </p:sp>
      <p:sp>
        <p:nvSpPr>
          <p:cNvPr id="30" name="Espace réservé du numéro de diapositive 5">
            <a:extLst>
              <a:ext uri="{FF2B5EF4-FFF2-40B4-BE49-F238E27FC236}">
                <a16:creationId xmlns:a16="http://schemas.microsoft.com/office/drawing/2014/main" id="{CD8FBCDE-F8D9-49DC-B34B-2D3463C50930}"/>
              </a:ext>
            </a:extLst>
          </p:cNvPr>
          <p:cNvSpPr>
            <a:spLocks noGrp="1"/>
          </p:cNvSpPr>
          <p:nvPr>
            <p:ph type="sldNum" sz="quarter" idx="12"/>
          </p:nvPr>
        </p:nvSpPr>
        <p:spPr>
          <a:xfrm>
            <a:off x="10036628" y="6356350"/>
            <a:ext cx="1317171" cy="365125"/>
          </a:xfrm>
        </p:spPr>
        <p:txBody>
          <a:bodyPr rtlCol="0"/>
          <a:lstStyle>
            <a:lvl1pPr>
              <a:defRPr>
                <a:solidFill>
                  <a:schemeClr val="accent3">
                    <a:lumMod val="60000"/>
                    <a:lumOff val="40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04245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accent2"/>
        </a:solidFill>
        <a:effectLst/>
      </p:bgPr>
    </p:bg>
    <p:spTree>
      <p:nvGrpSpPr>
        <p:cNvPr id="1" name=""/>
        <p:cNvGrpSpPr/>
        <p:nvPr/>
      </p:nvGrpSpPr>
      <p:grpSpPr>
        <a:xfrm>
          <a:off x="0" y="0"/>
          <a:ext cx="0" cy="0"/>
          <a:chOff x="0" y="0"/>
          <a:chExt cx="0" cy="0"/>
        </a:xfrm>
      </p:grpSpPr>
      <p:pic>
        <p:nvPicPr>
          <p:cNvPr id="12" name="Image 11" descr="Image contenant extérieur, ciel, nature, dune&#10;&#10;Description générée automatiquement">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301"/>
          <a:stretch/>
        </p:blipFill>
        <p:spPr>
          <a:xfrm>
            <a:off x="0" y="0"/>
            <a:ext cx="4446270" cy="6879772"/>
          </a:xfrm>
          <a:prstGeom prst="rect">
            <a:avLst/>
          </a:prstGeom>
        </p:spPr>
      </p:pic>
      <p:cxnSp>
        <p:nvCxnSpPr>
          <p:cNvPr id="14" name="Connecteur droit 13">
            <a:extLst>
              <a:ext uri="{FF2B5EF4-FFF2-40B4-BE49-F238E27FC236}">
                <a16:creationId xmlns:a16="http://schemas.microsoft.com/office/drawing/2014/main" id="{E6BAFCD4-E08A-4CBF-B3C6-F99D6523EB03}"/>
              </a:ext>
            </a:extLst>
          </p:cNvPr>
          <p:cNvCxnSpPr>
            <a:cxnSpLocks/>
          </p:cNvCxnSpPr>
          <p:nvPr userDrawn="1"/>
        </p:nvCxnSpPr>
        <p:spPr>
          <a:xfrm flipH="1">
            <a:off x="3752850" y="4047144"/>
            <a:ext cx="84391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Espace réservé du texte 4">
            <a:extLst>
              <a:ext uri="{FF2B5EF4-FFF2-40B4-BE49-F238E27FC236}">
                <a16:creationId xmlns:a16="http://schemas.microsoft.com/office/drawing/2014/main" id="{7DB9F2E2-2FA7-41DA-91AC-B4A535BFF534}"/>
              </a:ext>
            </a:extLst>
          </p:cNvPr>
          <p:cNvSpPr>
            <a:spLocks noGrp="1" noChangeAspect="1"/>
          </p:cNvSpPr>
          <p:nvPr>
            <p:ph type="body" sz="quarter" idx="14" hasCustomPrompt="1"/>
          </p:nvPr>
        </p:nvSpPr>
        <p:spPr>
          <a:xfrm>
            <a:off x="2542032" y="1033272"/>
            <a:ext cx="4690872" cy="4690872"/>
          </a:xfrm>
          <a:noFill/>
        </p:spPr>
        <p:txBody>
          <a:bodyPr spcFirstLastPara="1" wrap="square" lIns="91440" tIns="45720" rIns="91440" bIns="45720" numCol="1" rtlCol="0">
            <a:prstTxWarp prst="textCircle">
              <a:avLst/>
            </a:prstTxWarp>
            <a:spAutoFit/>
          </a:bodyPr>
          <a:lstStyle>
            <a:lvl1pPr>
              <a:defRPr lang="en-US" sz="3200" b="0" cap="all" spc="0" baseline="0" dirty="0">
                <a:ln w="0"/>
                <a:solidFill>
                  <a:schemeClr val="accent1">
                    <a:lumMod val="75000"/>
                    <a:alpha val="70000"/>
                  </a:schemeClr>
                </a:solidFill>
              </a:defRPr>
            </a:lvl1pPr>
          </a:lstStyle>
          <a:p>
            <a:pPr marL="0" lvl="0" algn="ctr" rtl="0"/>
            <a:r>
              <a:rPr lang="fr-FR" noProof="0"/>
              <a:t>Modifiez les styles du texte</a:t>
            </a:r>
          </a:p>
        </p:txBody>
      </p:sp>
      <p:sp>
        <p:nvSpPr>
          <p:cNvPr id="2" name="Titre 1">
            <a:extLst>
              <a:ext uri="{FF2B5EF4-FFF2-40B4-BE49-F238E27FC236}">
                <a16:creationId xmlns:a16="http://schemas.microsoft.com/office/drawing/2014/main" id="{6C25C416-A3A2-4CF9-9532-2C0BFB51CFDF}"/>
              </a:ext>
            </a:extLst>
          </p:cNvPr>
          <p:cNvSpPr>
            <a:spLocks noGrp="1"/>
          </p:cNvSpPr>
          <p:nvPr>
            <p:ph type="ctrTitle"/>
          </p:nvPr>
        </p:nvSpPr>
        <p:spPr>
          <a:xfrm>
            <a:off x="3628558" y="2171699"/>
            <a:ext cx="7581900" cy="1681163"/>
          </a:xfrm>
        </p:spPr>
        <p:txBody>
          <a:bodyPr rtlCol="0" anchor="b">
            <a:noAutofit/>
          </a:bodyPr>
          <a:lstStyle>
            <a:lvl1pPr algn="l">
              <a:defRPr sz="6600">
                <a:solidFill>
                  <a:schemeClr val="accent1"/>
                </a:solidFill>
              </a:defRPr>
            </a:lvl1pPr>
          </a:lstStyle>
          <a:p>
            <a:pPr rtl="0"/>
            <a:r>
              <a:rPr lang="fr-FR" noProof="0"/>
              <a:t>Modifiez le style du titre</a:t>
            </a:r>
          </a:p>
        </p:txBody>
      </p:sp>
    </p:spTree>
    <p:extLst>
      <p:ext uri="{BB962C8B-B14F-4D97-AF65-F5344CB8AC3E}">
        <p14:creationId xmlns:p14="http://schemas.microsoft.com/office/powerpoint/2010/main" val="48088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onne">
    <p:bg>
      <p:bgPr>
        <a:solidFill>
          <a:schemeClr val="accent1"/>
        </a:solidFill>
        <a:effectLst/>
      </p:bgPr>
    </p:bg>
    <p:spTree>
      <p:nvGrpSpPr>
        <p:cNvPr id="1" name=""/>
        <p:cNvGrpSpPr/>
        <p:nvPr/>
      </p:nvGrpSpPr>
      <p:grpSpPr>
        <a:xfrm>
          <a:off x="0" y="0"/>
          <a:ext cx="0" cy="0"/>
          <a:chOff x="0" y="0"/>
          <a:chExt cx="0" cy="0"/>
        </a:xfrm>
      </p:grpSpPr>
      <p:pic>
        <p:nvPicPr>
          <p:cNvPr id="4" name="Image 3" descr="Groupe de personnes montant à cheval&#10;&#10;Description générée automatiquement avec un niveau de confiance moyen">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accent3"/>
                </a:solidFill>
              </a:defRPr>
            </a:lvl1pPr>
          </a:lstStyle>
          <a:p>
            <a:pPr rtl="0"/>
            <a:r>
              <a:rPr lang="fr-FR" noProof="0"/>
              <a:t>Modifiez le style du titre</a:t>
            </a:r>
          </a:p>
        </p:txBody>
      </p:sp>
      <p:sp>
        <p:nvSpPr>
          <p:cNvPr id="9" name="Espace réservé du texte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356050" y="3971432"/>
            <a:ext cx="1980000" cy="360000"/>
          </a:xfrm>
        </p:spPr>
        <p:txBody>
          <a:bodyPr rtlCol="0"/>
          <a:lstStyle>
            <a:lvl1pPr marL="0" indent="0" algn="ctr">
              <a:buFont typeface="Arial" panose="020B0604020202020204" pitchFamily="34" charset="0"/>
              <a:buNone/>
              <a:defRPr sz="1800">
                <a:solidFill>
                  <a:schemeClr val="accent3"/>
                </a:solidFill>
                <a:latin typeface="+mj-lt"/>
              </a:defRPr>
            </a:lvl1pPr>
          </a:lstStyle>
          <a:p>
            <a:pPr lvl="0" rtl="0"/>
            <a:r>
              <a:rPr lang="fr-FR" noProof="0"/>
              <a:t>Puce 1</a:t>
            </a:r>
          </a:p>
        </p:txBody>
      </p:sp>
      <p:sp>
        <p:nvSpPr>
          <p:cNvPr id="10" name="Espace réservé du texte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356050" y="4644390"/>
            <a:ext cx="1980000"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11" name="Espace réservé du texte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06000" y="3971432"/>
            <a:ext cx="1980000" cy="360000"/>
          </a:xfrm>
        </p:spPr>
        <p:txBody>
          <a:bodyPr rtlCol="0"/>
          <a:lstStyle>
            <a:lvl1pPr marL="0" indent="0" algn="ctr">
              <a:buFont typeface="Arial" panose="020B0604020202020204" pitchFamily="34" charset="0"/>
              <a:buNone/>
              <a:defRPr sz="1800">
                <a:solidFill>
                  <a:schemeClr val="accent3"/>
                </a:solidFill>
                <a:latin typeface="+mj-lt"/>
              </a:defRPr>
            </a:lvl1pPr>
          </a:lstStyle>
          <a:p>
            <a:pPr lvl="0" rtl="0"/>
            <a:r>
              <a:rPr lang="fr-FR" noProof="0"/>
              <a:t>Puce 2</a:t>
            </a:r>
          </a:p>
        </p:txBody>
      </p:sp>
      <p:sp>
        <p:nvSpPr>
          <p:cNvPr id="12" name="Espace réservé du texte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06000" y="4644390"/>
            <a:ext cx="1980000"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13" name="Espace réservé du texte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855950" y="3971432"/>
            <a:ext cx="1980000" cy="360000"/>
          </a:xfrm>
        </p:spPr>
        <p:txBody>
          <a:bodyPr rtlCol="0"/>
          <a:lstStyle>
            <a:lvl1pPr marL="0" indent="0" algn="ctr">
              <a:buFont typeface="Arial" panose="020B0604020202020204" pitchFamily="34" charset="0"/>
              <a:buNone/>
              <a:defRPr sz="1800">
                <a:solidFill>
                  <a:schemeClr val="accent3"/>
                </a:solidFill>
                <a:latin typeface="+mj-lt"/>
              </a:defRPr>
            </a:lvl1pPr>
          </a:lstStyle>
          <a:p>
            <a:pPr lvl="0" rtl="0"/>
            <a:r>
              <a:rPr lang="fr-FR" noProof="0"/>
              <a:t>Puce 3</a:t>
            </a:r>
          </a:p>
        </p:txBody>
      </p:sp>
      <p:sp>
        <p:nvSpPr>
          <p:cNvPr id="14" name="Espace réservé du texte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855950" y="4644390"/>
            <a:ext cx="1980000" cy="1116118"/>
          </a:xfrm>
        </p:spPr>
        <p:txBody>
          <a:bodyPr rtlCol="0">
            <a:normAutofit/>
          </a:bodyPr>
          <a:lstStyle>
            <a:lvl1pPr marL="0" indent="0" algn="ctr">
              <a:lnSpc>
                <a:spcPts val="1700"/>
              </a:lnSpc>
              <a:buNone/>
              <a:defRPr sz="1200">
                <a:solidFill>
                  <a:schemeClr val="accent3"/>
                </a:solidFill>
              </a:defRPr>
            </a:lvl1pPr>
          </a:lstStyle>
          <a:p>
            <a:pPr lvl="0" rtl="0"/>
            <a:r>
              <a:rPr lang="fr-FR" noProof="0"/>
              <a:t>Description de puce</a:t>
            </a:r>
          </a:p>
        </p:txBody>
      </p:sp>
      <p:sp>
        <p:nvSpPr>
          <p:cNvPr id="16" name="Espace réservé du contenu 15">
            <a:extLst>
              <a:ext uri="{FF2B5EF4-FFF2-40B4-BE49-F238E27FC236}">
                <a16:creationId xmlns:a16="http://schemas.microsoft.com/office/drawing/2014/main" id="{FF934EF9-BF0B-4A73-8F03-1BA80EE0608B}"/>
              </a:ext>
            </a:extLst>
          </p:cNvPr>
          <p:cNvSpPr>
            <a:spLocks noGrp="1"/>
          </p:cNvSpPr>
          <p:nvPr>
            <p:ph sz="quarter" idx="46"/>
          </p:nvPr>
        </p:nvSpPr>
        <p:spPr>
          <a:xfrm>
            <a:off x="2602150" y="2209231"/>
            <a:ext cx="1487800" cy="1487801"/>
          </a:xfrm>
        </p:spPr>
        <p:txBody>
          <a:bodyPr rtlCol="0"/>
          <a:lstStyle>
            <a:lvl1pPr marL="0" indent="0">
              <a:buNone/>
              <a:defRPr>
                <a:solidFill>
                  <a:schemeClr val="accent3"/>
                </a:solidFill>
              </a:defRPr>
            </a:lvl1pPr>
          </a:lstStyle>
          <a:p>
            <a:pPr lvl="0" rtl="0"/>
            <a:r>
              <a:rPr lang="fr-FR" noProof="0"/>
              <a:t>Cliquez pour modifier les styles du texte du masque</a:t>
            </a:r>
          </a:p>
        </p:txBody>
      </p:sp>
      <p:sp>
        <p:nvSpPr>
          <p:cNvPr id="23" name="Espace réservé du contenu 15">
            <a:extLst>
              <a:ext uri="{FF2B5EF4-FFF2-40B4-BE49-F238E27FC236}">
                <a16:creationId xmlns:a16="http://schemas.microsoft.com/office/drawing/2014/main" id="{B86A7EE6-1FE6-48B5-8747-AB276F95128F}"/>
              </a:ext>
            </a:extLst>
          </p:cNvPr>
          <p:cNvSpPr>
            <a:spLocks noGrp="1"/>
          </p:cNvSpPr>
          <p:nvPr>
            <p:ph sz="quarter" idx="49"/>
          </p:nvPr>
        </p:nvSpPr>
        <p:spPr>
          <a:xfrm>
            <a:off x="5352100" y="2209231"/>
            <a:ext cx="1487800" cy="1487801"/>
          </a:xfrm>
        </p:spPr>
        <p:txBody>
          <a:bodyPr rtlCol="0"/>
          <a:lstStyle>
            <a:lvl1pPr marL="0" indent="0">
              <a:buNone/>
              <a:defRPr>
                <a:solidFill>
                  <a:schemeClr val="accent3"/>
                </a:solidFill>
              </a:defRPr>
            </a:lvl1pPr>
          </a:lstStyle>
          <a:p>
            <a:pPr lvl="0" rtl="0"/>
            <a:r>
              <a:rPr lang="fr-FR" noProof="0"/>
              <a:t>Cliquez pour modifier les styles du texte du masque</a:t>
            </a:r>
          </a:p>
        </p:txBody>
      </p:sp>
      <p:sp>
        <p:nvSpPr>
          <p:cNvPr id="24" name="Espace réservé du contenu 15">
            <a:extLst>
              <a:ext uri="{FF2B5EF4-FFF2-40B4-BE49-F238E27FC236}">
                <a16:creationId xmlns:a16="http://schemas.microsoft.com/office/drawing/2014/main" id="{5C937C49-EB73-4979-B8CF-CACF0EA242DA}"/>
              </a:ext>
            </a:extLst>
          </p:cNvPr>
          <p:cNvSpPr>
            <a:spLocks noGrp="1"/>
          </p:cNvSpPr>
          <p:nvPr>
            <p:ph sz="quarter" idx="50"/>
          </p:nvPr>
        </p:nvSpPr>
        <p:spPr>
          <a:xfrm>
            <a:off x="8102050" y="2209231"/>
            <a:ext cx="1487800" cy="1487801"/>
          </a:xfrm>
        </p:spPr>
        <p:txBody>
          <a:bodyPr rtlCol="0"/>
          <a:lstStyle>
            <a:lvl1pPr marL="0" indent="0">
              <a:buNone/>
              <a:defRPr>
                <a:solidFill>
                  <a:schemeClr val="accent3"/>
                </a:solidFill>
              </a:defRPr>
            </a:lvl1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2FC193C-7F61-40CA-B97F-DE9D338DC965}"/>
              </a:ext>
            </a:extLst>
          </p:cNvPr>
          <p:cNvCxnSpPr>
            <a:cxnSpLocks/>
          </p:cNvCxnSpPr>
          <p:nvPr userDrawn="1"/>
        </p:nvCxnSpPr>
        <p:spPr>
          <a:xfrm>
            <a:off x="288885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BD86C94F-FF53-46BA-B125-57E5D572D064}"/>
              </a:ext>
            </a:extLst>
          </p:cNvPr>
          <p:cNvCxnSpPr>
            <a:cxnSpLocks/>
          </p:cNvCxnSpPr>
          <p:nvPr userDrawn="1"/>
        </p:nvCxnSpPr>
        <p:spPr>
          <a:xfrm>
            <a:off x="563880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BFC882BF-032B-4B67-AF3E-CF79FBCC4FD4}"/>
              </a:ext>
            </a:extLst>
          </p:cNvPr>
          <p:cNvCxnSpPr>
            <a:cxnSpLocks/>
          </p:cNvCxnSpPr>
          <p:nvPr userDrawn="1"/>
        </p:nvCxnSpPr>
        <p:spPr>
          <a:xfrm>
            <a:off x="8358922"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Espace réservé du pied de page 5">
            <a:extLst>
              <a:ext uri="{FF2B5EF4-FFF2-40B4-BE49-F238E27FC236}">
                <a16:creationId xmlns:a16="http://schemas.microsoft.com/office/drawing/2014/main" id="{148E808A-AB67-4B52-B35C-7487342F4ADD}"/>
              </a:ext>
            </a:extLst>
          </p:cNvPr>
          <p:cNvSpPr>
            <a:spLocks noGrp="1"/>
          </p:cNvSpPr>
          <p:nvPr>
            <p:ph type="ftr" sz="quarter" idx="10"/>
          </p:nvPr>
        </p:nvSpPr>
        <p:spPr>
          <a:xfrm>
            <a:off x="4038600" y="6497865"/>
            <a:ext cx="4114800" cy="365125"/>
          </a:xfrm>
        </p:spPr>
        <p:txBody>
          <a:bodyPr rtlCol="0"/>
          <a:lstStyle>
            <a:lvl1pPr>
              <a:defRPr>
                <a:solidFill>
                  <a:schemeClr val="accent1"/>
                </a:solidFill>
              </a:defRPr>
            </a:lvl1pPr>
          </a:lstStyle>
          <a:p>
            <a:pPr rtl="0"/>
            <a:r>
              <a:rPr lang="fr-FR" noProof="0"/>
              <a:t>Pitch deck</a:t>
            </a:r>
          </a:p>
        </p:txBody>
      </p:sp>
      <p:sp>
        <p:nvSpPr>
          <p:cNvPr id="29" name="Espace réservé du numéro de diapositive 6">
            <a:extLst>
              <a:ext uri="{FF2B5EF4-FFF2-40B4-BE49-F238E27FC236}">
                <a16:creationId xmlns:a16="http://schemas.microsoft.com/office/drawing/2014/main" id="{88B2564D-D1B9-47FE-9DC9-1BB5316148CE}"/>
              </a:ext>
            </a:extLst>
          </p:cNvPr>
          <p:cNvSpPr>
            <a:spLocks noGrp="1"/>
          </p:cNvSpPr>
          <p:nvPr>
            <p:ph type="sldNum" sz="quarter" idx="11"/>
          </p:nvPr>
        </p:nvSpPr>
        <p:spPr>
          <a:xfrm>
            <a:off x="8610600" y="6497865"/>
            <a:ext cx="2743200" cy="365125"/>
          </a:xfrm>
        </p:spPr>
        <p:txBody>
          <a:bodyPr rtlCol="0"/>
          <a:lstStyle>
            <a:lvl1pPr>
              <a:defRPr>
                <a:solidFill>
                  <a:schemeClr val="accent1"/>
                </a:solidFill>
              </a:defRPr>
            </a:lvl1pPr>
          </a:lstStyle>
          <a:p>
            <a:pPr rtl="0"/>
            <a:fld id="{19B51A1E-902D-48AF-9020-955120F399B6}" type="slidenum">
              <a:rPr lang="fr-FR" noProof="0" smtClean="0"/>
              <a:pPr rtl="0"/>
              <a:t>‹N°›</a:t>
            </a:fld>
            <a:endParaRPr lang="fr-FR" noProof="0"/>
          </a:p>
        </p:txBody>
      </p:sp>
      <p:sp>
        <p:nvSpPr>
          <p:cNvPr id="31" name="Espace réservé de la date 3">
            <a:extLst>
              <a:ext uri="{FF2B5EF4-FFF2-40B4-BE49-F238E27FC236}">
                <a16:creationId xmlns:a16="http://schemas.microsoft.com/office/drawing/2014/main" id="{E250C28C-FA72-4324-9DA9-3AE75077DBD1}"/>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pPr rtl="0"/>
            <a:r>
              <a:rPr lang="fr-FR" noProof="0"/>
              <a:t>Septembre 2024</a:t>
            </a:r>
          </a:p>
        </p:txBody>
      </p:sp>
    </p:spTree>
    <p:extLst>
      <p:ext uri="{BB962C8B-B14F-4D97-AF65-F5344CB8AC3E}">
        <p14:creationId xmlns:p14="http://schemas.microsoft.com/office/powerpoint/2010/main" val="155802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oints avec 2 images">
    <p:bg>
      <p:bgPr>
        <a:solidFill>
          <a:schemeClr val="accent1"/>
        </a:solidFill>
        <a:effectLst/>
      </p:bgPr>
    </p:bg>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439025" y="0"/>
            <a:ext cx="4752975" cy="6858000"/>
          </a:xfrm>
          <a:prstGeom prst="rect">
            <a:avLst/>
          </a:prstGeom>
        </p:spPr>
      </p:pic>
      <p:sp>
        <p:nvSpPr>
          <p:cNvPr id="2" name="Titre 1">
            <a:extLst>
              <a:ext uri="{FF2B5EF4-FFF2-40B4-BE49-F238E27FC236}">
                <a16:creationId xmlns:a16="http://schemas.microsoft.com/office/drawing/2014/main" id="{9DE3D039-0A18-4031-8A63-D83666B066F6}"/>
              </a:ext>
            </a:extLst>
          </p:cNvPr>
          <p:cNvSpPr>
            <a:spLocks noGrp="1"/>
          </p:cNvSpPr>
          <p:nvPr>
            <p:ph type="title"/>
          </p:nvPr>
        </p:nvSpPr>
        <p:spPr>
          <a:xfrm>
            <a:off x="838200" y="473869"/>
            <a:ext cx="4603750" cy="1226572"/>
          </a:xfrm>
        </p:spPr>
        <p:txBody>
          <a:bodyPr rtlCol="0" anchor="b">
            <a:normAutofit/>
          </a:bodyPr>
          <a:lstStyle>
            <a:lvl1pPr>
              <a:defRPr sz="4400">
                <a:solidFill>
                  <a:schemeClr val="accent3"/>
                </a:solidFill>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77438815-B9AF-4BA5-B8D6-3311C4949FAD}"/>
              </a:ext>
            </a:extLst>
          </p:cNvPr>
          <p:cNvSpPr>
            <a:spLocks noGrp="1"/>
          </p:cNvSpPr>
          <p:nvPr>
            <p:ph type="body" idx="1" hasCustomPrompt="1"/>
          </p:nvPr>
        </p:nvSpPr>
        <p:spPr>
          <a:xfrm>
            <a:off x="3771900" y="2260384"/>
            <a:ext cx="2838444" cy="1226572"/>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lvl1pPr>
              <a:defRPr>
                <a:solidFill>
                  <a:schemeClr val="accent3">
                    <a:lumMod val="60000"/>
                    <a:lumOff val="40000"/>
                  </a:schemeClr>
                </a:solidFill>
              </a:defRPr>
            </a:lvl1pPr>
          </a:lstStyle>
          <a:p>
            <a:pPr rtl="0"/>
            <a:r>
              <a:rPr lang="fr-FR" noProof="0"/>
              <a:t>Septembre 2024</a:t>
            </a:r>
          </a:p>
        </p:txBody>
      </p:sp>
      <p:sp>
        <p:nvSpPr>
          <p:cNvPr id="5" name="Espace réservé du pied de page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lvl1pPr>
              <a:defRPr>
                <a:solidFill>
                  <a:schemeClr val="accent3">
                    <a:lumMod val="60000"/>
                    <a:lumOff val="40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lvl1pPr>
              <a:defRPr>
                <a:solidFill>
                  <a:schemeClr val="accent1"/>
                </a:solidFill>
              </a:defRPr>
            </a:lvl1pPr>
          </a:lstStyle>
          <a:p>
            <a:pPr rtl="0"/>
            <a:fld id="{B5CEABB6-07DC-46E8-9B57-56EC44A396E5}" type="slidenum">
              <a:rPr lang="fr-FR" noProof="0" smtClean="0"/>
              <a:pPr rtl="0"/>
              <a:t>‹N°›</a:t>
            </a:fld>
            <a:endParaRPr lang="fr-FR" noProof="0"/>
          </a:p>
        </p:txBody>
      </p:sp>
      <p:sp>
        <p:nvSpPr>
          <p:cNvPr id="12" name="Espace réservé d’image 11">
            <a:extLst>
              <a:ext uri="{FF2B5EF4-FFF2-40B4-BE49-F238E27FC236}">
                <a16:creationId xmlns:a16="http://schemas.microsoft.com/office/drawing/2014/main" id="{8C140FD9-A97C-40A2-A8B8-84D503A3C4BD}"/>
              </a:ext>
            </a:extLst>
          </p:cNvPr>
          <p:cNvSpPr>
            <a:spLocks noGrp="1"/>
          </p:cNvSpPr>
          <p:nvPr>
            <p:ph type="pic" sz="quarter" idx="13"/>
          </p:nvPr>
        </p:nvSpPr>
        <p:spPr>
          <a:xfrm>
            <a:off x="7923213" y="525463"/>
            <a:ext cx="3784599" cy="2629175"/>
          </a:xfrm>
        </p:spPr>
        <p:txBody>
          <a:bodyPr rtlCol="0"/>
          <a:lstStyle/>
          <a:p>
            <a:pPr rtl="0"/>
            <a:r>
              <a:rPr lang="fr-FR" noProof="0"/>
              <a:t>Cliquez sur l'icône pour ajouter une image</a:t>
            </a:r>
          </a:p>
        </p:txBody>
      </p:sp>
      <p:cxnSp>
        <p:nvCxnSpPr>
          <p:cNvPr id="14" name="Connecteur droit 13">
            <a:extLst>
              <a:ext uri="{FF2B5EF4-FFF2-40B4-BE49-F238E27FC236}">
                <a16:creationId xmlns:a16="http://schemas.microsoft.com/office/drawing/2014/main" id="{7A83CD18-0EF9-4AC6-87C8-0A5C8F9F2CA9}"/>
              </a:ext>
            </a:extLst>
          </p:cNvPr>
          <p:cNvCxnSpPr>
            <a:cxnSpLocks/>
          </p:cNvCxnSpPr>
          <p:nvPr userDrawn="1"/>
        </p:nvCxnSpPr>
        <p:spPr>
          <a:xfrm>
            <a:off x="947991" y="3459082"/>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Espace réservé du texte 2">
            <a:extLst>
              <a:ext uri="{FF2B5EF4-FFF2-40B4-BE49-F238E27FC236}">
                <a16:creationId xmlns:a16="http://schemas.microsoft.com/office/drawing/2014/main" id="{EB506012-914F-463E-9582-CE719EAD470E}"/>
              </a:ext>
            </a:extLst>
          </p:cNvPr>
          <p:cNvSpPr>
            <a:spLocks noGrp="1"/>
          </p:cNvSpPr>
          <p:nvPr>
            <p:ph type="body" idx="15"/>
          </p:nvPr>
        </p:nvSpPr>
        <p:spPr>
          <a:xfrm>
            <a:off x="857251" y="2260384"/>
            <a:ext cx="2381245" cy="524308"/>
          </a:xfrm>
        </p:spPr>
        <p:txBody>
          <a:bodyPr rtlCol="0">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3B07FC46-2A60-4E96-A309-C03E813082E8}"/>
              </a:ext>
            </a:extLst>
          </p:cNvPr>
          <p:cNvSpPr>
            <a:spLocks noGrp="1"/>
          </p:cNvSpPr>
          <p:nvPr>
            <p:ph type="body" idx="16" hasCustomPrompt="1"/>
          </p:nvPr>
        </p:nvSpPr>
        <p:spPr>
          <a:xfrm>
            <a:off x="3771900" y="3652757"/>
            <a:ext cx="2838444" cy="1226572"/>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1" name="Espace réservé du texte 2">
            <a:extLst>
              <a:ext uri="{FF2B5EF4-FFF2-40B4-BE49-F238E27FC236}">
                <a16:creationId xmlns:a16="http://schemas.microsoft.com/office/drawing/2014/main" id="{70CB8BDA-C60A-4110-9D29-E59BA67AAD0C}"/>
              </a:ext>
            </a:extLst>
          </p:cNvPr>
          <p:cNvSpPr>
            <a:spLocks noGrp="1"/>
          </p:cNvSpPr>
          <p:nvPr>
            <p:ph type="body" idx="17"/>
          </p:nvPr>
        </p:nvSpPr>
        <p:spPr>
          <a:xfrm>
            <a:off x="857251" y="3652757"/>
            <a:ext cx="2381245" cy="524308"/>
          </a:xfrm>
        </p:spPr>
        <p:txBody>
          <a:bodyPr rtlCol="0">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7DB6CAB0-C8FA-4599-AB8C-A2AEED800C6B}"/>
              </a:ext>
            </a:extLst>
          </p:cNvPr>
          <p:cNvSpPr>
            <a:spLocks noGrp="1"/>
          </p:cNvSpPr>
          <p:nvPr>
            <p:ph type="body" idx="18" hasCustomPrompt="1"/>
          </p:nvPr>
        </p:nvSpPr>
        <p:spPr>
          <a:xfrm>
            <a:off x="3771900" y="5054655"/>
            <a:ext cx="2838444" cy="1226572"/>
          </a:xfrm>
        </p:spPr>
        <p:txBody>
          <a:bodyPr rtlCol="0">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23" name="Espace réservé du texte 2">
            <a:extLst>
              <a:ext uri="{FF2B5EF4-FFF2-40B4-BE49-F238E27FC236}">
                <a16:creationId xmlns:a16="http://schemas.microsoft.com/office/drawing/2014/main" id="{7659D317-0B72-4047-84EB-EF154C96B979}"/>
              </a:ext>
            </a:extLst>
          </p:cNvPr>
          <p:cNvSpPr>
            <a:spLocks noGrp="1"/>
          </p:cNvSpPr>
          <p:nvPr>
            <p:ph type="body" idx="19"/>
          </p:nvPr>
        </p:nvSpPr>
        <p:spPr>
          <a:xfrm>
            <a:off x="857251" y="5054655"/>
            <a:ext cx="2381245" cy="524308"/>
          </a:xfrm>
        </p:spPr>
        <p:txBody>
          <a:bodyPr rtlCol="0">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26" name="Espace réservé d’image 11">
            <a:extLst>
              <a:ext uri="{FF2B5EF4-FFF2-40B4-BE49-F238E27FC236}">
                <a16:creationId xmlns:a16="http://schemas.microsoft.com/office/drawing/2014/main" id="{974B9287-7FD2-4AE5-BA59-7B3E9C8B5FCC}"/>
              </a:ext>
            </a:extLst>
          </p:cNvPr>
          <p:cNvSpPr>
            <a:spLocks noGrp="1"/>
          </p:cNvSpPr>
          <p:nvPr>
            <p:ph type="pic" sz="quarter" idx="20"/>
          </p:nvPr>
        </p:nvSpPr>
        <p:spPr>
          <a:xfrm>
            <a:off x="7923213" y="3632600"/>
            <a:ext cx="3784599" cy="2629175"/>
          </a:xfrm>
        </p:spPr>
        <p:txBody>
          <a:bodyPr rtlCol="0"/>
          <a:lstStyle/>
          <a:p>
            <a:pPr rtl="0"/>
            <a:r>
              <a:rPr lang="fr-FR" noProof="0"/>
              <a:t>Cliquez sur l'icône pour ajouter une image</a:t>
            </a:r>
          </a:p>
        </p:txBody>
      </p:sp>
      <p:cxnSp>
        <p:nvCxnSpPr>
          <p:cNvPr id="15" name="Connecteur droit 14">
            <a:extLst>
              <a:ext uri="{FF2B5EF4-FFF2-40B4-BE49-F238E27FC236}">
                <a16:creationId xmlns:a16="http://schemas.microsoft.com/office/drawing/2014/main" id="{7620A735-5706-4C08-8345-E542A71DCF4C}"/>
              </a:ext>
            </a:extLst>
          </p:cNvPr>
          <p:cNvCxnSpPr>
            <a:cxnSpLocks/>
          </p:cNvCxnSpPr>
          <p:nvPr userDrawn="1"/>
        </p:nvCxnSpPr>
        <p:spPr>
          <a:xfrm>
            <a:off x="947991" y="4873016"/>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Septembre 2024</a:t>
            </a:r>
          </a:p>
        </p:txBody>
      </p:sp>
      <p:sp>
        <p:nvSpPr>
          <p:cNvPr id="5" name="Espace réservé du pied de page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54" r:id="rId5"/>
    <p:sldLayoutId id="2147483667" r:id="rId6"/>
    <p:sldLayoutId id="2147483668" r:id="rId7"/>
    <p:sldLayoutId id="2147483669" r:id="rId8"/>
    <p:sldLayoutId id="2147483671" r:id="rId9"/>
    <p:sldLayoutId id="2147483672" r:id="rId10"/>
    <p:sldLayoutId id="2147483653" r:id="rId11"/>
    <p:sldLayoutId id="2147483663" r:id="rId12"/>
    <p:sldLayoutId id="2147483666" r:id="rId13"/>
    <p:sldLayoutId id="2147483678" r:id="rId14"/>
    <p:sldLayoutId id="2147483680" r:id="rId15"/>
    <p:sldLayoutId id="2147483679" r:id="rId16"/>
    <p:sldLayoutId id="2147483674" r:id="rId17"/>
    <p:sldLayoutId id="2147483675" r:id="rId18"/>
    <p:sldLayoutId id="2147483655" r:id="rId19"/>
    <p:sldLayoutId id="2147483676" r:id="rId20"/>
    <p:sldLayoutId id="2147483677" r:id="rId2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g"/><Relationship Id="rId7" Type="http://schemas.openxmlformats.org/officeDocument/2006/relationships/hyperlink" Target="https://pixabay.com/ko/%EC%B1%85-%EB%A1%9C%EA%B3%A0-%EB%A6%AC%EB%B3%B8-%EA%B9%83%ED%84%B8-%EA%B5%90%EC%9C%A1-%EA%B8%B0%ED%98%B8-%EA%B9%83-%EC%A7%80%EC%8B%9D-%EC%95%84%EC%9D%B4%EC%BD%98-%EB%8C%80%ED%95%99-303927/"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4.svg"/><Relationship Id="rId5" Type="http://schemas.openxmlformats.org/officeDocument/2006/relationships/hyperlink" Target="https://pixabay.com/fr/vectors/cadenas-verrouillage-de-s%C3%A9curit%C3%A9-303266/" TargetMode="Externa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hyperlink" Target="https://oer.pressbooks.pub/collegeresearch/chapter/scholarly-articles-magazine-articles-and-newspaper-artic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6.jp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a:extLst>
              <a:ext uri="{FF2B5EF4-FFF2-40B4-BE49-F238E27FC236}">
                <a16:creationId xmlns:a16="http://schemas.microsoft.com/office/drawing/2014/main" id="{32238C12-2174-4712-863E-D187FCA60EF6}"/>
              </a:ext>
            </a:extLst>
          </p:cNvPr>
          <p:cNvPicPr>
            <a:picLocks noGrp="1" noChangeAspect="1"/>
          </p:cNvPicPr>
          <p:nvPr>
            <p:ph type="pic" sz="quarter" idx="13"/>
          </p:nvPr>
        </p:nvPicPr>
        <p:blipFill>
          <a:blip r:embed="rId3"/>
          <a:srcRect/>
          <a:stretch/>
        </p:blipFill>
        <p:spPr>
          <a:xfrm>
            <a:off x="-137293" y="0"/>
            <a:ext cx="9136611" cy="6858000"/>
          </a:xfrm>
        </p:spPr>
      </p:pic>
      <p:sp>
        <p:nvSpPr>
          <p:cNvPr id="3" name="Sous-titre 2">
            <a:extLst>
              <a:ext uri="{FF2B5EF4-FFF2-40B4-BE49-F238E27FC236}">
                <a16:creationId xmlns:a16="http://schemas.microsoft.com/office/drawing/2014/main" id="{1901B20D-4C28-4DA3-ABBD-718C22A5E58B}"/>
              </a:ext>
            </a:extLst>
          </p:cNvPr>
          <p:cNvSpPr>
            <a:spLocks noGrp="1"/>
          </p:cNvSpPr>
          <p:nvPr>
            <p:ph type="subTitle" idx="1"/>
          </p:nvPr>
        </p:nvSpPr>
        <p:spPr>
          <a:xfrm>
            <a:off x="9768840" y="4723772"/>
            <a:ext cx="1708784" cy="1156332"/>
          </a:xfrm>
        </p:spPr>
        <p:txBody>
          <a:bodyPr rtlCol="0"/>
          <a:lstStyle/>
          <a:p>
            <a:pPr rtl="0"/>
            <a:r>
              <a:rPr lang="fr-FR" dirty="0"/>
              <a:t>Peggy Marillier</a:t>
            </a:r>
          </a:p>
        </p:txBody>
      </p:sp>
      <p:sp>
        <p:nvSpPr>
          <p:cNvPr id="31" name="Espace réservé du texte 30">
            <a:extLst>
              <a:ext uri="{FF2B5EF4-FFF2-40B4-BE49-F238E27FC236}">
                <a16:creationId xmlns:a16="http://schemas.microsoft.com/office/drawing/2014/main" id="{2AA5CFA6-DFAB-4166-9748-6F0CAB135BE6}"/>
              </a:ext>
            </a:extLst>
          </p:cNvPr>
          <p:cNvSpPr>
            <a:spLocks noGrp="1"/>
          </p:cNvSpPr>
          <p:nvPr>
            <p:ph type="body" sz="quarter" idx="14"/>
          </p:nvPr>
        </p:nvSpPr>
        <p:spPr>
          <a:xfrm>
            <a:off x="9362547" y="4162298"/>
            <a:ext cx="1993392" cy="1993392"/>
          </a:xfrm>
        </p:spPr>
        <p:txBody>
          <a:bodyPr rtlCol="0"/>
          <a:lstStyle/>
          <a:p>
            <a:pPr rtl="0"/>
            <a:r>
              <a:rPr lang="fr-FR" cap="none" dirty="0"/>
              <a:t>Projet 9 : Développez une application web en utilisant Django</a:t>
            </a:r>
          </a:p>
        </p:txBody>
      </p:sp>
      <p:pic>
        <p:nvPicPr>
          <p:cNvPr id="5" name="Image 4">
            <a:extLst>
              <a:ext uri="{FF2B5EF4-FFF2-40B4-BE49-F238E27FC236}">
                <a16:creationId xmlns:a16="http://schemas.microsoft.com/office/drawing/2014/main" id="{1982E077-D075-DCE8-CD15-7C91498489AD}"/>
              </a:ext>
            </a:extLst>
          </p:cNvPr>
          <p:cNvPicPr>
            <a:picLocks noChangeAspect="1"/>
          </p:cNvPicPr>
          <p:nvPr/>
        </p:nvPicPr>
        <p:blipFill>
          <a:blip r:embed="rId4"/>
          <a:stretch>
            <a:fillRect/>
          </a:stretch>
        </p:blipFill>
        <p:spPr>
          <a:xfrm>
            <a:off x="3192682" y="702310"/>
            <a:ext cx="8999318" cy="3156946"/>
          </a:xfrm>
          <a:prstGeom prst="rect">
            <a:avLst/>
          </a:prstGeom>
        </p:spPr>
      </p:pic>
      <p:sp>
        <p:nvSpPr>
          <p:cNvPr id="6" name="ZoneTexte 5">
            <a:extLst>
              <a:ext uri="{FF2B5EF4-FFF2-40B4-BE49-F238E27FC236}">
                <a16:creationId xmlns:a16="http://schemas.microsoft.com/office/drawing/2014/main" id="{0AE7E3EB-BF73-E6C6-25C7-03804279495D}"/>
              </a:ext>
            </a:extLst>
          </p:cNvPr>
          <p:cNvSpPr txBox="1"/>
          <p:nvPr/>
        </p:nvSpPr>
        <p:spPr>
          <a:xfrm>
            <a:off x="347743" y="4575708"/>
            <a:ext cx="8166538" cy="1200329"/>
          </a:xfrm>
          <a:prstGeom prst="rect">
            <a:avLst/>
          </a:prstGeom>
          <a:noFill/>
        </p:spPr>
        <p:txBody>
          <a:bodyPr wrap="square" rtlCol="0">
            <a:spAutoFit/>
          </a:bodyPr>
          <a:lstStyle/>
          <a:p>
            <a:pPr algn="ctr"/>
            <a:r>
              <a:rPr lang="fr-FR" sz="3600" b="1" i="0" dirty="0">
                <a:solidFill>
                  <a:srgbClr val="271A38"/>
                </a:solidFill>
                <a:effectLst/>
                <a:latin typeface="Inter"/>
              </a:rPr>
              <a:t>Développez une application Web en utilisant Django</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9F29B-F233-48AF-8261-F33A4E079E3E}"/>
              </a:ext>
            </a:extLst>
          </p:cNvPr>
          <p:cNvSpPr>
            <a:spLocks noGrp="1"/>
          </p:cNvSpPr>
          <p:nvPr>
            <p:ph type="title"/>
          </p:nvPr>
        </p:nvSpPr>
        <p:spPr>
          <a:xfrm>
            <a:off x="1162050" y="523875"/>
            <a:ext cx="3975802" cy="1514476"/>
          </a:xfrm>
        </p:spPr>
        <p:txBody>
          <a:bodyPr rtlCol="0">
            <a:normAutofit/>
          </a:bodyPr>
          <a:lstStyle/>
          <a:p>
            <a:pPr rtl="0"/>
            <a:r>
              <a:rPr lang="fr-FR" dirty="0"/>
              <a:t>Introduction</a:t>
            </a:r>
          </a:p>
        </p:txBody>
      </p:sp>
      <p:sp>
        <p:nvSpPr>
          <p:cNvPr id="3" name="Sous-titre 2">
            <a:extLst>
              <a:ext uri="{FF2B5EF4-FFF2-40B4-BE49-F238E27FC236}">
                <a16:creationId xmlns:a16="http://schemas.microsoft.com/office/drawing/2014/main" id="{35E3EA69-4E0E-41BD-8095-A124225A2647}"/>
              </a:ext>
            </a:extLst>
          </p:cNvPr>
          <p:cNvSpPr>
            <a:spLocks noGrp="1"/>
          </p:cNvSpPr>
          <p:nvPr>
            <p:ph idx="1"/>
          </p:nvPr>
        </p:nvSpPr>
        <p:spPr>
          <a:xfrm>
            <a:off x="1162050" y="4662486"/>
            <a:ext cx="3975804" cy="987816"/>
          </a:xfrm>
        </p:spPr>
        <p:txBody>
          <a:bodyPr vert="horz" lIns="0" tIns="45720" rIns="91440" bIns="45720" rtlCol="0" anchor="t">
            <a:normAutofit/>
          </a:bodyPr>
          <a:lstStyle/>
          <a:p>
            <a:pPr rtl="0"/>
            <a:r>
              <a:rPr lang="fr-FR" dirty="0"/>
              <a:t>Ce projet a pour objet le développement d’une interface utilisateur pour une application web en utilisant le Framework Django. </a:t>
            </a:r>
          </a:p>
        </p:txBody>
      </p:sp>
      <p:sp>
        <p:nvSpPr>
          <p:cNvPr id="4" name="Espace réservé du numéro de diapositiv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fr-FR" smtClean="0"/>
              <a:pPr/>
              <a:t>2</a:t>
            </a:fld>
            <a:endParaRPr lang="fr-FR" dirty="0"/>
          </a:p>
        </p:txBody>
      </p:sp>
      <p:pic>
        <p:nvPicPr>
          <p:cNvPr id="9" name="Espace réservé pour une image  8">
            <a:extLst>
              <a:ext uri="{FF2B5EF4-FFF2-40B4-BE49-F238E27FC236}">
                <a16:creationId xmlns:a16="http://schemas.microsoft.com/office/drawing/2014/main" id="{34BC8FE3-904C-194A-52B9-DCA25EDA5B5B}"/>
              </a:ext>
            </a:extLst>
          </p:cNvPr>
          <p:cNvPicPr>
            <a:picLocks noGrp="1" noChangeAspect="1"/>
          </p:cNvPicPr>
          <p:nvPr>
            <p:ph type="pic" sz="quarter" idx="13"/>
          </p:nvPr>
        </p:nvPicPr>
        <p:blipFill>
          <a:blip r:embed="rId3"/>
          <a:srcRect l="5059" r="5059"/>
          <a:stretch>
            <a:fillRect/>
          </a:stretch>
        </p:blipFill>
        <p:spPr>
          <a:xfrm>
            <a:off x="5593091" y="0"/>
            <a:ext cx="6678118" cy="6858000"/>
          </a:xfrm>
        </p:spPr>
      </p:pic>
      <p:sp>
        <p:nvSpPr>
          <p:cNvPr id="11" name="Espace réservé du texte 10">
            <a:extLst>
              <a:ext uri="{FF2B5EF4-FFF2-40B4-BE49-F238E27FC236}">
                <a16:creationId xmlns:a16="http://schemas.microsoft.com/office/drawing/2014/main" id="{FDD491E9-5EEE-E55B-7BAD-E1E74114A88E}"/>
              </a:ext>
            </a:extLst>
          </p:cNvPr>
          <p:cNvSpPr>
            <a:spLocks noGrp="1"/>
          </p:cNvSpPr>
          <p:nvPr>
            <p:ph type="body" sz="quarter" idx="14"/>
          </p:nvPr>
        </p:nvSpPr>
        <p:spPr>
          <a:xfrm>
            <a:off x="640080" y="768096"/>
            <a:ext cx="1856232" cy="1856232"/>
          </a:xfrm>
        </p:spPr>
        <p:txBody>
          <a:bodyPr/>
          <a:lstStyle/>
          <a:p>
            <a:r>
              <a:rPr lang="fr-FR" dirty="0"/>
              <a:t>Développez une application Web en utilisant Django  </a:t>
            </a:r>
          </a:p>
        </p:txBody>
      </p:sp>
      <p:sp>
        <p:nvSpPr>
          <p:cNvPr id="14" name="Espace réservé de la date 13">
            <a:extLst>
              <a:ext uri="{FF2B5EF4-FFF2-40B4-BE49-F238E27FC236}">
                <a16:creationId xmlns:a16="http://schemas.microsoft.com/office/drawing/2014/main" id="{B29B935F-63AE-81D6-6FDF-8B4A5DB7FEE2}"/>
              </a:ext>
            </a:extLst>
          </p:cNvPr>
          <p:cNvSpPr>
            <a:spLocks noGrp="1"/>
          </p:cNvSpPr>
          <p:nvPr>
            <p:ph type="dt" sz="half" idx="10"/>
          </p:nvPr>
        </p:nvSpPr>
        <p:spPr/>
        <p:txBody>
          <a:bodyPr/>
          <a:lstStyle/>
          <a:p>
            <a:pPr rtl="0"/>
            <a:r>
              <a:rPr lang="fr-FR" noProof="0"/>
              <a:t>Septembre 2024</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D6CEB-D1E5-DA3C-A612-8E514A570511}"/>
              </a:ext>
            </a:extLst>
          </p:cNvPr>
          <p:cNvSpPr>
            <a:spLocks noGrp="1"/>
          </p:cNvSpPr>
          <p:nvPr>
            <p:ph type="title"/>
          </p:nvPr>
        </p:nvSpPr>
        <p:spPr>
          <a:xfrm>
            <a:off x="6724244" y="135640"/>
            <a:ext cx="4603750" cy="725702"/>
          </a:xfrm>
        </p:spPr>
        <p:txBody>
          <a:bodyPr/>
          <a:lstStyle/>
          <a:p>
            <a:r>
              <a:rPr lang="fr-FR" dirty="0"/>
              <a:t>Sommaire</a:t>
            </a:r>
          </a:p>
        </p:txBody>
      </p:sp>
      <p:sp>
        <p:nvSpPr>
          <p:cNvPr id="4" name="Espace réservé de la date 3">
            <a:extLst>
              <a:ext uri="{FF2B5EF4-FFF2-40B4-BE49-F238E27FC236}">
                <a16:creationId xmlns:a16="http://schemas.microsoft.com/office/drawing/2014/main" id="{AC345CB7-C0BA-59AF-3529-2655A1E6FCBD}"/>
              </a:ext>
            </a:extLst>
          </p:cNvPr>
          <p:cNvSpPr>
            <a:spLocks noGrp="1"/>
          </p:cNvSpPr>
          <p:nvPr>
            <p:ph type="dt" sz="half" idx="10"/>
          </p:nvPr>
        </p:nvSpPr>
        <p:spPr/>
        <p:txBody>
          <a:bodyPr/>
          <a:lstStyle/>
          <a:p>
            <a:pPr rtl="0"/>
            <a:r>
              <a:rPr lang="fr-FR" noProof="0"/>
              <a:t>Septembre 2024</a:t>
            </a:r>
          </a:p>
        </p:txBody>
      </p:sp>
      <p:sp>
        <p:nvSpPr>
          <p:cNvPr id="5" name="Espace réservé du numéro de diapositive 4">
            <a:extLst>
              <a:ext uri="{FF2B5EF4-FFF2-40B4-BE49-F238E27FC236}">
                <a16:creationId xmlns:a16="http://schemas.microsoft.com/office/drawing/2014/main" id="{8289A2C7-6CAE-22B0-10C6-375425BA70FA}"/>
              </a:ext>
            </a:extLst>
          </p:cNvPr>
          <p:cNvSpPr>
            <a:spLocks noGrp="1"/>
          </p:cNvSpPr>
          <p:nvPr>
            <p:ph type="sldNum" sz="quarter" idx="12"/>
          </p:nvPr>
        </p:nvSpPr>
        <p:spPr/>
        <p:txBody>
          <a:bodyPr/>
          <a:lstStyle/>
          <a:p>
            <a:pPr rtl="0"/>
            <a:fld id="{B5CEABB6-07DC-46E8-9B57-56EC44A396E5}" type="slidenum">
              <a:rPr lang="fr-FR" noProof="0" smtClean="0"/>
              <a:pPr rtl="0"/>
              <a:t>3</a:t>
            </a:fld>
            <a:endParaRPr lang="fr-FR" noProof="0"/>
          </a:p>
        </p:txBody>
      </p:sp>
      <p:pic>
        <p:nvPicPr>
          <p:cNvPr id="15" name="Espace réservé pour une image  14">
            <a:extLst>
              <a:ext uri="{FF2B5EF4-FFF2-40B4-BE49-F238E27FC236}">
                <a16:creationId xmlns:a16="http://schemas.microsoft.com/office/drawing/2014/main" id="{65C1355E-4D8C-17AA-B67B-883D32FEE835}"/>
              </a:ext>
            </a:extLst>
          </p:cNvPr>
          <p:cNvPicPr>
            <a:picLocks noGrp="1" noChangeAspect="1"/>
          </p:cNvPicPr>
          <p:nvPr>
            <p:ph type="pic" sz="quarter" idx="13"/>
          </p:nvPr>
        </p:nvPicPr>
        <p:blipFill>
          <a:blip r:embed="rId2"/>
          <a:srcRect l="10561" r="10561"/>
          <a:stretch>
            <a:fillRect/>
          </a:stretch>
        </p:blipFill>
        <p:spPr>
          <a:xfrm>
            <a:off x="-1" y="0"/>
            <a:ext cx="6096001" cy="6858000"/>
          </a:xfrm>
        </p:spPr>
      </p:pic>
      <p:sp>
        <p:nvSpPr>
          <p:cNvPr id="7" name="Espace réservé du texte 6">
            <a:extLst>
              <a:ext uri="{FF2B5EF4-FFF2-40B4-BE49-F238E27FC236}">
                <a16:creationId xmlns:a16="http://schemas.microsoft.com/office/drawing/2014/main" id="{E9EC2617-766A-3BFB-3F8A-CAF111BF7A74}"/>
              </a:ext>
            </a:extLst>
          </p:cNvPr>
          <p:cNvSpPr>
            <a:spLocks noGrp="1"/>
          </p:cNvSpPr>
          <p:nvPr>
            <p:ph type="body" idx="15"/>
          </p:nvPr>
        </p:nvSpPr>
        <p:spPr>
          <a:xfrm>
            <a:off x="7035800" y="2117460"/>
            <a:ext cx="4298950" cy="334668"/>
          </a:xfrm>
        </p:spPr>
        <p:txBody>
          <a:bodyPr/>
          <a:lstStyle/>
          <a:p>
            <a:r>
              <a:rPr lang="fr-FR" dirty="0"/>
              <a:t>1. Diagramme UML du projet</a:t>
            </a:r>
          </a:p>
        </p:txBody>
      </p:sp>
      <p:sp>
        <p:nvSpPr>
          <p:cNvPr id="9" name="Espace réservé du texte 8">
            <a:extLst>
              <a:ext uri="{FF2B5EF4-FFF2-40B4-BE49-F238E27FC236}">
                <a16:creationId xmlns:a16="http://schemas.microsoft.com/office/drawing/2014/main" id="{3D62DB1F-C54F-12AD-EC7A-A25CFC297E8A}"/>
              </a:ext>
            </a:extLst>
          </p:cNvPr>
          <p:cNvSpPr>
            <a:spLocks noGrp="1"/>
          </p:cNvSpPr>
          <p:nvPr>
            <p:ph type="body" idx="17"/>
          </p:nvPr>
        </p:nvSpPr>
        <p:spPr>
          <a:xfrm>
            <a:off x="7035800" y="2819846"/>
            <a:ext cx="4298950" cy="334668"/>
          </a:xfrm>
        </p:spPr>
        <p:txBody>
          <a:bodyPr/>
          <a:lstStyle/>
          <a:p>
            <a:r>
              <a:rPr lang="fr-FR" dirty="0"/>
              <a:t>2. Fonctionnalités</a:t>
            </a:r>
          </a:p>
        </p:txBody>
      </p:sp>
      <p:sp>
        <p:nvSpPr>
          <p:cNvPr id="11" name="Espace réservé du texte 10">
            <a:extLst>
              <a:ext uri="{FF2B5EF4-FFF2-40B4-BE49-F238E27FC236}">
                <a16:creationId xmlns:a16="http://schemas.microsoft.com/office/drawing/2014/main" id="{48BB94FA-EC0C-A332-9E64-A59C503348B0}"/>
              </a:ext>
            </a:extLst>
          </p:cNvPr>
          <p:cNvSpPr>
            <a:spLocks noGrp="1"/>
          </p:cNvSpPr>
          <p:nvPr>
            <p:ph type="body" idx="19"/>
          </p:nvPr>
        </p:nvSpPr>
        <p:spPr>
          <a:xfrm>
            <a:off x="7035800" y="3489957"/>
            <a:ext cx="4298950" cy="334668"/>
          </a:xfrm>
        </p:spPr>
        <p:txBody>
          <a:bodyPr/>
          <a:lstStyle/>
          <a:p>
            <a:r>
              <a:rPr lang="fr-FR" dirty="0"/>
              <a:t>3. Détails du code</a:t>
            </a:r>
          </a:p>
        </p:txBody>
      </p:sp>
      <p:sp>
        <p:nvSpPr>
          <p:cNvPr id="13" name="Espace réservé du texte 12">
            <a:extLst>
              <a:ext uri="{FF2B5EF4-FFF2-40B4-BE49-F238E27FC236}">
                <a16:creationId xmlns:a16="http://schemas.microsoft.com/office/drawing/2014/main" id="{7C6C8F2F-AB7D-DB62-0261-E12CAB4ECB35}"/>
              </a:ext>
            </a:extLst>
          </p:cNvPr>
          <p:cNvSpPr>
            <a:spLocks noGrp="1"/>
          </p:cNvSpPr>
          <p:nvPr>
            <p:ph type="body" idx="21"/>
          </p:nvPr>
        </p:nvSpPr>
        <p:spPr>
          <a:xfrm>
            <a:off x="7029044" y="4203139"/>
            <a:ext cx="4298950" cy="334668"/>
          </a:xfrm>
        </p:spPr>
        <p:txBody>
          <a:bodyPr/>
          <a:lstStyle/>
          <a:p>
            <a:r>
              <a:rPr lang="fr-FR" dirty="0"/>
              <a:t>4. Bonnes pratiques pour l’accessibilité</a:t>
            </a:r>
          </a:p>
          <a:p>
            <a:endParaRPr lang="fr-FR" dirty="0"/>
          </a:p>
          <a:p>
            <a:r>
              <a:rPr lang="fr-FR" dirty="0"/>
              <a:t>5. Difficultés rencontrées</a:t>
            </a:r>
          </a:p>
          <a:p>
            <a:endParaRPr lang="fr-FR" dirty="0"/>
          </a:p>
          <a:p>
            <a:r>
              <a:rPr lang="fr-FR" dirty="0"/>
              <a:t>6. Améliorations envisagées</a:t>
            </a:r>
          </a:p>
        </p:txBody>
      </p:sp>
      <p:sp>
        <p:nvSpPr>
          <p:cNvPr id="18" name="Rectangle 17">
            <a:extLst>
              <a:ext uri="{FF2B5EF4-FFF2-40B4-BE49-F238E27FC236}">
                <a16:creationId xmlns:a16="http://schemas.microsoft.com/office/drawing/2014/main" id="{7839F404-4E56-BB52-D675-8975BAFF9BEE}"/>
              </a:ext>
            </a:extLst>
          </p:cNvPr>
          <p:cNvSpPr/>
          <p:nvPr/>
        </p:nvSpPr>
        <p:spPr>
          <a:xfrm>
            <a:off x="7035800" y="4830187"/>
            <a:ext cx="3560482" cy="5486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8E7A6F"/>
              </a:solidFill>
            </a:endParaRPr>
          </a:p>
        </p:txBody>
      </p:sp>
    </p:spTree>
    <p:extLst>
      <p:ext uri="{BB962C8B-B14F-4D97-AF65-F5344CB8AC3E}">
        <p14:creationId xmlns:p14="http://schemas.microsoft.com/office/powerpoint/2010/main" val="154700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 name="Espace réservé de la date 171">
            <a:extLst>
              <a:ext uri="{FF2B5EF4-FFF2-40B4-BE49-F238E27FC236}">
                <a16:creationId xmlns:a16="http://schemas.microsoft.com/office/drawing/2014/main" id="{97236E89-C764-4B44-A276-073225C8206B}"/>
              </a:ext>
            </a:extLst>
          </p:cNvPr>
          <p:cNvSpPr>
            <a:spLocks noGrp="1"/>
          </p:cNvSpPr>
          <p:nvPr>
            <p:ph type="dt" sz="half" idx="10"/>
          </p:nvPr>
        </p:nvSpPr>
        <p:spPr/>
        <p:txBody>
          <a:bodyPr rtlCol="0"/>
          <a:lstStyle/>
          <a:p>
            <a:pPr rtl="0"/>
            <a:r>
              <a:rPr lang="fr-FR"/>
              <a:t>Septembre 2024</a:t>
            </a:r>
            <a:endParaRPr lang="fr-FR" dirty="0"/>
          </a:p>
        </p:txBody>
      </p:sp>
      <p:sp>
        <p:nvSpPr>
          <p:cNvPr id="174" name="Espace réservé du numéro de diapositive 173">
            <a:extLst>
              <a:ext uri="{FF2B5EF4-FFF2-40B4-BE49-F238E27FC236}">
                <a16:creationId xmlns:a16="http://schemas.microsoft.com/office/drawing/2014/main" id="{AE1BEBAA-2955-4EA2-8409-F46EC167DB9A}"/>
              </a:ext>
            </a:extLst>
          </p:cNvPr>
          <p:cNvSpPr>
            <a:spLocks noGrp="1"/>
          </p:cNvSpPr>
          <p:nvPr>
            <p:ph type="sldNum" sz="quarter" idx="12"/>
          </p:nvPr>
        </p:nvSpPr>
        <p:spPr/>
        <p:txBody>
          <a:bodyPr rtlCol="0"/>
          <a:lstStyle/>
          <a:p>
            <a:pPr rtl="0"/>
            <a:fld id="{B5CEABB6-07DC-46E8-9B57-56EC44A396E5}" type="slidenum">
              <a:rPr lang="fr-FR" smtClean="0"/>
              <a:pPr rtl="0"/>
              <a:t>4</a:t>
            </a:fld>
            <a:endParaRPr lang="fr-FR" dirty="0"/>
          </a:p>
        </p:txBody>
      </p:sp>
      <p:pic>
        <p:nvPicPr>
          <p:cNvPr id="3" name="Image 2">
            <a:extLst>
              <a:ext uri="{FF2B5EF4-FFF2-40B4-BE49-F238E27FC236}">
                <a16:creationId xmlns:a16="http://schemas.microsoft.com/office/drawing/2014/main" id="{AD77AA26-02A7-C9B1-7624-2ECE3F2673DD}"/>
              </a:ext>
            </a:extLst>
          </p:cNvPr>
          <p:cNvPicPr>
            <a:picLocks noChangeAspect="1"/>
          </p:cNvPicPr>
          <p:nvPr/>
        </p:nvPicPr>
        <p:blipFill>
          <a:blip r:embed="rId3"/>
          <a:stretch>
            <a:fillRect/>
          </a:stretch>
        </p:blipFill>
        <p:spPr>
          <a:xfrm>
            <a:off x="0" y="0"/>
            <a:ext cx="5561704" cy="6858000"/>
          </a:xfrm>
          <a:prstGeom prst="rect">
            <a:avLst/>
          </a:prstGeom>
        </p:spPr>
      </p:pic>
      <p:pic>
        <p:nvPicPr>
          <p:cNvPr id="49" name="Image 48">
            <a:extLst>
              <a:ext uri="{FF2B5EF4-FFF2-40B4-BE49-F238E27FC236}">
                <a16:creationId xmlns:a16="http://schemas.microsoft.com/office/drawing/2014/main" id="{92F782E9-A229-DB6E-6AE2-5638A3E0B5CF}"/>
              </a:ext>
            </a:extLst>
          </p:cNvPr>
          <p:cNvPicPr>
            <a:picLocks noChangeAspect="1"/>
          </p:cNvPicPr>
          <p:nvPr/>
        </p:nvPicPr>
        <p:blipFill>
          <a:blip r:embed="rId4"/>
          <a:stretch>
            <a:fillRect/>
          </a:stretch>
        </p:blipFill>
        <p:spPr>
          <a:xfrm>
            <a:off x="5911321" y="-182880"/>
            <a:ext cx="6162346" cy="6726744"/>
          </a:xfrm>
          <a:prstGeom prst="rect">
            <a:avLst/>
          </a:prstGeom>
        </p:spPr>
      </p:pic>
      <p:sp>
        <p:nvSpPr>
          <p:cNvPr id="4" name="ZoneTexte 3">
            <a:extLst>
              <a:ext uri="{FF2B5EF4-FFF2-40B4-BE49-F238E27FC236}">
                <a16:creationId xmlns:a16="http://schemas.microsoft.com/office/drawing/2014/main" id="{AE3A2C4C-6262-1432-D4F9-83E8260F7AB5}"/>
              </a:ext>
            </a:extLst>
          </p:cNvPr>
          <p:cNvSpPr txBox="1"/>
          <p:nvPr/>
        </p:nvSpPr>
        <p:spPr>
          <a:xfrm>
            <a:off x="838200" y="2354097"/>
            <a:ext cx="3636981" cy="2339102"/>
          </a:xfrm>
          <a:prstGeom prst="rect">
            <a:avLst/>
          </a:prstGeom>
          <a:noFill/>
        </p:spPr>
        <p:txBody>
          <a:bodyPr wrap="square" rtlCol="0">
            <a:spAutoFit/>
          </a:bodyPr>
          <a:lstStyle/>
          <a:p>
            <a:pPr algn="ctr"/>
            <a:r>
              <a:rPr lang="fr-FR" sz="3200" dirty="0">
                <a:solidFill>
                  <a:schemeClr val="tx1"/>
                </a:solidFill>
              </a:rPr>
              <a:t>Diagramme UML de base de l’application </a:t>
            </a:r>
            <a:r>
              <a:rPr lang="fr-FR" sz="3200" dirty="0" err="1">
                <a:solidFill>
                  <a:schemeClr val="tx1"/>
                </a:solidFill>
              </a:rPr>
              <a:t>LITRevu</a:t>
            </a:r>
            <a:endParaRPr lang="fr-FR" sz="3200" dirty="0">
              <a:solidFill>
                <a:schemeClr val="tx1"/>
              </a:solidFill>
            </a:endParaRPr>
          </a:p>
          <a:p>
            <a:pPr algn="ctr"/>
            <a:endParaRPr lang="fr-FR"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9AAFC78D-3CA6-E11E-115E-23D97DBCA02B}"/>
              </a:ext>
            </a:extLst>
          </p:cNvPr>
          <p:cNvPicPr>
            <a:picLocks noChangeAspect="1"/>
          </p:cNvPicPr>
          <p:nvPr/>
        </p:nvPicPr>
        <p:blipFill>
          <a:blip r:embed="rId3"/>
          <a:stretch>
            <a:fillRect/>
          </a:stretch>
        </p:blipFill>
        <p:spPr>
          <a:xfrm>
            <a:off x="0" y="-1"/>
            <a:ext cx="12192000" cy="6858001"/>
          </a:xfrm>
          <a:prstGeom prst="rect">
            <a:avLst/>
          </a:prstGeom>
        </p:spPr>
      </p:pic>
      <p:sp>
        <p:nvSpPr>
          <p:cNvPr id="13" name="Rectangle 12">
            <a:extLst>
              <a:ext uri="{FF2B5EF4-FFF2-40B4-BE49-F238E27FC236}">
                <a16:creationId xmlns:a16="http://schemas.microsoft.com/office/drawing/2014/main" id="{03776DD5-A3AD-BE1B-7EB9-57F741926EAA}"/>
              </a:ext>
            </a:extLst>
          </p:cNvPr>
          <p:cNvSpPr/>
          <p:nvPr/>
        </p:nvSpPr>
        <p:spPr>
          <a:xfrm>
            <a:off x="533855" y="454819"/>
            <a:ext cx="11327642" cy="5991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fr-FR" dirty="0"/>
              <a:t>Fonctionnalités </a:t>
            </a:r>
          </a:p>
        </p:txBody>
      </p:sp>
      <p:pic>
        <p:nvPicPr>
          <p:cNvPr id="16" name="Espace réservé du contenu 15">
            <a:extLst>
              <a:ext uri="{FF2B5EF4-FFF2-40B4-BE49-F238E27FC236}">
                <a16:creationId xmlns:a16="http://schemas.microsoft.com/office/drawing/2014/main" id="{6FF24885-E9BF-4E11-B11D-D2826551BCF9}"/>
              </a:ext>
            </a:extLst>
          </p:cNvPr>
          <p:cNvPicPr>
            <a:picLocks noGrp="1" noChangeAspect="1"/>
          </p:cNvPicPr>
          <p:nvPr>
            <p:ph sz="quarter" idx="46"/>
          </p:nvPr>
        </p:nvPicPr>
        <p:blipFill>
          <a:blip r:embed="rId4">
            <a:duotone>
              <a:schemeClr val="accent2">
                <a:shade val="45000"/>
                <a:satMod val="135000"/>
              </a:schemeClr>
              <a:prstClr val="white"/>
            </a:duotone>
            <a:extLst>
              <a:ext uri="{837473B0-CC2E-450A-ABE3-18F120FF3D39}">
                <a1611:picAttrSrcUrl xmlns:a1611="http://schemas.microsoft.com/office/drawing/2016/11/main" r:id="rId5"/>
              </a:ext>
            </a:extLst>
          </a:blip>
          <a:srcRect/>
          <a:stretch/>
        </p:blipFill>
        <p:spPr>
          <a:xfrm>
            <a:off x="1612741" y="2496344"/>
            <a:ext cx="718979" cy="914400"/>
          </a:xfrm>
        </p:spPr>
      </p:pic>
      <p:sp>
        <p:nvSpPr>
          <p:cNvPr id="4" name="Espace réservé du texte 3">
            <a:extLst>
              <a:ext uri="{FF2B5EF4-FFF2-40B4-BE49-F238E27FC236}">
                <a16:creationId xmlns:a16="http://schemas.microsoft.com/office/drawing/2014/main" id="{940D39C8-B1F1-42EF-8CD9-3AD32F6D79AA}"/>
              </a:ext>
            </a:extLst>
          </p:cNvPr>
          <p:cNvSpPr>
            <a:spLocks noGrp="1"/>
          </p:cNvSpPr>
          <p:nvPr>
            <p:ph type="body" sz="quarter" idx="33"/>
          </p:nvPr>
        </p:nvSpPr>
        <p:spPr>
          <a:xfrm>
            <a:off x="981075" y="3971432"/>
            <a:ext cx="1980000" cy="360000"/>
          </a:xfrm>
        </p:spPr>
        <p:txBody>
          <a:bodyPr rtlCol="0"/>
          <a:lstStyle/>
          <a:p>
            <a:pPr rtl="0"/>
            <a:r>
              <a:rPr lang="fr-FR" dirty="0"/>
              <a:t>Connexion</a:t>
            </a:r>
          </a:p>
        </p:txBody>
      </p:sp>
      <p:sp>
        <p:nvSpPr>
          <p:cNvPr id="5" name="Espace réservé du texte 4">
            <a:extLst>
              <a:ext uri="{FF2B5EF4-FFF2-40B4-BE49-F238E27FC236}">
                <a16:creationId xmlns:a16="http://schemas.microsoft.com/office/drawing/2014/main" id="{6C32B264-86C5-4719-9D12-2C89B955D52E}"/>
              </a:ext>
            </a:extLst>
          </p:cNvPr>
          <p:cNvSpPr>
            <a:spLocks noGrp="1"/>
          </p:cNvSpPr>
          <p:nvPr>
            <p:ph type="body" sz="quarter" idx="34"/>
          </p:nvPr>
        </p:nvSpPr>
        <p:spPr>
          <a:xfrm>
            <a:off x="809651" y="4644390"/>
            <a:ext cx="2322848" cy="1490080"/>
          </a:xfrm>
        </p:spPr>
        <p:txBody>
          <a:bodyPr rtlCol="0">
            <a:normAutofit/>
          </a:bodyPr>
          <a:lstStyle/>
          <a:p>
            <a:pPr rtl="0"/>
            <a:r>
              <a:rPr lang="fr-FR" dirty="0"/>
              <a:t>L’utilisateur doit pouvoir se créer un compte, puis se connecter avec un compte existant.</a:t>
            </a:r>
          </a:p>
          <a:p>
            <a:pPr rtl="0"/>
            <a:endParaRPr lang="fr-FR" dirty="0"/>
          </a:p>
        </p:txBody>
      </p:sp>
      <p:pic>
        <p:nvPicPr>
          <p:cNvPr id="18" name="Espace réservé du contenu 17">
            <a:extLst>
              <a:ext uri="{FF2B5EF4-FFF2-40B4-BE49-F238E27FC236}">
                <a16:creationId xmlns:a16="http://schemas.microsoft.com/office/drawing/2014/main" id="{4519A87B-B871-4979-BE2F-4ADBE8AA1B68}"/>
              </a:ext>
            </a:extLst>
          </p:cNvPr>
          <p:cNvPicPr>
            <a:picLocks noGrp="1" noChangeAspect="1"/>
          </p:cNvPicPr>
          <p:nvPr>
            <p:ph sz="quarter" idx="49"/>
          </p:nvPr>
        </p:nvPicPr>
        <p:blipFill>
          <a:blip r:embed="rId6">
            <a:duotone>
              <a:prstClr val="black"/>
              <a:srgbClr val="7C6B62">
                <a:tint val="45000"/>
                <a:satMod val="400000"/>
              </a:srgbClr>
            </a:duotone>
            <a:extLst>
              <a:ext uri="{837473B0-CC2E-450A-ABE3-18F120FF3D39}">
                <a1611:picAttrSrcUrl xmlns:a1611="http://schemas.microsoft.com/office/drawing/2016/11/main" r:id="rId7"/>
              </a:ext>
            </a:extLst>
          </a:blip>
          <a:srcRect/>
          <a:stretch/>
        </p:blipFill>
        <p:spPr>
          <a:xfrm>
            <a:off x="4263231" y="2526824"/>
            <a:ext cx="914400" cy="914400"/>
          </a:xfrm>
        </p:spPr>
      </p:pic>
      <p:sp>
        <p:nvSpPr>
          <p:cNvPr id="6" name="Espace réservé du texte 5">
            <a:extLst>
              <a:ext uri="{FF2B5EF4-FFF2-40B4-BE49-F238E27FC236}">
                <a16:creationId xmlns:a16="http://schemas.microsoft.com/office/drawing/2014/main" id="{AEF729D8-8842-4E51-A541-DCAD67FB2EA9}"/>
              </a:ext>
            </a:extLst>
          </p:cNvPr>
          <p:cNvSpPr>
            <a:spLocks noGrp="1"/>
          </p:cNvSpPr>
          <p:nvPr>
            <p:ph type="body" sz="quarter" idx="35"/>
          </p:nvPr>
        </p:nvSpPr>
        <p:spPr>
          <a:xfrm>
            <a:off x="3731025" y="3971432"/>
            <a:ext cx="1980000" cy="360000"/>
          </a:xfrm>
        </p:spPr>
        <p:txBody>
          <a:bodyPr rtlCol="0"/>
          <a:lstStyle/>
          <a:p>
            <a:pPr rtl="0"/>
            <a:r>
              <a:rPr lang="fr-FR" dirty="0"/>
              <a:t>Reviews</a:t>
            </a:r>
          </a:p>
        </p:txBody>
      </p:sp>
      <p:sp>
        <p:nvSpPr>
          <p:cNvPr id="7" name="Espace réservé du texte 6">
            <a:extLst>
              <a:ext uri="{FF2B5EF4-FFF2-40B4-BE49-F238E27FC236}">
                <a16:creationId xmlns:a16="http://schemas.microsoft.com/office/drawing/2014/main" id="{AD03D287-7C97-43BE-ABCA-D242D29C3BE1}"/>
              </a:ext>
            </a:extLst>
          </p:cNvPr>
          <p:cNvSpPr>
            <a:spLocks noGrp="1"/>
          </p:cNvSpPr>
          <p:nvPr>
            <p:ph type="body" sz="quarter" idx="36"/>
          </p:nvPr>
        </p:nvSpPr>
        <p:spPr>
          <a:xfrm>
            <a:off x="3731025" y="4644390"/>
            <a:ext cx="1980000" cy="1490080"/>
          </a:xfrm>
        </p:spPr>
        <p:txBody>
          <a:bodyPr rtlCol="0">
            <a:normAutofit/>
          </a:bodyPr>
          <a:lstStyle/>
          <a:p>
            <a:pPr rtl="0"/>
            <a:r>
              <a:rPr lang="fr-FR" dirty="0"/>
              <a:t>L’utilisateur doit pouvoir publier des reviews/avis littéraires.</a:t>
            </a:r>
          </a:p>
          <a:p>
            <a:pPr rtl="0">
              <a:spcBef>
                <a:spcPts val="600"/>
              </a:spcBef>
            </a:pPr>
            <a:r>
              <a:rPr lang="fr-FR" dirty="0"/>
              <a:t>Celle-ci peut être indépendante ou être une réponse à un Post</a:t>
            </a:r>
          </a:p>
          <a:p>
            <a:pPr rtl="0"/>
            <a:endParaRPr lang="fr-FR" dirty="0"/>
          </a:p>
        </p:txBody>
      </p:sp>
      <p:sp>
        <p:nvSpPr>
          <p:cNvPr id="8" name="Espace réservé du texte 7">
            <a:extLst>
              <a:ext uri="{FF2B5EF4-FFF2-40B4-BE49-F238E27FC236}">
                <a16:creationId xmlns:a16="http://schemas.microsoft.com/office/drawing/2014/main" id="{6AA50A97-0C1A-4F2C-ADF6-6DC29BFE4D61}"/>
              </a:ext>
            </a:extLst>
          </p:cNvPr>
          <p:cNvSpPr>
            <a:spLocks noGrp="1"/>
          </p:cNvSpPr>
          <p:nvPr>
            <p:ph type="body" sz="quarter" idx="37"/>
          </p:nvPr>
        </p:nvSpPr>
        <p:spPr>
          <a:xfrm>
            <a:off x="6480975" y="3971432"/>
            <a:ext cx="1980000" cy="360000"/>
          </a:xfrm>
        </p:spPr>
        <p:txBody>
          <a:bodyPr rtlCol="0"/>
          <a:lstStyle/>
          <a:p>
            <a:pPr rtl="0"/>
            <a:r>
              <a:rPr lang="fr-FR" dirty="0"/>
              <a:t>Post</a:t>
            </a:r>
          </a:p>
        </p:txBody>
      </p:sp>
      <p:pic>
        <p:nvPicPr>
          <p:cNvPr id="20" name="Espace réservé du contenu 19">
            <a:extLst>
              <a:ext uri="{FF2B5EF4-FFF2-40B4-BE49-F238E27FC236}">
                <a16:creationId xmlns:a16="http://schemas.microsoft.com/office/drawing/2014/main" id="{3136C472-958E-4551-B801-A030BBD15483}"/>
              </a:ext>
            </a:extLst>
          </p:cNvPr>
          <p:cNvPicPr>
            <a:picLocks noGrp="1" noChangeAspect="1"/>
          </p:cNvPicPr>
          <p:nvPr>
            <p:ph sz="quarter" idx="50"/>
          </p:nvPr>
        </p:nvPicPr>
        <p:blipFill>
          <a:blip r:embed="rId8">
            <a:duotone>
              <a:prstClr val="black"/>
              <a:schemeClr val="accent2">
                <a:tint val="45000"/>
                <a:satMod val="400000"/>
              </a:schemeClr>
            </a:duotone>
            <a:extLst>
              <a:ext uri="{837473B0-CC2E-450A-ABE3-18F120FF3D39}">
                <a1611:picAttrSrcUrl xmlns:a1611="http://schemas.microsoft.com/office/drawing/2016/11/main" r:id="rId9"/>
              </a:ext>
            </a:extLst>
          </a:blip>
          <a:srcRect/>
          <a:stretch/>
        </p:blipFill>
        <p:spPr>
          <a:xfrm>
            <a:off x="7014369" y="2586038"/>
            <a:ext cx="914400" cy="914400"/>
          </a:xfrm>
        </p:spPr>
      </p:pic>
      <p:sp>
        <p:nvSpPr>
          <p:cNvPr id="9" name="Espace réservé du texte 8">
            <a:extLst>
              <a:ext uri="{FF2B5EF4-FFF2-40B4-BE49-F238E27FC236}">
                <a16:creationId xmlns:a16="http://schemas.microsoft.com/office/drawing/2014/main" id="{58239B51-6DAC-4FB7-944F-DB02DB8A1DB2}"/>
              </a:ext>
            </a:extLst>
          </p:cNvPr>
          <p:cNvSpPr>
            <a:spLocks noGrp="1"/>
          </p:cNvSpPr>
          <p:nvPr>
            <p:ph type="body" sz="quarter" idx="38"/>
          </p:nvPr>
        </p:nvSpPr>
        <p:spPr>
          <a:xfrm>
            <a:off x="6480975" y="4644390"/>
            <a:ext cx="1980000" cy="1490080"/>
          </a:xfrm>
        </p:spPr>
        <p:txBody>
          <a:bodyPr rtlCol="0"/>
          <a:lstStyle/>
          <a:p>
            <a:pPr rtl="0"/>
            <a:r>
              <a:rPr lang="fr-FR" dirty="0"/>
              <a:t>L’utilisateur doit pouvoir publier une demande de </a:t>
            </a:r>
            <a:r>
              <a:rPr lang="fr-FR" dirty="0" err="1"/>
              <a:t>review</a:t>
            </a:r>
            <a:r>
              <a:rPr lang="fr-FR" dirty="0"/>
              <a:t> ou article</a:t>
            </a:r>
          </a:p>
          <a:p>
            <a:pPr rtl="0"/>
            <a:endParaRPr lang="fr-FR" dirty="0"/>
          </a:p>
        </p:txBody>
      </p:sp>
      <p:pic>
        <p:nvPicPr>
          <p:cNvPr id="22" name="Espace réservé du contenu 21" descr="Signe de pouce dressé">
            <a:extLst>
              <a:ext uri="{FF2B5EF4-FFF2-40B4-BE49-F238E27FC236}">
                <a16:creationId xmlns:a16="http://schemas.microsoft.com/office/drawing/2014/main" id="{5FEDC1CE-9A48-4F87-B8B7-59E0A9327A65}"/>
              </a:ext>
            </a:extLst>
          </p:cNvPr>
          <p:cNvPicPr>
            <a:picLocks noGrp="1" noChangeAspect="1"/>
          </p:cNvPicPr>
          <p:nvPr>
            <p:ph sz="quarter" idx="51"/>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716294" y="2496344"/>
            <a:ext cx="914400" cy="914400"/>
          </a:xfrm>
        </p:spPr>
      </p:pic>
      <p:sp>
        <p:nvSpPr>
          <p:cNvPr id="10" name="Espace réservé du texte 9">
            <a:extLst>
              <a:ext uri="{FF2B5EF4-FFF2-40B4-BE49-F238E27FC236}">
                <a16:creationId xmlns:a16="http://schemas.microsoft.com/office/drawing/2014/main" id="{7CE32A3A-587F-45B9-8FF3-A21B2574C395}"/>
              </a:ext>
            </a:extLst>
          </p:cNvPr>
          <p:cNvSpPr>
            <a:spLocks noGrp="1"/>
          </p:cNvSpPr>
          <p:nvPr>
            <p:ph type="body" sz="quarter" idx="47"/>
          </p:nvPr>
        </p:nvSpPr>
        <p:spPr>
          <a:xfrm>
            <a:off x="9184088" y="3971432"/>
            <a:ext cx="1980000" cy="360000"/>
          </a:xfrm>
        </p:spPr>
        <p:txBody>
          <a:bodyPr rtlCol="0"/>
          <a:lstStyle/>
          <a:p>
            <a:pPr rtl="0"/>
            <a:r>
              <a:rPr lang="fr-FR" dirty="0"/>
              <a:t>Relation de suivi</a:t>
            </a:r>
          </a:p>
        </p:txBody>
      </p:sp>
      <p:sp>
        <p:nvSpPr>
          <p:cNvPr id="11" name="Espace réservé du texte 10">
            <a:extLst>
              <a:ext uri="{FF2B5EF4-FFF2-40B4-BE49-F238E27FC236}">
                <a16:creationId xmlns:a16="http://schemas.microsoft.com/office/drawing/2014/main" id="{B3D2B65E-985D-4E98-BA0E-667C921458A8}"/>
              </a:ext>
            </a:extLst>
          </p:cNvPr>
          <p:cNvSpPr>
            <a:spLocks noGrp="1"/>
          </p:cNvSpPr>
          <p:nvPr>
            <p:ph type="body" sz="quarter" idx="48"/>
          </p:nvPr>
        </p:nvSpPr>
        <p:spPr>
          <a:xfrm>
            <a:off x="9184087" y="4644390"/>
            <a:ext cx="1980000" cy="1490080"/>
          </a:xfrm>
        </p:spPr>
        <p:txBody>
          <a:bodyPr rtlCol="0">
            <a:normAutofit/>
          </a:bodyPr>
          <a:lstStyle/>
          <a:p>
            <a:pPr rtl="0"/>
            <a:r>
              <a:rPr lang="fr-FR" dirty="0"/>
              <a:t>L’utilisateur doit pouvoir suivre d’autres utilisateurs et leurs publications. Il doit pouvoir également mettre fin à ce suivi ou bloquer.</a:t>
            </a:r>
          </a:p>
        </p:txBody>
      </p:sp>
      <p:sp>
        <p:nvSpPr>
          <p:cNvPr id="64" name="Espace réservé de la date 63">
            <a:extLst>
              <a:ext uri="{FF2B5EF4-FFF2-40B4-BE49-F238E27FC236}">
                <a16:creationId xmlns:a16="http://schemas.microsoft.com/office/drawing/2014/main" id="{45C56C15-04A6-4290-9763-A1362FE7E120}"/>
              </a:ext>
            </a:extLst>
          </p:cNvPr>
          <p:cNvSpPr>
            <a:spLocks noGrp="1"/>
          </p:cNvSpPr>
          <p:nvPr>
            <p:ph type="dt" sz="half" idx="2"/>
          </p:nvPr>
        </p:nvSpPr>
        <p:spPr>
          <a:xfrm>
            <a:off x="838200" y="6356350"/>
            <a:ext cx="2743200" cy="365125"/>
          </a:xfrm>
        </p:spPr>
        <p:txBody>
          <a:bodyPr rtlCol="0"/>
          <a:lstStyle/>
          <a:p>
            <a:pPr rtl="0"/>
            <a:r>
              <a:rPr lang="fr-FR"/>
              <a:t>Septembre 2024</a:t>
            </a:r>
            <a:endParaRPr lang="fr-FR" dirty="0"/>
          </a:p>
        </p:txBody>
      </p:sp>
      <p:sp>
        <p:nvSpPr>
          <p:cNvPr id="63" name="Espace réservé du numéro de diapositive 62">
            <a:extLst>
              <a:ext uri="{FF2B5EF4-FFF2-40B4-BE49-F238E27FC236}">
                <a16:creationId xmlns:a16="http://schemas.microsoft.com/office/drawing/2014/main" id="{7774D196-C2DA-43A5-9A5E-AF7D6BC1353B}"/>
              </a:ext>
            </a:extLst>
          </p:cNvPr>
          <p:cNvSpPr>
            <a:spLocks noGrp="1"/>
          </p:cNvSpPr>
          <p:nvPr>
            <p:ph type="sldNum" sz="quarter" idx="11"/>
          </p:nvPr>
        </p:nvSpPr>
        <p:spPr>
          <a:xfrm>
            <a:off x="8610600" y="6356350"/>
            <a:ext cx="2743200" cy="365125"/>
          </a:xfrm>
        </p:spPr>
        <p:txBody>
          <a:bodyPr rtlCol="0"/>
          <a:lstStyle/>
          <a:p>
            <a:pPr rtl="0"/>
            <a:fld id="{19B51A1E-902D-48AF-9020-955120F399B6}" type="slidenum">
              <a:rPr lang="fr-FR" smtClean="0"/>
              <a:pPr rtl="0"/>
              <a:t>5</a:t>
            </a:fld>
            <a:endParaRPr lang="fr-FR"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1CFAB-A735-4A31-A51D-42FE1F5E94E0}"/>
              </a:ext>
            </a:extLst>
          </p:cNvPr>
          <p:cNvSpPr>
            <a:spLocks noGrp="1"/>
          </p:cNvSpPr>
          <p:nvPr>
            <p:ph type="title"/>
          </p:nvPr>
        </p:nvSpPr>
        <p:spPr>
          <a:xfrm>
            <a:off x="3871865" y="365125"/>
            <a:ext cx="4448270" cy="1880134"/>
          </a:xfrm>
        </p:spPr>
        <p:txBody>
          <a:bodyPr rtlCol="0"/>
          <a:lstStyle/>
          <a:p>
            <a:pPr rtl="0">
              <a:lnSpc>
                <a:spcPct val="80000"/>
              </a:lnSpc>
            </a:pPr>
            <a:r>
              <a:rPr lang="fr-FR"/>
              <a:t>Présentation du produit</a:t>
            </a:r>
          </a:p>
        </p:txBody>
      </p:sp>
      <p:sp>
        <p:nvSpPr>
          <p:cNvPr id="4" name="Espace réservé du contenu 3">
            <a:extLst>
              <a:ext uri="{FF2B5EF4-FFF2-40B4-BE49-F238E27FC236}">
                <a16:creationId xmlns:a16="http://schemas.microsoft.com/office/drawing/2014/main" id="{8421587F-8DFD-4A31-9931-8A346A92D87A}"/>
              </a:ext>
            </a:extLst>
          </p:cNvPr>
          <p:cNvSpPr>
            <a:spLocks noGrp="1"/>
          </p:cNvSpPr>
          <p:nvPr>
            <p:ph type="body" sz="quarter" idx="33"/>
          </p:nvPr>
        </p:nvSpPr>
        <p:spPr>
          <a:xfrm>
            <a:off x="-1" y="1180609"/>
            <a:ext cx="4032067" cy="360000"/>
          </a:xfrm>
        </p:spPr>
        <p:txBody>
          <a:bodyPr vert="horz" lIns="91440" tIns="45720" rIns="91440" bIns="45720" rtlCol="0" anchor="t">
            <a:noAutofit/>
          </a:bodyPr>
          <a:lstStyle/>
          <a:p>
            <a:pPr rtl="0"/>
            <a:r>
              <a:rPr lang="fr-FR" sz="2400" dirty="0"/>
              <a:t>Modèle d’architecture</a:t>
            </a:r>
          </a:p>
        </p:txBody>
      </p:sp>
      <p:sp>
        <p:nvSpPr>
          <p:cNvPr id="8" name="Espace réservé du texte 7">
            <a:extLst>
              <a:ext uri="{FF2B5EF4-FFF2-40B4-BE49-F238E27FC236}">
                <a16:creationId xmlns:a16="http://schemas.microsoft.com/office/drawing/2014/main" id="{1733CDA7-336E-4E02-B96B-4F2DADBE084D}"/>
              </a:ext>
            </a:extLst>
          </p:cNvPr>
          <p:cNvSpPr>
            <a:spLocks noGrp="1"/>
          </p:cNvSpPr>
          <p:nvPr>
            <p:ph type="body" sz="quarter" idx="37"/>
          </p:nvPr>
        </p:nvSpPr>
        <p:spPr>
          <a:xfrm>
            <a:off x="8125096" y="1179570"/>
            <a:ext cx="4066904" cy="360000"/>
          </a:xfrm>
        </p:spPr>
        <p:txBody>
          <a:bodyPr rtlCol="0">
            <a:normAutofit fontScale="92500" lnSpcReduction="10000"/>
          </a:bodyPr>
          <a:lstStyle/>
          <a:p>
            <a:pPr rtl="0"/>
            <a:r>
              <a:rPr lang="fr-FR" sz="2400" dirty="0"/>
              <a:t>Mon code :</a:t>
            </a:r>
          </a:p>
          <a:p>
            <a:pPr rtl="0"/>
            <a:endParaRPr lang="fr-FR" dirty="0"/>
          </a:p>
        </p:txBody>
      </p:sp>
      <p:sp>
        <p:nvSpPr>
          <p:cNvPr id="14" name="Espace réservé de la date 13">
            <a:extLst>
              <a:ext uri="{FF2B5EF4-FFF2-40B4-BE49-F238E27FC236}">
                <a16:creationId xmlns:a16="http://schemas.microsoft.com/office/drawing/2014/main" id="{1B579A59-48B3-4AD2-AD69-B82AA3F5EBBD}"/>
              </a:ext>
            </a:extLst>
          </p:cNvPr>
          <p:cNvSpPr>
            <a:spLocks noGrp="1"/>
          </p:cNvSpPr>
          <p:nvPr>
            <p:ph type="dt" sz="half" idx="10"/>
          </p:nvPr>
        </p:nvSpPr>
        <p:spPr>
          <a:xfrm>
            <a:off x="838200" y="6356350"/>
            <a:ext cx="2743200" cy="365125"/>
          </a:xfrm>
        </p:spPr>
        <p:txBody>
          <a:bodyPr rtlCol="0"/>
          <a:lstStyle/>
          <a:p>
            <a:pPr rtl="0"/>
            <a:r>
              <a:rPr lang="fr-FR"/>
              <a:t>Septembre 2024</a:t>
            </a:r>
            <a:endParaRPr lang="fr-FR" dirty="0"/>
          </a:p>
        </p:txBody>
      </p:sp>
      <p:sp>
        <p:nvSpPr>
          <p:cNvPr id="16" name="Espace réservé du numéro de diapositive 15">
            <a:extLst>
              <a:ext uri="{FF2B5EF4-FFF2-40B4-BE49-F238E27FC236}">
                <a16:creationId xmlns:a16="http://schemas.microsoft.com/office/drawing/2014/main" id="{E547C99D-A54A-4305-AC4B-9D2B2EC9B234}"/>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6</a:t>
            </a:fld>
            <a:endParaRPr lang="fr-FR" dirty="0"/>
          </a:p>
        </p:txBody>
      </p:sp>
      <p:pic>
        <p:nvPicPr>
          <p:cNvPr id="17" name="Espace réservé pour une image  16">
            <a:extLst>
              <a:ext uri="{FF2B5EF4-FFF2-40B4-BE49-F238E27FC236}">
                <a16:creationId xmlns:a16="http://schemas.microsoft.com/office/drawing/2014/main" id="{150CF9A4-EC48-FD2E-53EE-F58F0A554A14}"/>
              </a:ext>
            </a:extLst>
          </p:cNvPr>
          <p:cNvPicPr>
            <a:picLocks noGrp="1" noChangeAspect="1"/>
          </p:cNvPicPr>
          <p:nvPr>
            <p:ph type="pic" sz="quarter" idx="13"/>
          </p:nvPr>
        </p:nvPicPr>
        <p:blipFill>
          <a:blip r:embed="rId3"/>
          <a:srcRect l="17493" r="17493"/>
          <a:stretch>
            <a:fillRect/>
          </a:stretch>
        </p:blipFill>
        <p:spPr>
          <a:xfrm>
            <a:off x="4032068" y="17810"/>
            <a:ext cx="4093029" cy="6840189"/>
          </a:xfrm>
        </p:spPr>
      </p:pic>
      <p:sp>
        <p:nvSpPr>
          <p:cNvPr id="18" name="ZoneTexte 17">
            <a:extLst>
              <a:ext uri="{FF2B5EF4-FFF2-40B4-BE49-F238E27FC236}">
                <a16:creationId xmlns:a16="http://schemas.microsoft.com/office/drawing/2014/main" id="{294A7E08-3FBF-18A2-80E7-F4AA5F19EF62}"/>
              </a:ext>
            </a:extLst>
          </p:cNvPr>
          <p:cNvSpPr txBox="1"/>
          <p:nvPr/>
        </p:nvSpPr>
        <p:spPr>
          <a:xfrm>
            <a:off x="4111421" y="654960"/>
            <a:ext cx="3948302" cy="769441"/>
          </a:xfrm>
          <a:prstGeom prst="rect">
            <a:avLst/>
          </a:prstGeom>
          <a:solidFill>
            <a:schemeClr val="accent1">
              <a:lumMod val="90000"/>
            </a:schemeClr>
          </a:solidFill>
        </p:spPr>
        <p:txBody>
          <a:bodyPr wrap="square" rtlCol="0">
            <a:spAutoFit/>
          </a:bodyPr>
          <a:lstStyle/>
          <a:p>
            <a:r>
              <a:rPr lang="fr-FR" sz="4400" dirty="0">
                <a:ln cmpd="dbl">
                  <a:solidFill>
                    <a:schemeClr val="accent3">
                      <a:lumMod val="75000"/>
                    </a:schemeClr>
                  </a:solidFill>
                </a:ln>
                <a:solidFill>
                  <a:schemeClr val="accent3">
                    <a:lumMod val="60000"/>
                    <a:lumOff val="40000"/>
                  </a:schemeClr>
                </a:solidFill>
                <a:effectLst>
                  <a:outerShdw blurRad="38100" dist="38100" dir="2700000" algn="tl">
                    <a:srgbClr val="000000">
                      <a:alpha val="43137"/>
                    </a:srgbClr>
                  </a:outerShdw>
                </a:effectLst>
              </a:rPr>
              <a:t>Détails du code</a:t>
            </a:r>
          </a:p>
        </p:txBody>
      </p:sp>
      <p:pic>
        <p:nvPicPr>
          <p:cNvPr id="24" name="Image 23">
            <a:extLst>
              <a:ext uri="{FF2B5EF4-FFF2-40B4-BE49-F238E27FC236}">
                <a16:creationId xmlns:a16="http://schemas.microsoft.com/office/drawing/2014/main" id="{8B3AEB14-FCAE-ECD0-4AE2-8116C8E5AC86}"/>
              </a:ext>
            </a:extLst>
          </p:cNvPr>
          <p:cNvPicPr>
            <a:picLocks noChangeAspect="1"/>
          </p:cNvPicPr>
          <p:nvPr/>
        </p:nvPicPr>
        <p:blipFill>
          <a:blip r:embed="rId4"/>
          <a:stretch>
            <a:fillRect/>
          </a:stretch>
        </p:blipFill>
        <p:spPr>
          <a:xfrm>
            <a:off x="5093971" y="2535094"/>
            <a:ext cx="1602920" cy="915954"/>
          </a:xfrm>
          <a:prstGeom prst="rect">
            <a:avLst/>
          </a:prstGeom>
        </p:spPr>
      </p:pic>
      <p:pic>
        <p:nvPicPr>
          <p:cNvPr id="26" name="Image 25">
            <a:extLst>
              <a:ext uri="{FF2B5EF4-FFF2-40B4-BE49-F238E27FC236}">
                <a16:creationId xmlns:a16="http://schemas.microsoft.com/office/drawing/2014/main" id="{C494100F-8BF7-1E49-F43C-EFD2C7B1E938}"/>
              </a:ext>
            </a:extLst>
          </p:cNvPr>
          <p:cNvPicPr>
            <a:picLocks noChangeAspect="1"/>
          </p:cNvPicPr>
          <p:nvPr/>
        </p:nvPicPr>
        <p:blipFill>
          <a:blip r:embed="rId5"/>
          <a:stretch>
            <a:fillRect/>
          </a:stretch>
        </p:blipFill>
        <p:spPr>
          <a:xfrm>
            <a:off x="5093972" y="4131243"/>
            <a:ext cx="1602920" cy="915954"/>
          </a:xfrm>
          <a:prstGeom prst="rect">
            <a:avLst/>
          </a:prstGeom>
        </p:spPr>
      </p:pic>
      <p:sp>
        <p:nvSpPr>
          <p:cNvPr id="31" name="Rectangle 30">
            <a:extLst>
              <a:ext uri="{FF2B5EF4-FFF2-40B4-BE49-F238E27FC236}">
                <a16:creationId xmlns:a16="http://schemas.microsoft.com/office/drawing/2014/main" id="{9179F98A-A12D-25FD-BBFB-379D60CA774D}"/>
              </a:ext>
            </a:extLst>
          </p:cNvPr>
          <p:cNvSpPr/>
          <p:nvPr/>
        </p:nvSpPr>
        <p:spPr>
          <a:xfrm>
            <a:off x="3581399" y="0"/>
            <a:ext cx="450668" cy="6858000"/>
          </a:xfrm>
          <a:prstGeom prst="rect">
            <a:avLst/>
          </a:prstGeom>
          <a:solidFill>
            <a:srgbClr val="7C6B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6BEDA5CD-F8C4-CD1A-6FD0-FD93CC9DEB83}"/>
              </a:ext>
            </a:extLst>
          </p:cNvPr>
          <p:cNvSpPr/>
          <p:nvPr/>
        </p:nvSpPr>
        <p:spPr>
          <a:xfrm>
            <a:off x="8125097" y="0"/>
            <a:ext cx="485502" cy="6857999"/>
          </a:xfrm>
          <a:prstGeom prst="rect">
            <a:avLst/>
          </a:prstGeom>
          <a:solidFill>
            <a:srgbClr val="7C6B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texte 4">
            <a:extLst>
              <a:ext uri="{FF2B5EF4-FFF2-40B4-BE49-F238E27FC236}">
                <a16:creationId xmlns:a16="http://schemas.microsoft.com/office/drawing/2014/main" id="{116537D5-4FEF-4664-81C1-2C05E3127183}"/>
              </a:ext>
            </a:extLst>
          </p:cNvPr>
          <p:cNvSpPr>
            <a:spLocks noGrp="1"/>
          </p:cNvSpPr>
          <p:nvPr>
            <p:ph type="body" sz="quarter" idx="34"/>
          </p:nvPr>
        </p:nvSpPr>
        <p:spPr>
          <a:xfrm>
            <a:off x="104502" y="1788292"/>
            <a:ext cx="3767363" cy="4107593"/>
          </a:xfrm>
        </p:spPr>
        <p:txBody>
          <a:bodyPr rtlCol="0">
            <a:normAutofit/>
          </a:bodyPr>
          <a:lstStyle/>
          <a:p>
            <a:pPr algn="l"/>
            <a:r>
              <a:rPr lang="fr-FR" sz="1050" dirty="0"/>
              <a:t>Le Framework Django est conçu autour du modèle d’architecture MVT.</a:t>
            </a:r>
          </a:p>
          <a:p>
            <a:pPr marL="171450" indent="-171450" algn="l">
              <a:lnSpc>
                <a:spcPct val="100000"/>
              </a:lnSpc>
              <a:buFont typeface="Arial" panose="020B0604020202020204" pitchFamily="34" charset="0"/>
              <a:buChar char="•"/>
            </a:pPr>
            <a:r>
              <a:rPr lang="fr-FR" sz="1050" b="1" dirty="0"/>
              <a:t>M </a:t>
            </a:r>
            <a:r>
              <a:rPr lang="fr-FR" sz="1050" dirty="0"/>
              <a:t>pour Model : représente la structure des données et la logique métier. Il gère la base de données, en définissant les tables et les relations entre elles.</a:t>
            </a:r>
          </a:p>
          <a:p>
            <a:pPr marL="171450" indent="-171450" algn="l">
              <a:lnSpc>
                <a:spcPct val="100000"/>
              </a:lnSpc>
              <a:buFont typeface="Arial" panose="020B0604020202020204" pitchFamily="34" charset="0"/>
              <a:buChar char="•"/>
            </a:pPr>
            <a:r>
              <a:rPr lang="fr-FR" sz="1050" b="1" dirty="0"/>
              <a:t>V</a:t>
            </a:r>
            <a:r>
              <a:rPr lang="fr-FR" sz="1050" dirty="0"/>
              <a:t> pour </a:t>
            </a:r>
            <a:r>
              <a:rPr lang="fr-FR" sz="1050" dirty="0" err="1"/>
              <a:t>View</a:t>
            </a:r>
            <a:r>
              <a:rPr lang="fr-FR" sz="1050" dirty="0"/>
              <a:t> : contient la logique qui traite les requêtes utilisateur et interagit avec le modèle. Elle récupère les données nécessaires et les renvoie sous forme de réponse.</a:t>
            </a:r>
          </a:p>
          <a:p>
            <a:pPr marL="171450" indent="-171450" algn="l">
              <a:lnSpc>
                <a:spcPct val="100000"/>
              </a:lnSpc>
              <a:buFont typeface="Arial" panose="020B0604020202020204" pitchFamily="34" charset="0"/>
              <a:buChar char="•"/>
            </a:pPr>
            <a:r>
              <a:rPr lang="fr-FR" sz="1050" b="1" dirty="0"/>
              <a:t>T</a:t>
            </a:r>
            <a:r>
              <a:rPr lang="fr-FR" sz="1050" dirty="0"/>
              <a:t> pour Template : définit la présentation des données. C’est la partie qui génère le HTML final à partir des données transmises par la vue.</a:t>
            </a:r>
          </a:p>
          <a:p>
            <a:pPr marL="171450" indent="-171450" algn="l">
              <a:lnSpc>
                <a:spcPct val="100000"/>
              </a:lnSpc>
              <a:buFont typeface="Arial" panose="020B0604020202020204" pitchFamily="34" charset="0"/>
              <a:buChar char="•"/>
            </a:pPr>
            <a:endParaRPr lang="fr-FR" sz="1050" dirty="0"/>
          </a:p>
          <a:p>
            <a:pPr algn="l">
              <a:lnSpc>
                <a:spcPct val="100000"/>
              </a:lnSpc>
            </a:pPr>
            <a:r>
              <a:rPr lang="fr-FR" sz="1050" dirty="0"/>
              <a:t> J’ai donc respectée cette architecture pour créer cette application.</a:t>
            </a:r>
          </a:p>
          <a:p>
            <a:pPr algn="l">
              <a:lnSpc>
                <a:spcPct val="100000"/>
              </a:lnSpc>
            </a:pPr>
            <a:endParaRPr lang="fr-FR" sz="1050" dirty="0"/>
          </a:p>
        </p:txBody>
      </p:sp>
      <p:sp>
        <p:nvSpPr>
          <p:cNvPr id="9" name="Espace réservé du texte 8">
            <a:extLst>
              <a:ext uri="{FF2B5EF4-FFF2-40B4-BE49-F238E27FC236}">
                <a16:creationId xmlns:a16="http://schemas.microsoft.com/office/drawing/2014/main" id="{1079947F-8167-49E5-9FB8-4518041AB66E}"/>
              </a:ext>
            </a:extLst>
          </p:cNvPr>
          <p:cNvSpPr>
            <a:spLocks noGrp="1"/>
          </p:cNvSpPr>
          <p:nvPr>
            <p:ph type="body" sz="quarter" idx="38"/>
          </p:nvPr>
        </p:nvSpPr>
        <p:spPr>
          <a:xfrm>
            <a:off x="8190471" y="1739075"/>
            <a:ext cx="4001529" cy="4747722"/>
          </a:xfrm>
        </p:spPr>
        <p:txBody>
          <a:bodyPr rtlCol="0">
            <a:normAutofit/>
          </a:bodyPr>
          <a:lstStyle/>
          <a:p>
            <a:pPr algn="l" rtl="0">
              <a:lnSpc>
                <a:spcPct val="100000"/>
              </a:lnSpc>
            </a:pPr>
            <a:r>
              <a:rPr lang="fr-FR" sz="1050" b="1" dirty="0"/>
              <a:t>Les modèles : </a:t>
            </a:r>
          </a:p>
          <a:p>
            <a:pPr algn="l" rtl="0">
              <a:lnSpc>
                <a:spcPct val="100000"/>
              </a:lnSpc>
            </a:pPr>
            <a:r>
              <a:rPr lang="fr-FR" sz="1050" dirty="0"/>
              <a:t>En plus de User (indispensable pour la création d’utilisateurs et l’authentification), j’ai créé les modèles </a:t>
            </a:r>
            <a:r>
              <a:rPr lang="fr-FR" sz="1050" dirty="0" err="1"/>
              <a:t>Review</a:t>
            </a:r>
            <a:r>
              <a:rPr lang="fr-FR" sz="1050" dirty="0"/>
              <a:t> et Post pour les diverses publications possibles que pourra faire l’utilisateur.</a:t>
            </a:r>
          </a:p>
          <a:p>
            <a:pPr algn="l" rtl="0">
              <a:lnSpc>
                <a:spcPct val="100000"/>
              </a:lnSpc>
            </a:pPr>
            <a:r>
              <a:rPr lang="fr-FR" sz="1050" dirty="0"/>
              <a:t>Un modèle </a:t>
            </a:r>
            <a:r>
              <a:rPr lang="fr-FR" sz="1050" dirty="0" err="1"/>
              <a:t>UsersFollowing</a:t>
            </a:r>
            <a:r>
              <a:rPr lang="fr-FR" sz="1050" dirty="0"/>
              <a:t> a également été créé pour gérer la relation de suivi entre utilisateurs.</a:t>
            </a:r>
          </a:p>
          <a:p>
            <a:pPr algn="l" rtl="0">
              <a:lnSpc>
                <a:spcPct val="100000"/>
              </a:lnSpc>
            </a:pPr>
            <a:r>
              <a:rPr lang="fr-FR" sz="1050" b="1" dirty="0"/>
              <a:t>Les vues :</a:t>
            </a:r>
          </a:p>
          <a:p>
            <a:pPr algn="l" rtl="0">
              <a:lnSpc>
                <a:spcPct val="100000"/>
              </a:lnSpc>
            </a:pPr>
            <a:r>
              <a:rPr lang="fr-FR" sz="1050" dirty="0"/>
              <a:t>J’ai basé les vues sur des classes, ce qui garantit une meilleure organisation du code, un héritage des classes natives de Django (comme par exemple </a:t>
            </a:r>
            <a:r>
              <a:rPr lang="fr-FR" sz="1050" dirty="0" err="1"/>
              <a:t>LoginRequiredMixin</a:t>
            </a:r>
            <a:r>
              <a:rPr lang="fr-FR" sz="1050" dirty="0"/>
              <a:t>). Le code est ainsi plus facile à comprendre et à maintenir.</a:t>
            </a:r>
          </a:p>
          <a:p>
            <a:pPr algn="l" rtl="0">
              <a:lnSpc>
                <a:spcPct val="100000"/>
              </a:lnSpc>
            </a:pPr>
            <a:r>
              <a:rPr lang="fr-FR" sz="1050" b="1" dirty="0"/>
              <a:t>Les </a:t>
            </a:r>
            <a:r>
              <a:rPr lang="fr-FR" sz="1050" b="1" dirty="0" err="1"/>
              <a:t>templates</a:t>
            </a:r>
            <a:r>
              <a:rPr lang="fr-FR" sz="1050" b="1" dirty="0"/>
              <a:t> : </a:t>
            </a:r>
          </a:p>
          <a:p>
            <a:pPr algn="l" rtl="0">
              <a:lnSpc>
                <a:spcPct val="100000"/>
              </a:lnSpc>
            </a:pPr>
            <a:r>
              <a:rPr lang="fr-FR" sz="1050" dirty="0"/>
              <a:t>Plusieurs fichiers html permettront d’afficher sur la navigateur de l’utilisateur les différents éléments et pages que contient le site.</a:t>
            </a:r>
          </a:p>
          <a:p>
            <a:pPr algn="l" rtl="0">
              <a:lnSpc>
                <a:spcPct val="100000"/>
              </a:lnSpc>
            </a:pPr>
            <a:r>
              <a:rPr lang="fr-FR" sz="1050" b="1" dirty="0"/>
              <a:t>Les formulaires :</a:t>
            </a:r>
          </a:p>
          <a:p>
            <a:pPr algn="l" rtl="0">
              <a:lnSpc>
                <a:spcPct val="100000"/>
              </a:lnSpc>
            </a:pPr>
            <a:r>
              <a:rPr lang="fr-FR" sz="1050" dirty="0"/>
              <a:t>Différents formulaires sont présents pour inviter l’utilisateur à la saisie d’informations.</a:t>
            </a:r>
          </a:p>
          <a:p>
            <a:pPr algn="l" rtl="0">
              <a:lnSpc>
                <a:spcPct val="100000"/>
              </a:lnSpc>
            </a:pPr>
            <a:endParaRPr lang="fr-FR" sz="1050" dirty="0"/>
          </a:p>
        </p:txBody>
      </p:sp>
    </p:spTree>
    <p:extLst>
      <p:ext uri="{BB962C8B-B14F-4D97-AF65-F5344CB8AC3E}">
        <p14:creationId xmlns:p14="http://schemas.microsoft.com/office/powerpoint/2010/main" val="627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pour une image  13">
            <a:extLst>
              <a:ext uri="{FF2B5EF4-FFF2-40B4-BE49-F238E27FC236}">
                <a16:creationId xmlns:a16="http://schemas.microsoft.com/office/drawing/2014/main" id="{4153D297-1A7D-258A-76C6-71BBF85DD394}"/>
              </a:ext>
            </a:extLst>
          </p:cNvPr>
          <p:cNvPicPr>
            <a:picLocks noGrp="1" noChangeAspect="1"/>
          </p:cNvPicPr>
          <p:nvPr>
            <p:ph type="pic" sz="quarter" idx="13"/>
          </p:nvPr>
        </p:nvPicPr>
        <p:blipFill>
          <a:blip r:embed="rId3"/>
          <a:srcRect l="19657" r="19657"/>
          <a:stretch>
            <a:fillRect/>
          </a:stretch>
        </p:blipFill>
        <p:spPr>
          <a:xfrm>
            <a:off x="7429500" y="3139"/>
            <a:ext cx="4762500" cy="6854861"/>
          </a:xfrm>
        </p:spPr>
      </p:pic>
      <p:sp>
        <p:nvSpPr>
          <p:cNvPr id="2" name="Titre 1">
            <a:extLst>
              <a:ext uri="{FF2B5EF4-FFF2-40B4-BE49-F238E27FC236}">
                <a16:creationId xmlns:a16="http://schemas.microsoft.com/office/drawing/2014/main" id="{5CE54ABB-4929-4810-950B-2DAEA0A5BAB4}"/>
              </a:ext>
            </a:extLst>
          </p:cNvPr>
          <p:cNvSpPr>
            <a:spLocks noGrp="1"/>
          </p:cNvSpPr>
          <p:nvPr>
            <p:ph type="title"/>
          </p:nvPr>
        </p:nvSpPr>
        <p:spPr>
          <a:xfrm>
            <a:off x="838200" y="473869"/>
            <a:ext cx="4603750" cy="1226572"/>
          </a:xfrm>
        </p:spPr>
        <p:txBody>
          <a:bodyPr rtlCol="0">
            <a:normAutofit/>
          </a:bodyPr>
          <a:lstStyle/>
          <a:p>
            <a:pPr rtl="0"/>
            <a:r>
              <a:rPr lang="fr-FR" dirty="0"/>
              <a:t>Accessibilité</a:t>
            </a:r>
          </a:p>
        </p:txBody>
      </p:sp>
      <p:sp>
        <p:nvSpPr>
          <p:cNvPr id="6" name="Espace réservé du texte 5">
            <a:extLst>
              <a:ext uri="{FF2B5EF4-FFF2-40B4-BE49-F238E27FC236}">
                <a16:creationId xmlns:a16="http://schemas.microsoft.com/office/drawing/2014/main" id="{0FE22F9B-4BF8-41DC-8F1C-836B546E59AD}"/>
              </a:ext>
            </a:extLst>
          </p:cNvPr>
          <p:cNvSpPr>
            <a:spLocks noGrp="1"/>
          </p:cNvSpPr>
          <p:nvPr>
            <p:ph type="body" idx="15"/>
          </p:nvPr>
        </p:nvSpPr>
        <p:spPr>
          <a:xfrm>
            <a:off x="857251" y="2260384"/>
            <a:ext cx="2381245" cy="1054316"/>
          </a:xfrm>
          <a:ln>
            <a:solidFill>
              <a:srgbClr val="8E7A6F"/>
            </a:solidFill>
          </a:ln>
        </p:spPr>
        <p:txBody>
          <a:bodyPr rtlCol="0"/>
          <a:lstStyle/>
          <a:p>
            <a:pPr rtl="0"/>
            <a:r>
              <a:rPr lang="fr-FR" sz="1800" dirty="0"/>
              <a:t>Points de vérification de la conformité WCAG :</a:t>
            </a:r>
          </a:p>
        </p:txBody>
      </p:sp>
      <p:sp>
        <p:nvSpPr>
          <p:cNvPr id="4" name="Espace réservé du texte 3">
            <a:extLst>
              <a:ext uri="{FF2B5EF4-FFF2-40B4-BE49-F238E27FC236}">
                <a16:creationId xmlns:a16="http://schemas.microsoft.com/office/drawing/2014/main" id="{A112B089-A8F9-45B1-BE6E-EAC10163F082}"/>
              </a:ext>
            </a:extLst>
          </p:cNvPr>
          <p:cNvSpPr>
            <a:spLocks noGrp="1"/>
          </p:cNvSpPr>
          <p:nvPr>
            <p:ph type="body" idx="1"/>
          </p:nvPr>
        </p:nvSpPr>
        <p:spPr>
          <a:xfrm>
            <a:off x="3771900" y="2260383"/>
            <a:ext cx="2838444" cy="1054315"/>
          </a:xfrm>
          <a:ln>
            <a:solidFill>
              <a:srgbClr val="8E7A6F"/>
            </a:solidFill>
          </a:ln>
        </p:spPr>
        <p:txBody>
          <a:bodyPr rtlCol="0">
            <a:normAutofit fontScale="85000" lnSpcReduction="10000"/>
          </a:bodyPr>
          <a:lstStyle/>
          <a:p>
            <a:pPr rtl="0"/>
            <a:r>
              <a:rPr lang="fr-FR" dirty="0"/>
              <a:t>. Contraste des couleurs</a:t>
            </a:r>
          </a:p>
          <a:p>
            <a:pPr rtl="0"/>
            <a:r>
              <a:rPr lang="fr-FR" dirty="0"/>
              <a:t>. Navigation cohérente et structure logique</a:t>
            </a:r>
          </a:p>
          <a:p>
            <a:pPr rtl="0"/>
            <a:r>
              <a:rPr lang="fr-FR" dirty="0"/>
              <a:t>. Compatible avec les technologies d’assistance</a:t>
            </a:r>
          </a:p>
        </p:txBody>
      </p:sp>
      <p:sp>
        <p:nvSpPr>
          <p:cNvPr id="5" name="Espace réservé du contenu 4">
            <a:extLst>
              <a:ext uri="{FF2B5EF4-FFF2-40B4-BE49-F238E27FC236}">
                <a16:creationId xmlns:a16="http://schemas.microsoft.com/office/drawing/2014/main" id="{CF515C5D-2CDB-4E66-B2B8-1451BC44247F}"/>
              </a:ext>
            </a:extLst>
          </p:cNvPr>
          <p:cNvSpPr>
            <a:spLocks noGrp="1"/>
          </p:cNvSpPr>
          <p:nvPr>
            <p:ph type="body" idx="16"/>
          </p:nvPr>
        </p:nvSpPr>
        <p:spPr>
          <a:xfrm>
            <a:off x="922020" y="3543301"/>
            <a:ext cx="5688324" cy="1336028"/>
          </a:xfrm>
        </p:spPr>
        <p:txBody>
          <a:bodyPr vert="horz" lIns="91440" tIns="45720" rIns="91440" bIns="45720" rtlCol="0" anchor="t">
            <a:normAutofit/>
          </a:bodyPr>
          <a:lstStyle/>
          <a:p>
            <a:pPr rtl="0">
              <a:lnSpc>
                <a:spcPct val="100000"/>
              </a:lnSpc>
              <a:spcBef>
                <a:spcPts val="0"/>
              </a:spcBef>
            </a:pPr>
            <a:r>
              <a:rPr lang="fr-FR" noProof="1"/>
              <a:t>Grâce aux outils en ligne (voir image ci-contre) et à l’outil développeur intégré à Chrome, j’ai pu vérifier que les couleurs choisies étaient bien conformes et permettaient une lisibilité suffisante pour les personnes mal voyantes. </a:t>
            </a:r>
          </a:p>
          <a:p>
            <a:pPr rtl="0">
              <a:lnSpc>
                <a:spcPct val="100000"/>
              </a:lnSpc>
              <a:spcBef>
                <a:spcPts val="0"/>
              </a:spcBef>
            </a:pPr>
            <a:endParaRPr lang="fr-FR" noProof="1"/>
          </a:p>
          <a:p>
            <a:pPr rtl="0">
              <a:lnSpc>
                <a:spcPct val="100000"/>
              </a:lnSpc>
              <a:spcBef>
                <a:spcPts val="0"/>
              </a:spcBef>
            </a:pPr>
            <a:r>
              <a:rPr lang="fr-FR" noProof="1"/>
              <a:t>Chaque image présente sur le site contient une texte alternatif interprétable en audio par les technologies d’assistance.</a:t>
            </a:r>
          </a:p>
        </p:txBody>
      </p:sp>
      <p:sp>
        <p:nvSpPr>
          <p:cNvPr id="69" name="Espace réservé de la date 68">
            <a:extLst>
              <a:ext uri="{FF2B5EF4-FFF2-40B4-BE49-F238E27FC236}">
                <a16:creationId xmlns:a16="http://schemas.microsoft.com/office/drawing/2014/main" id="{1DBB0ED0-EE80-4D3C-ADBC-320A9C400ADC}"/>
              </a:ext>
            </a:extLst>
          </p:cNvPr>
          <p:cNvSpPr>
            <a:spLocks noGrp="1"/>
          </p:cNvSpPr>
          <p:nvPr>
            <p:ph type="dt" sz="half" idx="10"/>
          </p:nvPr>
        </p:nvSpPr>
        <p:spPr>
          <a:xfrm>
            <a:off x="838200" y="6356350"/>
            <a:ext cx="2743200" cy="365125"/>
          </a:xfrm>
        </p:spPr>
        <p:txBody>
          <a:bodyPr rtlCol="0"/>
          <a:lstStyle/>
          <a:p>
            <a:pPr rtl="0"/>
            <a:r>
              <a:rPr lang="fr-FR"/>
              <a:t>Septembre 2024</a:t>
            </a:r>
            <a:endParaRPr lang="fr-FR" dirty="0"/>
          </a:p>
        </p:txBody>
      </p:sp>
      <p:sp>
        <p:nvSpPr>
          <p:cNvPr id="71" name="Espace réservé du numéro de diapositive 70">
            <a:extLst>
              <a:ext uri="{FF2B5EF4-FFF2-40B4-BE49-F238E27FC236}">
                <a16:creationId xmlns:a16="http://schemas.microsoft.com/office/drawing/2014/main" id="{4CFFF867-B1AF-42AA-BEA4-FC371900A0B6}"/>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7</a:t>
            </a:fld>
            <a:endParaRPr lang="fr-FR" dirty="0"/>
          </a:p>
        </p:txBody>
      </p:sp>
      <p:sp>
        <p:nvSpPr>
          <p:cNvPr id="3" name="Espace réservé du contenu 4">
            <a:extLst>
              <a:ext uri="{FF2B5EF4-FFF2-40B4-BE49-F238E27FC236}">
                <a16:creationId xmlns:a16="http://schemas.microsoft.com/office/drawing/2014/main" id="{59AB0EE3-5CE5-2158-2988-7F17217BBB1E}"/>
              </a:ext>
            </a:extLst>
          </p:cNvPr>
          <p:cNvSpPr txBox="1">
            <a:spLocks/>
          </p:cNvSpPr>
          <p:nvPr/>
        </p:nvSpPr>
        <p:spPr>
          <a:xfrm>
            <a:off x="922020" y="4949825"/>
            <a:ext cx="5688324" cy="1336028"/>
          </a:xfrm>
          <a:prstGeom prst="rect">
            <a:avLst/>
          </a:prstGeom>
        </p:spPr>
        <p:txBody>
          <a:bodyPr vert="horz" lIns="91440" tIns="45720" rIns="91440" bIns="45720" rtlCol="0" anchor="t">
            <a:normAutofit/>
          </a:bodyPr>
          <a:lstStyle>
            <a:lvl1pPr marL="0" indent="0" algn="l" defTabSz="914400" rtl="0" eaLnBrk="1" latinLnBrk="0" hangingPunct="1">
              <a:lnSpc>
                <a:spcPts val="1700"/>
              </a:lnSpc>
              <a:spcBef>
                <a:spcPts val="1000"/>
              </a:spcBef>
              <a:buFont typeface="Arial" panose="020B0604020202020204" pitchFamily="34" charset="0"/>
              <a:buNone/>
              <a:defRPr sz="1200" kern="120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spcBef>
                <a:spcPts val="0"/>
              </a:spcBef>
            </a:pPr>
            <a:r>
              <a:rPr lang="fr-FR" noProof="1"/>
              <a:t>Concernant la navigation, j’ai essayé de la rendre la plus intuitive possible, avec un menu toujours visible sur le côté gauche de la page.</a:t>
            </a:r>
          </a:p>
          <a:p>
            <a:pPr>
              <a:lnSpc>
                <a:spcPct val="100000"/>
              </a:lnSpc>
              <a:spcBef>
                <a:spcPts val="0"/>
              </a:spcBef>
            </a:pPr>
            <a:r>
              <a:rPr lang="fr-FR" noProof="1"/>
              <a:t>Les URLs sont nommées d’après l’utilité de la page html qu’elles concernent (ex : create_review.html est la page qui sert à créer une nouvelle review, etc…) ce qui permet au site d’être structuré de façon logique.</a:t>
            </a:r>
          </a:p>
        </p:txBody>
      </p:sp>
      <p:pic>
        <p:nvPicPr>
          <p:cNvPr id="8" name="Image 7">
            <a:extLst>
              <a:ext uri="{FF2B5EF4-FFF2-40B4-BE49-F238E27FC236}">
                <a16:creationId xmlns:a16="http://schemas.microsoft.com/office/drawing/2014/main" id="{88E3E050-43F4-269C-065A-6C77BBF8BF9A}"/>
              </a:ext>
            </a:extLst>
          </p:cNvPr>
          <p:cNvPicPr>
            <a:picLocks noChangeAspect="1"/>
          </p:cNvPicPr>
          <p:nvPr/>
        </p:nvPicPr>
        <p:blipFill>
          <a:blip r:embed="rId4"/>
          <a:stretch>
            <a:fillRect/>
          </a:stretch>
        </p:blipFill>
        <p:spPr>
          <a:xfrm>
            <a:off x="7719623" y="1349331"/>
            <a:ext cx="4182254" cy="4387939"/>
          </a:xfrm>
          <a:prstGeom prst="rect">
            <a:avLst/>
          </a:prstGeom>
        </p:spPr>
      </p:pic>
    </p:spTree>
    <p:extLst>
      <p:ext uri="{BB962C8B-B14F-4D97-AF65-F5344CB8AC3E}">
        <p14:creationId xmlns:p14="http://schemas.microsoft.com/office/powerpoint/2010/main" val="268373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453896A-D261-C807-919A-C59FA73EAAA2}"/>
              </a:ext>
            </a:extLst>
          </p:cNvPr>
          <p:cNvPicPr>
            <a:picLocks noChangeAspect="1"/>
          </p:cNvPicPr>
          <p:nvPr/>
        </p:nvPicPr>
        <p:blipFill>
          <a:blip r:embed="rId2"/>
          <a:stretch>
            <a:fillRect/>
          </a:stretch>
        </p:blipFill>
        <p:spPr>
          <a:xfrm>
            <a:off x="0" y="0"/>
            <a:ext cx="4450080" cy="6858000"/>
          </a:xfrm>
          <a:prstGeom prst="rect">
            <a:avLst/>
          </a:prstGeom>
        </p:spPr>
      </p:pic>
      <p:sp>
        <p:nvSpPr>
          <p:cNvPr id="3" name="Titre 2">
            <a:extLst>
              <a:ext uri="{FF2B5EF4-FFF2-40B4-BE49-F238E27FC236}">
                <a16:creationId xmlns:a16="http://schemas.microsoft.com/office/drawing/2014/main" id="{C48B75AE-0DFB-4E5B-2156-4C7A81D13B45}"/>
              </a:ext>
            </a:extLst>
          </p:cNvPr>
          <p:cNvSpPr>
            <a:spLocks noGrp="1"/>
          </p:cNvSpPr>
          <p:nvPr>
            <p:ph type="ctrTitle"/>
          </p:nvPr>
        </p:nvSpPr>
        <p:spPr>
          <a:xfrm>
            <a:off x="0" y="3878580"/>
            <a:ext cx="4450080" cy="2080260"/>
          </a:xfrm>
        </p:spPr>
        <p:txBody>
          <a:bodyPr/>
          <a:lstStyle/>
          <a:p>
            <a:r>
              <a:rPr lang="fr-FR" dirty="0">
                <a:solidFill>
                  <a:srgbClr val="7C6B62"/>
                </a:solidFill>
              </a:rPr>
              <a:t>Difficultés rencontrées</a:t>
            </a:r>
          </a:p>
        </p:txBody>
      </p:sp>
      <p:sp>
        <p:nvSpPr>
          <p:cNvPr id="6" name="ZoneTexte 5">
            <a:extLst>
              <a:ext uri="{FF2B5EF4-FFF2-40B4-BE49-F238E27FC236}">
                <a16:creationId xmlns:a16="http://schemas.microsoft.com/office/drawing/2014/main" id="{B2B830A6-0972-FE4D-7AE5-0C8985FDB5E2}"/>
              </a:ext>
            </a:extLst>
          </p:cNvPr>
          <p:cNvSpPr txBox="1"/>
          <p:nvPr/>
        </p:nvSpPr>
        <p:spPr>
          <a:xfrm>
            <a:off x="4541520" y="876300"/>
            <a:ext cx="5974080" cy="1723549"/>
          </a:xfrm>
          <a:prstGeom prst="rect">
            <a:avLst/>
          </a:prstGeom>
          <a:noFill/>
        </p:spPr>
        <p:txBody>
          <a:bodyPr wrap="square" rtlCol="0">
            <a:spAutoFit/>
          </a:bodyPr>
          <a:lstStyle/>
          <a:p>
            <a:r>
              <a:rPr lang="fr-FR" b="1" u="sng" dirty="0">
                <a:solidFill>
                  <a:schemeClr val="accent1"/>
                </a:solidFill>
              </a:rPr>
              <a:t>Assimilation du modèle MVT et utilisation de Django :</a:t>
            </a:r>
          </a:p>
          <a:p>
            <a:endParaRPr lang="fr-FR" dirty="0">
              <a:solidFill>
                <a:schemeClr val="accent1"/>
              </a:solidFill>
            </a:endParaRPr>
          </a:p>
          <a:p>
            <a:r>
              <a:rPr lang="fr-FR" sz="1400" dirty="0">
                <a:solidFill>
                  <a:schemeClr val="accent1"/>
                </a:solidFill>
              </a:rPr>
              <a:t>La première difficulté a été de bien comprendre le fonctionnement du modèle MVT, les interactions entre chaque partie.</a:t>
            </a:r>
          </a:p>
          <a:p>
            <a:endParaRPr lang="fr-FR" sz="1400" dirty="0">
              <a:solidFill>
                <a:schemeClr val="accent1"/>
              </a:solidFill>
            </a:endParaRPr>
          </a:p>
          <a:p>
            <a:r>
              <a:rPr lang="fr-FR" sz="1400" dirty="0">
                <a:solidFill>
                  <a:schemeClr val="accent1"/>
                </a:solidFill>
              </a:rPr>
              <a:t>Pour m’aider j’ai, en plus des cours Openclassrooms, suivi les tutoriels du site officiel Django.</a:t>
            </a:r>
          </a:p>
        </p:txBody>
      </p:sp>
      <p:sp>
        <p:nvSpPr>
          <p:cNvPr id="8" name="Rectangle 7">
            <a:extLst>
              <a:ext uri="{FF2B5EF4-FFF2-40B4-BE49-F238E27FC236}">
                <a16:creationId xmlns:a16="http://schemas.microsoft.com/office/drawing/2014/main" id="{B149C5BE-299E-AA53-4826-50067F77F7AE}"/>
              </a:ext>
            </a:extLst>
          </p:cNvPr>
          <p:cNvSpPr/>
          <p:nvPr/>
        </p:nvSpPr>
        <p:spPr>
          <a:xfrm>
            <a:off x="4450080" y="3931920"/>
            <a:ext cx="7741920" cy="27432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88F72822-1338-E755-648C-186B23086999}"/>
              </a:ext>
            </a:extLst>
          </p:cNvPr>
          <p:cNvSpPr txBox="1"/>
          <p:nvPr/>
        </p:nvSpPr>
        <p:spPr>
          <a:xfrm>
            <a:off x="4518660" y="2933700"/>
            <a:ext cx="6111240" cy="1508105"/>
          </a:xfrm>
          <a:prstGeom prst="rect">
            <a:avLst/>
          </a:prstGeom>
          <a:noFill/>
        </p:spPr>
        <p:txBody>
          <a:bodyPr wrap="square" rtlCol="0">
            <a:spAutoFit/>
          </a:bodyPr>
          <a:lstStyle/>
          <a:p>
            <a:r>
              <a:rPr lang="fr-FR" b="1" u="sng" dirty="0">
                <a:solidFill>
                  <a:schemeClr val="accent2">
                    <a:lumMod val="20000"/>
                    <a:lumOff val="80000"/>
                  </a:schemeClr>
                </a:solidFill>
              </a:rPr>
              <a:t>Mise en place du lien de suivi entre utilisateurs :</a:t>
            </a:r>
          </a:p>
          <a:p>
            <a:endParaRPr lang="fr-FR" dirty="0">
              <a:solidFill>
                <a:schemeClr val="accent2">
                  <a:lumMod val="20000"/>
                  <a:lumOff val="80000"/>
                </a:schemeClr>
              </a:solidFill>
            </a:endParaRPr>
          </a:p>
          <a:p>
            <a:r>
              <a:rPr lang="fr-FR" sz="1400" dirty="0">
                <a:solidFill>
                  <a:schemeClr val="accent1"/>
                </a:solidFill>
              </a:rPr>
              <a:t>Ce point particulier m’a donné du fil à retordre. L’objectif était de permettre à un utilisateur de suivre et d'interagir avec d'autres membres de la plateforme, tout en gérant les relations complexes comme le blocage ou le désabonnement.</a:t>
            </a:r>
          </a:p>
        </p:txBody>
      </p:sp>
      <p:sp>
        <p:nvSpPr>
          <p:cNvPr id="9" name="ZoneTexte 8">
            <a:extLst>
              <a:ext uri="{FF2B5EF4-FFF2-40B4-BE49-F238E27FC236}">
                <a16:creationId xmlns:a16="http://schemas.microsoft.com/office/drawing/2014/main" id="{42E39870-971A-633E-9CEF-1ABE38A04BBE}"/>
              </a:ext>
            </a:extLst>
          </p:cNvPr>
          <p:cNvSpPr txBox="1"/>
          <p:nvPr/>
        </p:nvSpPr>
        <p:spPr>
          <a:xfrm>
            <a:off x="4541520" y="5151120"/>
            <a:ext cx="6210300" cy="738664"/>
          </a:xfrm>
          <a:prstGeom prst="rect">
            <a:avLst/>
          </a:prstGeom>
          <a:noFill/>
        </p:spPr>
        <p:txBody>
          <a:bodyPr wrap="square" rtlCol="0">
            <a:spAutoFit/>
          </a:bodyPr>
          <a:lstStyle/>
          <a:p>
            <a:r>
              <a:rPr lang="fr-FR" sz="1400" dirty="0">
                <a:solidFill>
                  <a:schemeClr val="accent2">
                    <a:lumMod val="20000"/>
                    <a:lumOff val="80000"/>
                  </a:schemeClr>
                </a:solidFill>
              </a:rPr>
              <a:t>Ces difficultés m'ont permis d'améliorer mes compétences en manipulation de relations de base de données complexes et en gestion de la logique métier au sein d’une application Django.</a:t>
            </a:r>
          </a:p>
        </p:txBody>
      </p:sp>
    </p:spTree>
    <p:extLst>
      <p:ext uri="{BB962C8B-B14F-4D97-AF65-F5344CB8AC3E}">
        <p14:creationId xmlns:p14="http://schemas.microsoft.com/office/powerpoint/2010/main" val="348468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2E4CF7B9-76C5-F56E-DB1D-8367CD4EE86D}"/>
              </a:ext>
            </a:extLst>
          </p:cNvPr>
          <p:cNvSpPr>
            <a:spLocks noGrp="1"/>
          </p:cNvSpPr>
          <p:nvPr>
            <p:ph type="dt" sz="half" idx="10"/>
          </p:nvPr>
        </p:nvSpPr>
        <p:spPr/>
        <p:txBody>
          <a:bodyPr/>
          <a:lstStyle/>
          <a:p>
            <a:pPr rtl="0"/>
            <a:r>
              <a:rPr lang="fr-FR" noProof="0"/>
              <a:t>Septembre 2024</a:t>
            </a:r>
          </a:p>
        </p:txBody>
      </p:sp>
      <p:sp>
        <p:nvSpPr>
          <p:cNvPr id="5" name="Espace réservé du numéro de diapositive 4">
            <a:extLst>
              <a:ext uri="{FF2B5EF4-FFF2-40B4-BE49-F238E27FC236}">
                <a16:creationId xmlns:a16="http://schemas.microsoft.com/office/drawing/2014/main" id="{B0E6A787-6DED-BE79-98A9-24F622570320}"/>
              </a:ext>
            </a:extLst>
          </p:cNvPr>
          <p:cNvSpPr>
            <a:spLocks noGrp="1"/>
          </p:cNvSpPr>
          <p:nvPr>
            <p:ph type="sldNum" sz="quarter" idx="12"/>
          </p:nvPr>
        </p:nvSpPr>
        <p:spPr/>
        <p:txBody>
          <a:bodyPr/>
          <a:lstStyle/>
          <a:p>
            <a:pPr rtl="0"/>
            <a:fld id="{B5CEABB6-07DC-46E8-9B57-56EC44A396E5}" type="slidenum">
              <a:rPr lang="fr-FR" noProof="0" smtClean="0"/>
              <a:pPr rtl="0"/>
              <a:t>9</a:t>
            </a:fld>
            <a:endParaRPr lang="fr-FR" noProof="0"/>
          </a:p>
        </p:txBody>
      </p:sp>
      <p:sp>
        <p:nvSpPr>
          <p:cNvPr id="10" name="Rectangle 9">
            <a:extLst>
              <a:ext uri="{FF2B5EF4-FFF2-40B4-BE49-F238E27FC236}">
                <a16:creationId xmlns:a16="http://schemas.microsoft.com/office/drawing/2014/main" id="{E4E6F1D2-5832-E876-199D-2378DDED607C}"/>
              </a:ext>
            </a:extLst>
          </p:cNvPr>
          <p:cNvSpPr/>
          <p:nvPr/>
        </p:nvSpPr>
        <p:spPr>
          <a:xfrm>
            <a:off x="5600700" y="0"/>
            <a:ext cx="2103120" cy="685800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9" name="Espace réservé pour une image  8">
            <a:extLst>
              <a:ext uri="{FF2B5EF4-FFF2-40B4-BE49-F238E27FC236}">
                <a16:creationId xmlns:a16="http://schemas.microsoft.com/office/drawing/2014/main" id="{FF3FBE76-8959-1951-360A-90BE5673AACA}"/>
              </a:ext>
            </a:extLst>
          </p:cNvPr>
          <p:cNvPicPr>
            <a:picLocks noGrp="1" noChangeAspect="1"/>
          </p:cNvPicPr>
          <p:nvPr>
            <p:ph type="pic" sz="quarter" idx="13"/>
          </p:nvPr>
        </p:nvPicPr>
        <p:blipFill>
          <a:blip r:embed="rId2"/>
          <a:srcRect l="5059" r="5059"/>
          <a:stretch>
            <a:fillRect/>
          </a:stretch>
        </p:blipFill>
        <p:spPr>
          <a:xfrm>
            <a:off x="7101840" y="0"/>
            <a:ext cx="5090160" cy="6858000"/>
          </a:xfrm>
        </p:spPr>
      </p:pic>
      <p:sp>
        <p:nvSpPr>
          <p:cNvPr id="11" name="Rectangle 10">
            <a:extLst>
              <a:ext uri="{FF2B5EF4-FFF2-40B4-BE49-F238E27FC236}">
                <a16:creationId xmlns:a16="http://schemas.microsoft.com/office/drawing/2014/main" id="{51CBAB2C-4B88-71BC-9441-CE98BF605BB8}"/>
              </a:ext>
            </a:extLst>
          </p:cNvPr>
          <p:cNvSpPr/>
          <p:nvPr/>
        </p:nvSpPr>
        <p:spPr>
          <a:xfrm>
            <a:off x="1082040" y="2263140"/>
            <a:ext cx="160020" cy="212598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2" name="Titre 2">
            <a:extLst>
              <a:ext uri="{FF2B5EF4-FFF2-40B4-BE49-F238E27FC236}">
                <a16:creationId xmlns:a16="http://schemas.microsoft.com/office/drawing/2014/main" id="{C030CD2E-7325-C3A1-B880-7441AFC13530}"/>
              </a:ext>
            </a:extLst>
          </p:cNvPr>
          <p:cNvSpPr txBox="1">
            <a:spLocks/>
          </p:cNvSpPr>
          <p:nvPr/>
        </p:nvSpPr>
        <p:spPr>
          <a:xfrm>
            <a:off x="7208520" y="3802380"/>
            <a:ext cx="4983480" cy="2080260"/>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fr-FR" sz="6600" dirty="0">
                <a:solidFill>
                  <a:srgbClr val="7C6B62"/>
                </a:solidFill>
              </a:rPr>
              <a:t>Améliorations envisagées</a:t>
            </a:r>
          </a:p>
        </p:txBody>
      </p:sp>
      <p:sp>
        <p:nvSpPr>
          <p:cNvPr id="13" name="ZoneTexte 12">
            <a:extLst>
              <a:ext uri="{FF2B5EF4-FFF2-40B4-BE49-F238E27FC236}">
                <a16:creationId xmlns:a16="http://schemas.microsoft.com/office/drawing/2014/main" id="{9456B562-2A86-1DEA-EC15-F4A90F6769EF}"/>
              </a:ext>
            </a:extLst>
          </p:cNvPr>
          <p:cNvSpPr txBox="1"/>
          <p:nvPr/>
        </p:nvSpPr>
        <p:spPr>
          <a:xfrm>
            <a:off x="373380" y="1219200"/>
            <a:ext cx="6256020" cy="2462213"/>
          </a:xfrm>
          <a:prstGeom prst="rect">
            <a:avLst/>
          </a:prstGeom>
          <a:noFill/>
        </p:spPr>
        <p:txBody>
          <a:bodyPr wrap="square" rtlCol="0">
            <a:spAutoFit/>
          </a:bodyPr>
          <a:lstStyle/>
          <a:p>
            <a:r>
              <a:rPr lang="fr-FR" sz="1400" b="1" u="sng" dirty="0">
                <a:solidFill>
                  <a:schemeClr val="accent2">
                    <a:lumMod val="20000"/>
                    <a:lumOff val="80000"/>
                  </a:schemeClr>
                </a:solidFill>
              </a:rPr>
              <a:t>Voici les améliorations que j’ai envisagées pour cette application Web :</a:t>
            </a:r>
          </a:p>
          <a:p>
            <a:endParaRPr lang="fr-FR" sz="1400" dirty="0">
              <a:solidFill>
                <a:schemeClr val="accent2">
                  <a:lumMod val="20000"/>
                  <a:lumOff val="80000"/>
                </a:schemeClr>
              </a:solidFill>
            </a:endParaRPr>
          </a:p>
          <a:p>
            <a:pPr marL="285750" indent="-285750">
              <a:buFont typeface="Arial" panose="020B0604020202020204" pitchFamily="34" charset="0"/>
              <a:buChar char="•"/>
            </a:pPr>
            <a:r>
              <a:rPr lang="fr-FR" sz="1400" dirty="0">
                <a:solidFill>
                  <a:schemeClr val="accent2">
                    <a:lumMod val="20000"/>
                    <a:lumOff val="80000"/>
                  </a:schemeClr>
                </a:solidFill>
              </a:rPr>
              <a:t>Ajouter une page de profil des utilisateurs suivis affichant leurs publications (reviews, posts, etc.), permettrait d’enrichir l’expérience utilisateur. Les visiteurs pourraient non seulement suivre les activités d’un utilisateur, mais aussi accéder directement à son contenu dans une page dédiée.</a:t>
            </a:r>
          </a:p>
          <a:p>
            <a:pPr marL="285750" indent="-285750">
              <a:buFont typeface="Arial" panose="020B0604020202020204" pitchFamily="34" charset="0"/>
              <a:buChar char="•"/>
            </a:pPr>
            <a:endParaRPr lang="fr-FR" sz="1400" dirty="0">
              <a:solidFill>
                <a:schemeClr val="accent2">
                  <a:lumMod val="20000"/>
                  <a:lumOff val="80000"/>
                </a:schemeClr>
              </a:solidFill>
            </a:endParaRPr>
          </a:p>
          <a:p>
            <a:pPr marL="285750" indent="-285750">
              <a:buFont typeface="Arial" panose="020B0604020202020204" pitchFamily="34" charset="0"/>
              <a:buChar char="•"/>
            </a:pPr>
            <a:r>
              <a:rPr lang="fr-FR" sz="1400" dirty="0">
                <a:solidFill>
                  <a:schemeClr val="accent2">
                    <a:lumMod val="20000"/>
                    <a:lumOff val="80000"/>
                  </a:schemeClr>
                </a:solidFill>
              </a:rPr>
              <a:t>Ajouter une barre de recherche avancée qui permettrait de trouver des utilisateurs, des reviews ou des posts par mot-clé, tags ou catégories pourrait faciliter la navigation et la découverte de nouveaux contenus.</a:t>
            </a:r>
          </a:p>
        </p:txBody>
      </p:sp>
    </p:spTree>
    <p:extLst>
      <p:ext uri="{BB962C8B-B14F-4D97-AF65-F5344CB8AC3E}">
        <p14:creationId xmlns:p14="http://schemas.microsoft.com/office/powerpoint/2010/main" val="1997763231"/>
      </p:ext>
    </p:extLst>
  </p:cSld>
  <p:clrMapOvr>
    <a:masterClrMapping/>
  </p:clrMapOvr>
</p:sld>
</file>

<file path=ppt/theme/theme1.xml><?xml version="1.0" encoding="utf-8"?>
<a:theme xmlns:a="http://schemas.openxmlformats.org/drawingml/2006/main" name="Thème Office">
  <a:themeElements>
    <a:clrScheme name="Custom 175">
      <a:dk1>
        <a:sysClr val="windowText" lastClr="000000"/>
      </a:dk1>
      <a:lt1>
        <a:sysClr val="window" lastClr="FFFFFF"/>
      </a:lt1>
      <a:dk2>
        <a:srgbClr val="44546A"/>
      </a:dk2>
      <a:lt2>
        <a:srgbClr val="E7E6E6"/>
      </a:lt2>
      <a:accent1>
        <a:srgbClr val="EFEAE4"/>
      </a:accent1>
      <a:accent2>
        <a:srgbClr val="7C6B62"/>
      </a:accent2>
      <a:accent3>
        <a:srgbClr val="5D4C41"/>
      </a:accent3>
      <a:accent4>
        <a:srgbClr val="AA6256"/>
      </a:accent4>
      <a:accent5>
        <a:srgbClr val="ACC6D8"/>
      </a:accent5>
      <a:accent6>
        <a:srgbClr val="CBA863"/>
      </a:accent6>
      <a:hlink>
        <a:srgbClr val="0563C1"/>
      </a:hlink>
      <a:folHlink>
        <a:srgbClr val="954F72"/>
      </a:folHlink>
    </a:clrScheme>
    <a:fontScheme name="Custom 59">
      <a:majorFont>
        <a:latin typeface="Bodoni MT"/>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8846743_TF33850888_Win32" id="{A2BEF11D-D88C-4AE7-93B9-6CBF4E28325B}" vid="{7885FF34-04CB-4353-986D-261F9D9215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0D94B-5A32-4AAB-B55C-DC457E4CE0C4}">
  <ds:schemaRefs>
    <ds:schemaRef ds:uri="http://schemas.microsoft.com/sharepoint/v3/contenttype/forms"/>
  </ds:schemaRefs>
</ds:datastoreItem>
</file>

<file path=customXml/itemProps2.xml><?xml version="1.0" encoding="utf-8"?>
<ds:datastoreItem xmlns:ds="http://schemas.openxmlformats.org/officeDocument/2006/customXml" ds:itemID="{35B071DB-81D7-454C-B973-21A172F54F1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8F3EECA-3A4D-4005-BFAD-C4D5A471E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d’argumentaire de vente</Template>
  <TotalTime>1147</TotalTime>
  <Words>816</Words>
  <Application>Microsoft Office PowerPoint</Application>
  <PresentationFormat>Grand écran</PresentationFormat>
  <Paragraphs>91</Paragraphs>
  <Slides>9</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Bodoni MT</vt:lpstr>
      <vt:lpstr>Calibri</vt:lpstr>
      <vt:lpstr>Inter</vt:lpstr>
      <vt:lpstr>Seaford</vt:lpstr>
      <vt:lpstr>Thème Office</vt:lpstr>
      <vt:lpstr>Présentation PowerPoint</vt:lpstr>
      <vt:lpstr>Introduction</vt:lpstr>
      <vt:lpstr>Sommaire</vt:lpstr>
      <vt:lpstr>Présentation PowerPoint</vt:lpstr>
      <vt:lpstr>Fonctionnalités </vt:lpstr>
      <vt:lpstr>Présentation du produit</vt:lpstr>
      <vt:lpstr>Accessibilité</vt:lpstr>
      <vt:lpstr>Difficultés rencontrées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Peggy M</dc:creator>
  <cp:lastModifiedBy>Peggy M</cp:lastModifiedBy>
  <cp:revision>9</cp:revision>
  <dcterms:created xsi:type="dcterms:W3CDTF">2024-09-05T10:06:43Z</dcterms:created>
  <dcterms:modified xsi:type="dcterms:W3CDTF">2024-09-09T19:52:16Z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