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FD9E-B835-2510-B348-65BA9FABC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60B866-DE0A-2703-814F-7F070A3BD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64A138-BB7F-8AFA-6559-4EAF6457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8E7DE-FA82-CC6A-5343-E3E6ED3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615DAC-270D-D199-607B-391FB136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5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D5FEF-7B4A-51C5-44EE-25495841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20C61C-1D5D-BF7E-19FA-3C158B1F6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BE2305-6D1D-C256-AE0E-6086016D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A0137-20FA-8AA6-2971-FC871A61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98DD0-04D1-CA0C-0A17-8D13A924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FBAF76-4F15-CDF7-40F0-BF3D928F1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AA1DD-F4DC-6279-5F38-3B3842A4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1359CF-B491-64FE-D17E-34320E92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4A0925-40A4-2FB3-E7A2-14254348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E36138-DCF9-AB5D-5711-23648C3D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2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7FE51-CF7D-EF7C-74FB-B742F31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41B595-444D-40B9-7CB0-89AF1D7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8146AE-2FED-64BE-8777-D8857629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DD4AB-B3F3-A410-816E-FC3300A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BEEDAD-6E78-9C4D-287F-7505193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3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B9068-C8D8-8F39-E7EB-CE150D4A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6CA370-0758-FC8E-888D-05FA7B25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1A5F60-1D2F-5E92-610E-BFA9CBEF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517019-8B8A-69F5-A918-9B1EE438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EBBE6B-1EC2-3FF7-C042-D38EA54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2A2E3-CC10-AC16-17A6-B5E01B3D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6C9EB5-A908-4641-1A07-09912D73F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846916-8E3C-5DB5-7C70-7C819417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6429F2-DA84-F0C7-113D-E45F8206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3696BA-4EDD-0734-3301-26A2F678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8D9F5B-4C84-9B1A-70BD-1810062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3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B0CF4-E13A-F3DD-A1EF-38B16010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6FA42-4D8B-A69B-E42D-69F14EDF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4235E-6136-A2C3-80B1-EB76F95BF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BF8670-2437-18D1-1889-7CFF1AFAC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C17E84-6BA7-C6D9-EC71-B62FDEBB8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24B7D3-20A4-7C98-84F3-D7A9B43E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256C80-421D-EBC8-7460-F882007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C0EFA3-12C9-F78D-85DC-76EE46AF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C1E9D-2637-F2C3-7D27-C9788629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83C03A-D1CE-714D-55B5-F8815335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B1D819-9CB8-685F-7AD5-B7ECF2F9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E2506B-A809-80CD-53B8-54F44700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1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33F21E-83FC-4FE3-53F4-C2E774E5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73A84E-7F5D-2429-E623-C555CDA0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CF4C92-1E2B-082E-CC04-DD87D104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6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F7455-9015-66B6-4D5E-6EEF4305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9CF3D3-44FB-9768-7EFA-2988B6B8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7430C2-EF1B-2909-A434-B8C02994F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FF324A-7A77-7884-44B6-4E79B11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65C0E-45ED-6D00-C8C6-B14F3DDD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45F17D-E1FA-12E3-F05E-21F1772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83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FFFD7-2A88-044A-0F12-FEFD345C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C58A567-9F32-D5EB-7A27-DB75FE412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6B1B02-9135-9014-7BF4-788500BA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A335BA-BCCB-0690-99D1-84F2EBA3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CF1223-EFE7-32D6-29AD-D48E250F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FED899-26C2-4C01-EE22-1512DF57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7F6FFB-E90F-D6F7-1643-38AAD8E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6AAFD-416D-630E-ADBF-0D85FA47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AB7827-40D5-106F-297D-2956AA5D1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83F9-8828-43B1-A8C0-F06DC9B2186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2755C1-38BE-B5BE-A483-617D24C0E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338745-FBAA-E472-7687-362317BD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5715-4F96-4B07-A658-F5F8EBA3CE3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F8E26-B4AB-BF41-AC18-6A111CEC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237"/>
            <a:ext cx="9144000" cy="995363"/>
          </a:xfrm>
        </p:spPr>
        <p:txBody>
          <a:bodyPr/>
          <a:lstStyle/>
          <a:p>
            <a:r>
              <a:rPr lang="it-IT" b="1" dirty="0" err="1">
                <a:latin typeface="+mn-lt"/>
              </a:rPr>
              <a:t>ChillApp</a:t>
            </a:r>
            <a:endParaRPr lang="en-GB" b="1" dirty="0"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BE78FB-94FB-03B0-5922-FFFD89F5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0882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Maria Lorena Morelli, Lorenzo Cester</a:t>
            </a:r>
          </a:p>
          <a:p>
            <a:r>
              <a:rPr lang="it-IT" sz="2000" dirty="0"/>
              <a:t>Course of </a:t>
            </a:r>
            <a:r>
              <a:rPr lang="it-IT" sz="2000" dirty="0" err="1"/>
              <a:t>Biomedical</a:t>
            </a:r>
            <a:r>
              <a:rPr lang="it-IT" sz="2000" dirty="0"/>
              <a:t> Wearable Technologies for Healthcare and </a:t>
            </a:r>
            <a:r>
              <a:rPr lang="it-IT" sz="2000" dirty="0" err="1"/>
              <a:t>Wellbeing</a:t>
            </a:r>
            <a:endParaRPr lang="it-IT" sz="2000" dirty="0"/>
          </a:p>
          <a:p>
            <a:r>
              <a:rPr lang="it-IT" sz="2000" dirty="0"/>
              <a:t>A.Y. 2021-2022</a:t>
            </a:r>
            <a:endParaRPr lang="en-GB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D7C39A-93AD-7469-EE85-53A30986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9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F5A1CC-8159-A4B3-A662-5D4C135F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Original</a:t>
            </a:r>
            <a:r>
              <a:rPr lang="it-IT" dirty="0"/>
              <a:t> features</a:t>
            </a:r>
            <a:br>
              <a:rPr lang="it-IT" dirty="0"/>
            </a:br>
            <a:r>
              <a:rPr lang="it-IT" sz="3600" dirty="0"/>
              <a:t>Yoga and </a:t>
            </a:r>
            <a:r>
              <a:rPr lang="it-IT" sz="3600" dirty="0" err="1"/>
              <a:t>coins</a:t>
            </a:r>
            <a:r>
              <a:rPr lang="it-IT" sz="3600" dirty="0"/>
              <a:t>-by-steps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853420-C874-F61D-677D-FC490587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1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104F0-144A-609D-DCCC-10BAD6CB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management </a:t>
            </a:r>
            <a:r>
              <a:rPr lang="it-IT" dirty="0" err="1"/>
              <a:t>flavours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D29EB4-C733-02BE-6720-937F777B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3D416-79B6-BD00-66B2-635EB66A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Special </a:t>
            </a:r>
            <a:r>
              <a:rPr lang="it-IT" dirty="0" err="1"/>
              <a:t>implementations</a:t>
            </a:r>
            <a:br>
              <a:rPr lang="it-IT" dirty="0"/>
            </a:br>
            <a:r>
              <a:rPr lang="it-IT" sz="3600" dirty="0" err="1"/>
              <a:t>QueriesCounter</a:t>
            </a:r>
            <a:r>
              <a:rPr lang="it-IT" sz="3600" dirty="0"/>
              <a:t> and </a:t>
            </a:r>
            <a:r>
              <a:rPr lang="it-IT" sz="3600" dirty="0" err="1"/>
              <a:t>isTokenValid</a:t>
            </a:r>
            <a:endParaRPr lang="en-GB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226B8-6A59-7287-2C34-4B788B4D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1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DDDBC-F98B-4C66-F335-7DDA94E2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3E2086-3C0B-95AD-C096-BAD8E57F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FAF45-2623-AB91-ABC0-231C87FD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Live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9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BB3AD-F0FC-971E-669B-93A6DD9E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5E144-BB9B-EFF2-C6C0-16A92105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3783B-CEC4-E0E5-F7DE-A827EBA8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to be </a:t>
            </a:r>
            <a:r>
              <a:rPr lang="it-IT" dirty="0" err="1"/>
              <a:t>provided</a:t>
            </a:r>
            <a:r>
              <a:rPr lang="it-IT" dirty="0"/>
              <a:t> to the public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35F3FD-58F1-590F-49CC-763BC2B1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19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9D10D-EAED-1674-6D26-162769D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A3E5D-4FFA-9237-601A-DDA2B013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502B0-72B9-6C27-D426-DC20E7E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Core app </a:t>
            </a:r>
            <a:r>
              <a:rPr lang="it-IT" dirty="0" err="1"/>
              <a:t>functionalities</a:t>
            </a:r>
            <a:br>
              <a:rPr lang="it-IT" dirty="0"/>
            </a:br>
            <a:r>
              <a:rPr lang="it-IT" sz="3600" dirty="0"/>
              <a:t>Screen </a:t>
            </a:r>
            <a:r>
              <a:rPr lang="it-IT" sz="3600" dirty="0" err="1"/>
              <a:t>Map</a:t>
            </a:r>
            <a:endParaRPr lang="en-GB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32BAC9-C992-9510-2E66-AD236880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499F2-6E03-5795-ADF8-112BCB8E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Core app </a:t>
            </a:r>
            <a:r>
              <a:rPr lang="it-IT" dirty="0" err="1"/>
              <a:t>functionalities</a:t>
            </a:r>
            <a:br>
              <a:rPr lang="it-IT" dirty="0"/>
            </a:br>
            <a:r>
              <a:rPr lang="it-IT" sz="3600" dirty="0"/>
              <a:t>User authentication and management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1323D3-8D9D-4CF8-1994-01A31206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0FCED-6A28-387F-AA2C-053E0FB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Core app </a:t>
            </a:r>
            <a:r>
              <a:rPr lang="it-IT" dirty="0" err="1"/>
              <a:t>functionalities</a:t>
            </a:r>
            <a:br>
              <a:rPr lang="it-IT" dirty="0"/>
            </a:br>
            <a:r>
              <a:rPr lang="it-IT" sz="3600" dirty="0"/>
              <a:t>Data </a:t>
            </a:r>
            <a:r>
              <a:rPr lang="it-IT" sz="3600" dirty="0" err="1"/>
              <a:t>collection</a:t>
            </a:r>
            <a:r>
              <a:rPr lang="it-IT" sz="3600" dirty="0"/>
              <a:t> and </a:t>
            </a:r>
            <a:r>
              <a:rPr lang="it-IT" sz="3600" dirty="0" err="1"/>
              <a:t>persistence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D9E4D9-BF44-08E9-CECF-4BEA6284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0FCED-6A28-387F-AA2C-053E0FB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Core app </a:t>
            </a:r>
            <a:r>
              <a:rPr lang="it-IT" dirty="0" err="1"/>
              <a:t>functionalities</a:t>
            </a:r>
            <a:br>
              <a:rPr lang="it-IT" dirty="0"/>
            </a:br>
            <a:r>
              <a:rPr lang="it-IT" sz="3600" dirty="0"/>
              <a:t>Data </a:t>
            </a:r>
            <a:r>
              <a:rPr lang="it-IT" sz="3600" dirty="0" err="1"/>
              <a:t>collection</a:t>
            </a:r>
            <a:r>
              <a:rPr lang="it-IT" sz="3600" dirty="0"/>
              <a:t> and </a:t>
            </a:r>
            <a:r>
              <a:rPr lang="it-IT" sz="3600" dirty="0" err="1"/>
              <a:t>persistence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D9E4D9-BF44-08E9-CECF-4BEA6284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39FFE-EDC4-FEDB-8A9F-A8D1EF75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Core app </a:t>
            </a:r>
            <a:r>
              <a:rPr lang="it-IT" dirty="0" err="1"/>
              <a:t>functionalities</a:t>
            </a:r>
            <a:r>
              <a:rPr lang="it-IT" dirty="0"/>
              <a:t>:</a:t>
            </a:r>
            <a:br>
              <a:rPr lang="it-IT" dirty="0"/>
            </a:br>
            <a:r>
              <a:rPr lang="it-IT" sz="3600" dirty="0"/>
              <a:t>Data </a:t>
            </a:r>
            <a:r>
              <a:rPr lang="it-IT" sz="3600" dirty="0" err="1"/>
              <a:t>visualization</a:t>
            </a:r>
            <a:endParaRPr lang="en-GB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64A71-478F-8630-05F8-09E89DE3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57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ChillApp</vt:lpstr>
      <vt:lpstr>Background</vt:lpstr>
      <vt:lpstr>Feature to be provided to the public</vt:lpstr>
      <vt:lpstr>Our solution</vt:lpstr>
      <vt:lpstr>Core app functionalities Screen Map</vt:lpstr>
      <vt:lpstr>Core app functionalities User authentication and management</vt:lpstr>
      <vt:lpstr>Core app functionalities Data collection and persistence</vt:lpstr>
      <vt:lpstr>Core app functionalities Data collection and persistence</vt:lpstr>
      <vt:lpstr>Core app functionalities: Data visualization</vt:lpstr>
      <vt:lpstr>Original features Yoga and coins-by-steps</vt:lpstr>
      <vt:lpstr>Project management flavours</vt:lpstr>
      <vt:lpstr>Special implementations QueriesCounter and isTokenValid</vt:lpstr>
      <vt:lpstr>Future developments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ChillApp</dc:title>
  <dc:creator>Cester Lorenzo</dc:creator>
  <cp:lastModifiedBy>Cester Lorenzo</cp:lastModifiedBy>
  <cp:revision>1</cp:revision>
  <dcterms:created xsi:type="dcterms:W3CDTF">2022-06-22T19:23:42Z</dcterms:created>
  <dcterms:modified xsi:type="dcterms:W3CDTF">2022-06-22T19:42:48Z</dcterms:modified>
</cp:coreProperties>
</file>