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9"/>
  </p:notesMasterIdLst>
  <p:sldIdLst>
    <p:sldId id="256" r:id="rId2"/>
    <p:sldId id="257" r:id="rId3"/>
    <p:sldId id="258" r:id="rId4"/>
    <p:sldId id="259" r:id="rId5"/>
    <p:sldId id="260" r:id="rId6"/>
    <p:sldId id="261" r:id="rId7"/>
    <p:sldId id="270" r:id="rId8"/>
    <p:sldId id="262" r:id="rId9"/>
    <p:sldId id="267" r:id="rId10"/>
    <p:sldId id="263" r:id="rId11"/>
    <p:sldId id="264" r:id="rId12"/>
    <p:sldId id="265" r:id="rId13"/>
    <p:sldId id="266" r:id="rId14"/>
    <p:sldId id="272" r:id="rId15"/>
    <p:sldId id="271"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24" autoAdjust="0"/>
  </p:normalViewPr>
  <p:slideViewPr>
    <p:cSldViewPr snapToGrid="0">
      <p:cViewPr varScale="1">
        <p:scale>
          <a:sx n="69" d="100"/>
          <a:sy n="69" d="100"/>
        </p:scale>
        <p:origin x="12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E20CE-1613-4EF8-AF02-0E9661195A0F}"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it-IT"/>
        </a:p>
      </dgm:t>
    </dgm:pt>
    <dgm:pt modelId="{6A890133-FB7E-4A97-9500-B8C251BA8224}">
      <dgm:prSet phldrT="[Testo]"/>
      <dgm:spPr/>
      <dgm:t>
        <a:bodyPr/>
        <a:lstStyle/>
        <a:p>
          <a:r>
            <a:rPr lang="it-IT" dirty="0"/>
            <a:t>Login Page</a:t>
          </a:r>
        </a:p>
      </dgm:t>
    </dgm:pt>
    <dgm:pt modelId="{352490CA-EDF0-43CE-88E3-9BEAA008F01A}" type="parTrans" cxnId="{436FB92B-8CC3-4889-9775-06FD63A6A3C0}">
      <dgm:prSet/>
      <dgm:spPr/>
      <dgm:t>
        <a:bodyPr/>
        <a:lstStyle/>
        <a:p>
          <a:endParaRPr lang="it-IT"/>
        </a:p>
      </dgm:t>
    </dgm:pt>
    <dgm:pt modelId="{5F9CD82A-B327-4FF7-BDC7-775C128A1B3A}" type="sibTrans" cxnId="{436FB92B-8CC3-4889-9775-06FD63A6A3C0}">
      <dgm:prSet/>
      <dgm:spPr/>
      <dgm:t>
        <a:bodyPr/>
        <a:lstStyle/>
        <a:p>
          <a:endParaRPr lang="it-IT"/>
        </a:p>
      </dgm:t>
    </dgm:pt>
    <dgm:pt modelId="{047FCCA2-CB3F-4DFE-B019-91DC668D8018}" type="asst">
      <dgm:prSet phldrT="[Testo]"/>
      <dgm:spPr/>
      <dgm:t>
        <a:bodyPr/>
        <a:lstStyle/>
        <a:p>
          <a:r>
            <a:rPr lang="it-IT" dirty="0"/>
            <a:t>Heart Page</a:t>
          </a:r>
        </a:p>
      </dgm:t>
    </dgm:pt>
    <dgm:pt modelId="{87525F32-C7B3-4325-A36A-C861D9B7FC3B}" type="parTrans" cxnId="{862A0977-1595-4C96-AEB6-47C4542CC875}">
      <dgm:prSet/>
      <dgm:spPr/>
      <dgm:t>
        <a:bodyPr/>
        <a:lstStyle/>
        <a:p>
          <a:endParaRPr lang="it-IT"/>
        </a:p>
      </dgm:t>
    </dgm:pt>
    <dgm:pt modelId="{76CDE7DE-0F39-477E-871B-C6AA371068EE}" type="sibTrans" cxnId="{862A0977-1595-4C96-AEB6-47C4542CC875}">
      <dgm:prSet/>
      <dgm:spPr/>
      <dgm:t>
        <a:bodyPr/>
        <a:lstStyle/>
        <a:p>
          <a:endParaRPr lang="it-IT"/>
        </a:p>
      </dgm:t>
    </dgm:pt>
    <dgm:pt modelId="{A6EE88DF-3B08-4B27-8B87-BCB65C211FFA}" type="asst">
      <dgm:prSet phldrT="[Testo]"/>
      <dgm:spPr/>
      <dgm:t>
        <a:bodyPr/>
        <a:lstStyle/>
        <a:p>
          <a:r>
            <a:rPr lang="it-IT" dirty="0" err="1"/>
            <a:t>Sleep</a:t>
          </a:r>
          <a:r>
            <a:rPr lang="it-IT" dirty="0"/>
            <a:t> Page</a:t>
          </a:r>
        </a:p>
      </dgm:t>
    </dgm:pt>
    <dgm:pt modelId="{C33AA512-47E3-428D-BCAE-159ACA6B98E4}" type="parTrans" cxnId="{423A09D1-F510-4FE2-B6CC-EDE15302F3DC}">
      <dgm:prSet/>
      <dgm:spPr/>
      <dgm:t>
        <a:bodyPr/>
        <a:lstStyle/>
        <a:p>
          <a:endParaRPr lang="it-IT"/>
        </a:p>
      </dgm:t>
    </dgm:pt>
    <dgm:pt modelId="{3F877D12-DE17-48D7-B923-E76B9384E6EE}" type="sibTrans" cxnId="{423A09D1-F510-4FE2-B6CC-EDE15302F3DC}">
      <dgm:prSet/>
      <dgm:spPr/>
      <dgm:t>
        <a:bodyPr/>
        <a:lstStyle/>
        <a:p>
          <a:endParaRPr lang="it-IT"/>
        </a:p>
      </dgm:t>
    </dgm:pt>
    <dgm:pt modelId="{CEDADFCE-B737-4AB3-ADB9-8896E5CAD176}" type="asst">
      <dgm:prSet phldrT="[Testo]"/>
      <dgm:spPr/>
      <dgm:t>
        <a:bodyPr/>
        <a:lstStyle/>
        <a:p>
          <a:r>
            <a:rPr lang="it-IT" dirty="0"/>
            <a:t>Activity Page</a:t>
          </a:r>
        </a:p>
      </dgm:t>
    </dgm:pt>
    <dgm:pt modelId="{E6A759D3-300C-44B6-A475-D6204D116C57}" type="parTrans" cxnId="{3B668DF5-52EB-4136-A451-21FFCFB52549}">
      <dgm:prSet/>
      <dgm:spPr/>
      <dgm:t>
        <a:bodyPr/>
        <a:lstStyle/>
        <a:p>
          <a:endParaRPr lang="it-IT"/>
        </a:p>
      </dgm:t>
    </dgm:pt>
    <dgm:pt modelId="{C5169A0B-38C1-4CFD-825B-4C2B0915169C}" type="sibTrans" cxnId="{3B668DF5-52EB-4136-A451-21FFCFB52549}">
      <dgm:prSet/>
      <dgm:spPr/>
      <dgm:t>
        <a:bodyPr/>
        <a:lstStyle/>
        <a:p>
          <a:endParaRPr lang="it-IT"/>
        </a:p>
      </dgm:t>
    </dgm:pt>
    <dgm:pt modelId="{B5FCBDB4-C777-4339-82AB-58E42986F74F}">
      <dgm:prSet phldrT="[Testo]"/>
      <dgm:spPr/>
      <dgm:t>
        <a:bodyPr/>
        <a:lstStyle/>
        <a:p>
          <a:r>
            <a:rPr lang="it-IT" dirty="0"/>
            <a:t>Home page</a:t>
          </a:r>
        </a:p>
      </dgm:t>
    </dgm:pt>
    <dgm:pt modelId="{FFDDBEFA-2284-455F-A7AC-6B31BC58CC4A}" type="parTrans" cxnId="{22756ADB-335C-4F3C-9783-3AA1D038931C}">
      <dgm:prSet/>
      <dgm:spPr/>
      <dgm:t>
        <a:bodyPr/>
        <a:lstStyle/>
        <a:p>
          <a:endParaRPr lang="it-IT"/>
        </a:p>
      </dgm:t>
    </dgm:pt>
    <dgm:pt modelId="{A66D158F-EBEC-474E-A3AD-3850887F0BC0}" type="sibTrans" cxnId="{22756ADB-335C-4F3C-9783-3AA1D038931C}">
      <dgm:prSet/>
      <dgm:spPr/>
      <dgm:t>
        <a:bodyPr/>
        <a:lstStyle/>
        <a:p>
          <a:endParaRPr lang="it-IT"/>
        </a:p>
      </dgm:t>
    </dgm:pt>
    <dgm:pt modelId="{5D382158-4CCC-443F-B999-5244E3DAF983}" type="asst">
      <dgm:prSet phldrT="[Testo]"/>
      <dgm:spPr/>
      <dgm:t>
        <a:bodyPr/>
        <a:lstStyle/>
        <a:p>
          <a:r>
            <a:rPr lang="it-IT" dirty="0"/>
            <a:t>Yoga Page</a:t>
          </a:r>
        </a:p>
      </dgm:t>
    </dgm:pt>
    <dgm:pt modelId="{9D128B2C-88DB-4E23-A074-47D7EEEAFF04}" type="parTrans" cxnId="{6CAB80DC-B752-4080-9D38-572F4908D67D}">
      <dgm:prSet/>
      <dgm:spPr/>
      <dgm:t>
        <a:bodyPr/>
        <a:lstStyle/>
        <a:p>
          <a:endParaRPr lang="it-IT"/>
        </a:p>
      </dgm:t>
    </dgm:pt>
    <dgm:pt modelId="{2CFECC15-8A99-469F-B5C6-E16B79A4241C}" type="sibTrans" cxnId="{6CAB80DC-B752-4080-9D38-572F4908D67D}">
      <dgm:prSet/>
      <dgm:spPr/>
      <dgm:t>
        <a:bodyPr/>
        <a:lstStyle/>
        <a:p>
          <a:endParaRPr lang="it-IT"/>
        </a:p>
      </dgm:t>
    </dgm:pt>
    <dgm:pt modelId="{8CC9CCF6-93E8-49CA-920F-92B19B8223B6}" type="asst">
      <dgm:prSet phldrT="[Testo]"/>
      <dgm:spPr/>
      <dgm:t>
        <a:bodyPr/>
        <a:lstStyle/>
        <a:p>
          <a:r>
            <a:rPr lang="it-IT" dirty="0"/>
            <a:t>Bottom </a:t>
          </a:r>
          <a:r>
            <a:rPr lang="it-IT" dirty="0" err="1"/>
            <a:t>Navigation</a:t>
          </a:r>
          <a:r>
            <a:rPr lang="it-IT" dirty="0"/>
            <a:t> Bar</a:t>
          </a:r>
        </a:p>
      </dgm:t>
    </dgm:pt>
    <dgm:pt modelId="{3D2B0656-7F87-44C2-A3DB-FEB668C6205E}" type="parTrans" cxnId="{42CD626A-DDFF-4204-A377-A38DAC704BE2}">
      <dgm:prSet/>
      <dgm:spPr/>
      <dgm:t>
        <a:bodyPr/>
        <a:lstStyle/>
        <a:p>
          <a:endParaRPr lang="it-IT"/>
        </a:p>
      </dgm:t>
    </dgm:pt>
    <dgm:pt modelId="{514F4A7F-72E6-483A-B6CC-6A1BA8B86995}" type="sibTrans" cxnId="{42CD626A-DDFF-4204-A377-A38DAC704BE2}">
      <dgm:prSet/>
      <dgm:spPr/>
      <dgm:t>
        <a:bodyPr/>
        <a:lstStyle/>
        <a:p>
          <a:endParaRPr lang="it-IT"/>
        </a:p>
      </dgm:t>
    </dgm:pt>
    <dgm:pt modelId="{BB239AB4-0D20-422F-A6EF-9A9BBB65E084}">
      <dgm:prSet/>
      <dgm:spPr/>
      <dgm:t>
        <a:bodyPr/>
        <a:lstStyle/>
        <a:p>
          <a:r>
            <a:rPr lang="it-IT" dirty="0" err="1"/>
            <a:t>Profile</a:t>
          </a:r>
          <a:r>
            <a:rPr lang="it-IT" dirty="0"/>
            <a:t> Page</a:t>
          </a:r>
        </a:p>
      </dgm:t>
    </dgm:pt>
    <dgm:pt modelId="{97B1EEFF-85C2-4BB8-8C86-2136CFADE772}" type="parTrans" cxnId="{7DF5FD8D-99D9-4429-91A5-099976F0A8E8}">
      <dgm:prSet/>
      <dgm:spPr/>
      <dgm:t>
        <a:bodyPr/>
        <a:lstStyle/>
        <a:p>
          <a:endParaRPr lang="it-IT"/>
        </a:p>
      </dgm:t>
    </dgm:pt>
    <dgm:pt modelId="{E3AB7BB4-E2CC-4E00-893B-11554C99B7AD}" type="sibTrans" cxnId="{7DF5FD8D-99D9-4429-91A5-099976F0A8E8}">
      <dgm:prSet/>
      <dgm:spPr/>
      <dgm:t>
        <a:bodyPr/>
        <a:lstStyle/>
        <a:p>
          <a:endParaRPr lang="it-IT"/>
        </a:p>
      </dgm:t>
    </dgm:pt>
    <dgm:pt modelId="{EEC8D565-909D-4E99-8911-C315FC23BFC5}">
      <dgm:prSet/>
      <dgm:spPr/>
      <dgm:t>
        <a:bodyPr/>
        <a:lstStyle/>
        <a:p>
          <a:r>
            <a:rPr lang="it-IT" dirty="0"/>
            <a:t>Flower Page</a:t>
          </a:r>
        </a:p>
      </dgm:t>
    </dgm:pt>
    <dgm:pt modelId="{ACEF0E30-DE7B-4FFE-9CD7-832C0141678E}" type="parTrans" cxnId="{6C5DBD2B-A329-4E09-A2FD-F7854DD346CC}">
      <dgm:prSet/>
      <dgm:spPr/>
      <dgm:t>
        <a:bodyPr/>
        <a:lstStyle/>
        <a:p>
          <a:endParaRPr lang="it-IT"/>
        </a:p>
      </dgm:t>
    </dgm:pt>
    <dgm:pt modelId="{409D0FC5-AE2E-498A-B335-2C358548E782}" type="sibTrans" cxnId="{6C5DBD2B-A329-4E09-A2FD-F7854DD346CC}">
      <dgm:prSet/>
      <dgm:spPr/>
      <dgm:t>
        <a:bodyPr/>
        <a:lstStyle/>
        <a:p>
          <a:endParaRPr lang="it-IT"/>
        </a:p>
      </dgm:t>
    </dgm:pt>
    <dgm:pt modelId="{4D47A9DC-1F49-4672-9F80-C53FE53137D7}">
      <dgm:prSet/>
      <dgm:spPr/>
      <dgm:t>
        <a:bodyPr/>
        <a:lstStyle/>
        <a:p>
          <a:r>
            <a:rPr lang="it-IT" dirty="0" err="1"/>
            <a:t>HomePage</a:t>
          </a:r>
          <a:endParaRPr lang="it-IT" dirty="0"/>
        </a:p>
      </dgm:t>
    </dgm:pt>
    <dgm:pt modelId="{F8467BAC-A44D-4F5A-AAAE-54AE0676F18C}" type="parTrans" cxnId="{1D4AF95C-4BF7-42E0-AEBC-1D2B72BEDA90}">
      <dgm:prSet/>
      <dgm:spPr/>
      <dgm:t>
        <a:bodyPr/>
        <a:lstStyle/>
        <a:p>
          <a:endParaRPr lang="it-IT"/>
        </a:p>
      </dgm:t>
    </dgm:pt>
    <dgm:pt modelId="{46596A72-3EA2-4CCF-B6CB-7A609D36462C}" type="sibTrans" cxnId="{1D4AF95C-4BF7-42E0-AEBC-1D2B72BEDA90}">
      <dgm:prSet/>
      <dgm:spPr/>
      <dgm:t>
        <a:bodyPr/>
        <a:lstStyle/>
        <a:p>
          <a:endParaRPr lang="it-IT"/>
        </a:p>
      </dgm:t>
    </dgm:pt>
    <dgm:pt modelId="{C7471181-4FC1-41A1-AF83-EB52D7332301}">
      <dgm:prSet/>
      <dgm:spPr/>
      <dgm:t>
        <a:bodyPr/>
        <a:lstStyle/>
        <a:p>
          <a:r>
            <a:rPr lang="it-IT" dirty="0" err="1"/>
            <a:t>LogOut</a:t>
          </a:r>
          <a:endParaRPr lang="it-IT" dirty="0"/>
        </a:p>
      </dgm:t>
    </dgm:pt>
    <dgm:pt modelId="{04B8F96A-9C91-4A7C-94FC-0B0919FFA216}" type="parTrans" cxnId="{9A0755BD-879F-4AF4-8539-5D4EF7A6ABAD}">
      <dgm:prSet/>
      <dgm:spPr/>
      <dgm:t>
        <a:bodyPr/>
        <a:lstStyle/>
        <a:p>
          <a:endParaRPr lang="it-IT"/>
        </a:p>
      </dgm:t>
    </dgm:pt>
    <dgm:pt modelId="{67757193-D884-46FF-B77C-A161D52A0E91}" type="sibTrans" cxnId="{9A0755BD-879F-4AF4-8539-5D4EF7A6ABAD}">
      <dgm:prSet/>
      <dgm:spPr/>
      <dgm:t>
        <a:bodyPr/>
        <a:lstStyle/>
        <a:p>
          <a:endParaRPr lang="it-IT"/>
        </a:p>
      </dgm:t>
    </dgm:pt>
    <dgm:pt modelId="{749DEDB9-479A-4C1B-A8AD-07722B0D7F27}">
      <dgm:prSet/>
      <dgm:spPr/>
      <dgm:t>
        <a:bodyPr/>
        <a:lstStyle/>
        <a:p>
          <a:r>
            <a:rPr lang="it-IT" dirty="0"/>
            <a:t>Activity Settings</a:t>
          </a:r>
        </a:p>
      </dgm:t>
    </dgm:pt>
    <dgm:pt modelId="{332AAA0F-7E60-4C44-A604-2F8D7E75F406}" type="parTrans" cxnId="{19F09E9D-32A6-4D6A-BB8A-549FCFE083AF}">
      <dgm:prSet/>
      <dgm:spPr/>
      <dgm:t>
        <a:bodyPr/>
        <a:lstStyle/>
        <a:p>
          <a:endParaRPr lang="it-IT"/>
        </a:p>
      </dgm:t>
    </dgm:pt>
    <dgm:pt modelId="{C8772A65-EBC8-46A1-96E0-C6DE9943A81B}" type="sibTrans" cxnId="{19F09E9D-32A6-4D6A-BB8A-549FCFE083AF}">
      <dgm:prSet/>
      <dgm:spPr/>
      <dgm:t>
        <a:bodyPr/>
        <a:lstStyle/>
        <a:p>
          <a:endParaRPr lang="it-IT"/>
        </a:p>
      </dgm:t>
    </dgm:pt>
    <dgm:pt modelId="{8873A971-3F58-4EB1-883D-A281944A5AAA}" type="pres">
      <dgm:prSet presAssocID="{D88E20CE-1613-4EF8-AF02-0E9661195A0F}" presName="diagram" presStyleCnt="0">
        <dgm:presLayoutVars>
          <dgm:chPref val="1"/>
          <dgm:dir/>
          <dgm:animOne val="branch"/>
          <dgm:animLvl val="lvl"/>
          <dgm:resizeHandles val="exact"/>
        </dgm:presLayoutVars>
      </dgm:prSet>
      <dgm:spPr/>
    </dgm:pt>
    <dgm:pt modelId="{439E2093-323A-4A45-8754-14815898F5F4}" type="pres">
      <dgm:prSet presAssocID="{6A890133-FB7E-4A97-9500-B8C251BA8224}" presName="root1" presStyleCnt="0"/>
      <dgm:spPr/>
    </dgm:pt>
    <dgm:pt modelId="{3347B779-B562-4482-8E2B-B4B648897D63}" type="pres">
      <dgm:prSet presAssocID="{6A890133-FB7E-4A97-9500-B8C251BA8224}" presName="LevelOneTextNode" presStyleLbl="node0" presStyleIdx="0" presStyleCnt="2" custLinFactX="-44093" custLinFactY="19615" custLinFactNeighborX="-100000" custLinFactNeighborY="100000">
        <dgm:presLayoutVars>
          <dgm:chPref val="3"/>
        </dgm:presLayoutVars>
      </dgm:prSet>
      <dgm:spPr/>
    </dgm:pt>
    <dgm:pt modelId="{8E106726-6013-44EE-A233-7DEAB76F1256}" type="pres">
      <dgm:prSet presAssocID="{6A890133-FB7E-4A97-9500-B8C251BA8224}" presName="level2hierChild" presStyleCnt="0"/>
      <dgm:spPr/>
    </dgm:pt>
    <dgm:pt modelId="{28FE31A4-7024-4D18-9509-ACB619088EE6}" type="pres">
      <dgm:prSet presAssocID="{B5FCBDB4-C777-4339-82AB-58E42986F74F}" presName="root1" presStyleCnt="0"/>
      <dgm:spPr/>
    </dgm:pt>
    <dgm:pt modelId="{E982291D-9467-4511-B638-08547C662A15}" type="pres">
      <dgm:prSet presAssocID="{B5FCBDB4-C777-4339-82AB-58E42986F74F}" presName="LevelOneTextNode" presStyleLbl="node0" presStyleIdx="1" presStyleCnt="2" custLinFactNeighborX="20425" custLinFactNeighborY="6216">
        <dgm:presLayoutVars>
          <dgm:chPref val="3"/>
        </dgm:presLayoutVars>
      </dgm:prSet>
      <dgm:spPr/>
    </dgm:pt>
    <dgm:pt modelId="{CD8A426F-B774-4E60-B938-22A7BB4C88ED}" type="pres">
      <dgm:prSet presAssocID="{B5FCBDB4-C777-4339-82AB-58E42986F74F}" presName="level2hierChild" presStyleCnt="0"/>
      <dgm:spPr/>
    </dgm:pt>
    <dgm:pt modelId="{FE0471D6-0E53-4FC1-B98D-17F4B7A1E61A}" type="pres">
      <dgm:prSet presAssocID="{87525F32-C7B3-4325-A36A-C861D9B7FC3B}" presName="conn2-1" presStyleLbl="parChTrans1D2" presStyleIdx="0" presStyleCnt="5"/>
      <dgm:spPr/>
    </dgm:pt>
    <dgm:pt modelId="{4987DB8E-3A76-4E7F-A88D-A887099D0B6D}" type="pres">
      <dgm:prSet presAssocID="{87525F32-C7B3-4325-A36A-C861D9B7FC3B}" presName="connTx" presStyleLbl="parChTrans1D2" presStyleIdx="0" presStyleCnt="5"/>
      <dgm:spPr/>
    </dgm:pt>
    <dgm:pt modelId="{F9018ECA-249D-493D-BDFA-E1E619969674}" type="pres">
      <dgm:prSet presAssocID="{047FCCA2-CB3F-4DFE-B019-91DC668D8018}" presName="root2" presStyleCnt="0"/>
      <dgm:spPr/>
    </dgm:pt>
    <dgm:pt modelId="{DF5F351E-A61B-47EF-8D93-4F8798B86F8C}" type="pres">
      <dgm:prSet presAssocID="{047FCCA2-CB3F-4DFE-B019-91DC668D8018}" presName="LevelTwoTextNode" presStyleLbl="asst1" presStyleIdx="0" presStyleCnt="5" custLinFactNeighborX="8809" custLinFactNeighborY="11833">
        <dgm:presLayoutVars>
          <dgm:chPref val="3"/>
        </dgm:presLayoutVars>
      </dgm:prSet>
      <dgm:spPr/>
    </dgm:pt>
    <dgm:pt modelId="{4DD713F6-F93A-435B-A292-5D87825D99F9}" type="pres">
      <dgm:prSet presAssocID="{047FCCA2-CB3F-4DFE-B019-91DC668D8018}" presName="level3hierChild" presStyleCnt="0"/>
      <dgm:spPr/>
    </dgm:pt>
    <dgm:pt modelId="{FA45FE39-6407-4583-AAB4-3EB59B21EFAB}" type="pres">
      <dgm:prSet presAssocID="{C33AA512-47E3-428D-BCAE-159ACA6B98E4}" presName="conn2-1" presStyleLbl="parChTrans1D2" presStyleIdx="1" presStyleCnt="5"/>
      <dgm:spPr/>
    </dgm:pt>
    <dgm:pt modelId="{35A61E68-0D26-4DFE-8635-138D651FF1FA}" type="pres">
      <dgm:prSet presAssocID="{C33AA512-47E3-428D-BCAE-159ACA6B98E4}" presName="connTx" presStyleLbl="parChTrans1D2" presStyleIdx="1" presStyleCnt="5"/>
      <dgm:spPr/>
    </dgm:pt>
    <dgm:pt modelId="{45766637-D329-4292-9CB0-A6897B120D35}" type="pres">
      <dgm:prSet presAssocID="{A6EE88DF-3B08-4B27-8B87-BCB65C211FFA}" presName="root2" presStyleCnt="0"/>
      <dgm:spPr/>
    </dgm:pt>
    <dgm:pt modelId="{B869B81D-8267-451F-B293-126220B81920}" type="pres">
      <dgm:prSet presAssocID="{A6EE88DF-3B08-4B27-8B87-BCB65C211FFA}" presName="LevelTwoTextNode" presStyleLbl="asst1" presStyleIdx="1" presStyleCnt="5" custLinFactNeighborX="10411" custLinFactNeighborY="17619">
        <dgm:presLayoutVars>
          <dgm:chPref val="3"/>
        </dgm:presLayoutVars>
      </dgm:prSet>
      <dgm:spPr/>
    </dgm:pt>
    <dgm:pt modelId="{2BF40EE5-B1F2-45C9-BC34-10BE722F6F15}" type="pres">
      <dgm:prSet presAssocID="{A6EE88DF-3B08-4B27-8B87-BCB65C211FFA}" presName="level3hierChild" presStyleCnt="0"/>
      <dgm:spPr/>
    </dgm:pt>
    <dgm:pt modelId="{4DACBDAB-0261-42D4-93BF-A716D6A36959}" type="pres">
      <dgm:prSet presAssocID="{E6A759D3-300C-44B6-A475-D6204D116C57}" presName="conn2-1" presStyleLbl="parChTrans1D2" presStyleIdx="2" presStyleCnt="5"/>
      <dgm:spPr/>
    </dgm:pt>
    <dgm:pt modelId="{2588CD2B-2128-45DC-924B-43730B2FC4DB}" type="pres">
      <dgm:prSet presAssocID="{E6A759D3-300C-44B6-A475-D6204D116C57}" presName="connTx" presStyleLbl="parChTrans1D2" presStyleIdx="2" presStyleCnt="5"/>
      <dgm:spPr/>
    </dgm:pt>
    <dgm:pt modelId="{6BCDB5B8-9BA2-4498-ACC2-38D7B07792F2}" type="pres">
      <dgm:prSet presAssocID="{CEDADFCE-B737-4AB3-ADB9-8896E5CAD176}" presName="root2" presStyleCnt="0"/>
      <dgm:spPr/>
    </dgm:pt>
    <dgm:pt modelId="{98444552-61F2-4BC3-AAC8-ABDC64193ED8}" type="pres">
      <dgm:prSet presAssocID="{CEDADFCE-B737-4AB3-ADB9-8896E5CAD176}" presName="LevelTwoTextNode" presStyleLbl="asst1" presStyleIdx="2" presStyleCnt="5" custLinFactNeighborX="11213" custLinFactNeighborY="21009">
        <dgm:presLayoutVars>
          <dgm:chPref val="3"/>
        </dgm:presLayoutVars>
      </dgm:prSet>
      <dgm:spPr/>
    </dgm:pt>
    <dgm:pt modelId="{77899EC6-E003-4D4A-A55A-C3ED53EBC689}" type="pres">
      <dgm:prSet presAssocID="{CEDADFCE-B737-4AB3-ADB9-8896E5CAD176}" presName="level3hierChild" presStyleCnt="0"/>
      <dgm:spPr/>
    </dgm:pt>
    <dgm:pt modelId="{15E189E6-4673-4FF2-BD5A-C43D690DECAC}" type="pres">
      <dgm:prSet presAssocID="{9D128B2C-88DB-4E23-A074-47D7EEEAFF04}" presName="conn2-1" presStyleLbl="parChTrans1D2" presStyleIdx="3" presStyleCnt="5"/>
      <dgm:spPr/>
    </dgm:pt>
    <dgm:pt modelId="{32131C0E-09A1-47A6-8064-F868AB07461E}" type="pres">
      <dgm:prSet presAssocID="{9D128B2C-88DB-4E23-A074-47D7EEEAFF04}" presName="connTx" presStyleLbl="parChTrans1D2" presStyleIdx="3" presStyleCnt="5"/>
      <dgm:spPr/>
    </dgm:pt>
    <dgm:pt modelId="{8B490048-F2B2-4AC9-85F9-A8D2FC161843}" type="pres">
      <dgm:prSet presAssocID="{5D382158-4CCC-443F-B999-5244E3DAF983}" presName="root2" presStyleCnt="0"/>
      <dgm:spPr/>
    </dgm:pt>
    <dgm:pt modelId="{8B237A88-C289-4BDA-8C25-5C750CDAA3D2}" type="pres">
      <dgm:prSet presAssocID="{5D382158-4CCC-443F-B999-5244E3DAF983}" presName="LevelTwoTextNode" presStyleLbl="asst1" presStyleIdx="3" presStyleCnt="5" custLinFactNeighborX="9610" custLinFactNeighborY="19220">
        <dgm:presLayoutVars>
          <dgm:chPref val="3"/>
        </dgm:presLayoutVars>
      </dgm:prSet>
      <dgm:spPr/>
    </dgm:pt>
    <dgm:pt modelId="{A6C24A6C-1529-4A7D-8C2B-88DC57263CFB}" type="pres">
      <dgm:prSet presAssocID="{5D382158-4CCC-443F-B999-5244E3DAF983}" presName="level3hierChild" presStyleCnt="0"/>
      <dgm:spPr/>
    </dgm:pt>
    <dgm:pt modelId="{32F9B824-49C2-4F98-86BE-35F033690C80}" type="pres">
      <dgm:prSet presAssocID="{3D2B0656-7F87-44C2-A3DB-FEB668C6205E}" presName="conn2-1" presStyleLbl="parChTrans1D2" presStyleIdx="4" presStyleCnt="5"/>
      <dgm:spPr/>
    </dgm:pt>
    <dgm:pt modelId="{59A2D10D-95FF-47A2-9AC6-1ED8AF095F3A}" type="pres">
      <dgm:prSet presAssocID="{3D2B0656-7F87-44C2-A3DB-FEB668C6205E}" presName="connTx" presStyleLbl="parChTrans1D2" presStyleIdx="4" presStyleCnt="5"/>
      <dgm:spPr/>
    </dgm:pt>
    <dgm:pt modelId="{C187EF84-ACD3-4140-A0ED-AB6518161722}" type="pres">
      <dgm:prSet presAssocID="{8CC9CCF6-93E8-49CA-920F-92B19B8223B6}" presName="root2" presStyleCnt="0"/>
      <dgm:spPr/>
    </dgm:pt>
    <dgm:pt modelId="{6F4AB7BD-C2CF-4228-A4A5-A0312E37E89C}" type="pres">
      <dgm:prSet presAssocID="{8CC9CCF6-93E8-49CA-920F-92B19B8223B6}" presName="LevelTwoTextNode" presStyleLbl="asst1" presStyleIdx="4" presStyleCnt="5" custLinFactNeighborY="56059">
        <dgm:presLayoutVars>
          <dgm:chPref val="3"/>
        </dgm:presLayoutVars>
      </dgm:prSet>
      <dgm:spPr/>
    </dgm:pt>
    <dgm:pt modelId="{D0B1DAD3-1F6D-4F18-BDDC-26A0C655B3F7}" type="pres">
      <dgm:prSet presAssocID="{8CC9CCF6-93E8-49CA-920F-92B19B8223B6}" presName="level3hierChild" presStyleCnt="0"/>
      <dgm:spPr/>
    </dgm:pt>
    <dgm:pt modelId="{036ED208-E040-4D98-AE0C-719A5151D53A}" type="pres">
      <dgm:prSet presAssocID="{97B1EEFF-85C2-4BB8-8C86-2136CFADE772}" presName="conn2-1" presStyleLbl="parChTrans1D3" presStyleIdx="0" presStyleCnt="3"/>
      <dgm:spPr/>
    </dgm:pt>
    <dgm:pt modelId="{A92C484A-51BA-41F6-B31D-987D5C05BD22}" type="pres">
      <dgm:prSet presAssocID="{97B1EEFF-85C2-4BB8-8C86-2136CFADE772}" presName="connTx" presStyleLbl="parChTrans1D3" presStyleIdx="0" presStyleCnt="3"/>
      <dgm:spPr/>
    </dgm:pt>
    <dgm:pt modelId="{F43D454F-B0DF-42A9-884F-744867EF6181}" type="pres">
      <dgm:prSet presAssocID="{BB239AB4-0D20-422F-A6EF-9A9BBB65E084}" presName="root2" presStyleCnt="0"/>
      <dgm:spPr/>
    </dgm:pt>
    <dgm:pt modelId="{6AC23471-1F44-4A52-87C0-AF75190E28C3}" type="pres">
      <dgm:prSet presAssocID="{BB239AB4-0D20-422F-A6EF-9A9BBB65E084}" presName="LevelTwoTextNode" presStyleLbl="node3" presStyleIdx="0" presStyleCnt="3" custLinFactNeighborX="72876" custLinFactNeighborY="-46448">
        <dgm:presLayoutVars>
          <dgm:chPref val="3"/>
        </dgm:presLayoutVars>
      </dgm:prSet>
      <dgm:spPr/>
    </dgm:pt>
    <dgm:pt modelId="{0A367C02-A5A4-4390-9E16-43715BEAB8FA}" type="pres">
      <dgm:prSet presAssocID="{BB239AB4-0D20-422F-A6EF-9A9BBB65E084}" presName="level3hierChild" presStyleCnt="0"/>
      <dgm:spPr/>
    </dgm:pt>
    <dgm:pt modelId="{0D959FD1-5F77-4811-9588-963BCBDCF043}" type="pres">
      <dgm:prSet presAssocID="{04B8F96A-9C91-4A7C-94FC-0B0919FFA216}" presName="conn2-1" presStyleLbl="parChTrans1D4" presStyleIdx="0" presStyleCnt="2"/>
      <dgm:spPr/>
    </dgm:pt>
    <dgm:pt modelId="{8229761F-F48C-4F11-9085-4DB97F4BE1B4}" type="pres">
      <dgm:prSet presAssocID="{04B8F96A-9C91-4A7C-94FC-0B0919FFA216}" presName="connTx" presStyleLbl="parChTrans1D4" presStyleIdx="0" presStyleCnt="2"/>
      <dgm:spPr/>
    </dgm:pt>
    <dgm:pt modelId="{1B73E6EC-E250-4AD4-9897-3B90CF367659}" type="pres">
      <dgm:prSet presAssocID="{C7471181-4FC1-41A1-AF83-EB52D7332301}" presName="root2" presStyleCnt="0"/>
      <dgm:spPr/>
    </dgm:pt>
    <dgm:pt modelId="{F856CBB8-7E4C-4FBA-8AFC-CF15AAD4974F}" type="pres">
      <dgm:prSet presAssocID="{C7471181-4FC1-41A1-AF83-EB52D7332301}" presName="LevelTwoTextNode" presStyleLbl="node4" presStyleIdx="0" presStyleCnt="2" custLinFactNeighborX="72876" custLinFactNeighborY="-76080">
        <dgm:presLayoutVars>
          <dgm:chPref val="3"/>
        </dgm:presLayoutVars>
      </dgm:prSet>
      <dgm:spPr/>
    </dgm:pt>
    <dgm:pt modelId="{7B549431-2880-4A5B-A0A2-8DBF781AF9BF}" type="pres">
      <dgm:prSet presAssocID="{C7471181-4FC1-41A1-AF83-EB52D7332301}" presName="level3hierChild" presStyleCnt="0"/>
      <dgm:spPr/>
    </dgm:pt>
    <dgm:pt modelId="{7ECADCB6-FDD4-4F75-B163-D6946D6CE5E8}" type="pres">
      <dgm:prSet presAssocID="{332AAA0F-7E60-4C44-A604-2F8D7E75F406}" presName="conn2-1" presStyleLbl="parChTrans1D4" presStyleIdx="1" presStyleCnt="2"/>
      <dgm:spPr/>
    </dgm:pt>
    <dgm:pt modelId="{D65EF431-9E13-42CB-A953-46C62FB2217B}" type="pres">
      <dgm:prSet presAssocID="{332AAA0F-7E60-4C44-A604-2F8D7E75F406}" presName="connTx" presStyleLbl="parChTrans1D4" presStyleIdx="1" presStyleCnt="2"/>
      <dgm:spPr/>
    </dgm:pt>
    <dgm:pt modelId="{D7A4ABB6-0B85-4ED7-8424-D8710889F1A5}" type="pres">
      <dgm:prSet presAssocID="{749DEDB9-479A-4C1B-A8AD-07722B0D7F27}" presName="root2" presStyleCnt="0"/>
      <dgm:spPr/>
    </dgm:pt>
    <dgm:pt modelId="{03E8C37B-C1FC-4898-ABC1-B94601628523}" type="pres">
      <dgm:prSet presAssocID="{749DEDB9-479A-4C1B-A8AD-07722B0D7F27}" presName="LevelTwoTextNode" presStyleLbl="node4" presStyleIdx="1" presStyleCnt="2" custLinFactNeighborX="75279">
        <dgm:presLayoutVars>
          <dgm:chPref val="3"/>
        </dgm:presLayoutVars>
      </dgm:prSet>
      <dgm:spPr/>
    </dgm:pt>
    <dgm:pt modelId="{6C7BDC8A-6910-499A-9973-F3A989836E05}" type="pres">
      <dgm:prSet presAssocID="{749DEDB9-479A-4C1B-A8AD-07722B0D7F27}" presName="level3hierChild" presStyleCnt="0"/>
      <dgm:spPr/>
    </dgm:pt>
    <dgm:pt modelId="{5BB4F091-27E6-43A2-828B-A16DDF7F70FE}" type="pres">
      <dgm:prSet presAssocID="{ACEF0E30-DE7B-4FFE-9CD7-832C0141678E}" presName="conn2-1" presStyleLbl="parChTrans1D3" presStyleIdx="1" presStyleCnt="3"/>
      <dgm:spPr/>
    </dgm:pt>
    <dgm:pt modelId="{2ADF14BD-CAFD-460F-8C9C-790443217700}" type="pres">
      <dgm:prSet presAssocID="{ACEF0E30-DE7B-4FFE-9CD7-832C0141678E}" presName="connTx" presStyleLbl="parChTrans1D3" presStyleIdx="1" presStyleCnt="3"/>
      <dgm:spPr/>
    </dgm:pt>
    <dgm:pt modelId="{A31E14CC-327A-49DD-BB29-F4D524E3D1BA}" type="pres">
      <dgm:prSet presAssocID="{EEC8D565-909D-4E99-8911-C315FC23BFC5}" presName="root2" presStyleCnt="0"/>
      <dgm:spPr/>
    </dgm:pt>
    <dgm:pt modelId="{7CE4650C-024F-4E1D-B2DD-C4037C2B0E3B}" type="pres">
      <dgm:prSet presAssocID="{EEC8D565-909D-4E99-8911-C315FC23BFC5}" presName="LevelTwoTextNode" presStyleLbl="node3" presStyleIdx="1" presStyleCnt="3" custLinFactNeighborX="72876" custLinFactNeighborY="-22424">
        <dgm:presLayoutVars>
          <dgm:chPref val="3"/>
        </dgm:presLayoutVars>
      </dgm:prSet>
      <dgm:spPr/>
    </dgm:pt>
    <dgm:pt modelId="{CAE41CEB-D61F-4E95-B6E8-D23BF306192A}" type="pres">
      <dgm:prSet presAssocID="{EEC8D565-909D-4E99-8911-C315FC23BFC5}" presName="level3hierChild" presStyleCnt="0"/>
      <dgm:spPr/>
    </dgm:pt>
    <dgm:pt modelId="{5808CC36-A6A4-4726-A060-CED3CED6F365}" type="pres">
      <dgm:prSet presAssocID="{F8467BAC-A44D-4F5A-AAAE-54AE0676F18C}" presName="conn2-1" presStyleLbl="parChTrans1D3" presStyleIdx="2" presStyleCnt="3"/>
      <dgm:spPr/>
    </dgm:pt>
    <dgm:pt modelId="{A17968CA-336D-40DE-8571-A15F3D8A0313}" type="pres">
      <dgm:prSet presAssocID="{F8467BAC-A44D-4F5A-AAAE-54AE0676F18C}" presName="connTx" presStyleLbl="parChTrans1D3" presStyleIdx="2" presStyleCnt="3"/>
      <dgm:spPr/>
    </dgm:pt>
    <dgm:pt modelId="{713CF1B8-5292-47DB-8F3E-1D794A2D652E}" type="pres">
      <dgm:prSet presAssocID="{4D47A9DC-1F49-4672-9F80-C53FE53137D7}" presName="root2" presStyleCnt="0"/>
      <dgm:spPr/>
    </dgm:pt>
    <dgm:pt modelId="{772ECC2A-CE42-479C-ABA6-8C07D94AD420}" type="pres">
      <dgm:prSet presAssocID="{4D47A9DC-1F49-4672-9F80-C53FE53137D7}" presName="LevelTwoTextNode" presStyleLbl="node3" presStyleIdx="2" presStyleCnt="3" custLinFactNeighborX="72876" custLinFactNeighborY="-9156">
        <dgm:presLayoutVars>
          <dgm:chPref val="3"/>
        </dgm:presLayoutVars>
      </dgm:prSet>
      <dgm:spPr/>
    </dgm:pt>
    <dgm:pt modelId="{31C56487-6C8A-4112-95CC-BD2E2CE674EF}" type="pres">
      <dgm:prSet presAssocID="{4D47A9DC-1F49-4672-9F80-C53FE53137D7}" presName="level3hierChild" presStyleCnt="0"/>
      <dgm:spPr/>
    </dgm:pt>
  </dgm:ptLst>
  <dgm:cxnLst>
    <dgm:cxn modelId="{2EE55B01-89BD-4724-9333-5748D0F5B3CF}" type="presOf" srcId="{C33AA512-47E3-428D-BCAE-159ACA6B98E4}" destId="{FA45FE39-6407-4583-AAB4-3EB59B21EFAB}" srcOrd="0" destOrd="0" presId="urn:microsoft.com/office/officeart/2005/8/layout/hierarchy2"/>
    <dgm:cxn modelId="{7B9C5914-93F8-4018-B64C-C718A7702579}" type="presOf" srcId="{ACEF0E30-DE7B-4FFE-9CD7-832C0141678E}" destId="{2ADF14BD-CAFD-460F-8C9C-790443217700}" srcOrd="1" destOrd="0" presId="urn:microsoft.com/office/officeart/2005/8/layout/hierarchy2"/>
    <dgm:cxn modelId="{B5D68120-DA05-4CFC-9524-C011BCB42A7D}" type="presOf" srcId="{332AAA0F-7E60-4C44-A604-2F8D7E75F406}" destId="{7ECADCB6-FDD4-4F75-B163-D6946D6CE5E8}" srcOrd="0" destOrd="0" presId="urn:microsoft.com/office/officeart/2005/8/layout/hierarchy2"/>
    <dgm:cxn modelId="{B85BE122-60C1-4593-AD20-32B67D27B0E1}" type="presOf" srcId="{749DEDB9-479A-4C1B-A8AD-07722B0D7F27}" destId="{03E8C37B-C1FC-4898-ABC1-B94601628523}" srcOrd="0" destOrd="0" presId="urn:microsoft.com/office/officeart/2005/8/layout/hierarchy2"/>
    <dgm:cxn modelId="{6415E82A-0076-4BAB-9C2D-5764F3893EE9}" type="presOf" srcId="{BB239AB4-0D20-422F-A6EF-9A9BBB65E084}" destId="{6AC23471-1F44-4A52-87C0-AF75190E28C3}" srcOrd="0" destOrd="0" presId="urn:microsoft.com/office/officeart/2005/8/layout/hierarchy2"/>
    <dgm:cxn modelId="{436FB92B-8CC3-4889-9775-06FD63A6A3C0}" srcId="{D88E20CE-1613-4EF8-AF02-0E9661195A0F}" destId="{6A890133-FB7E-4A97-9500-B8C251BA8224}" srcOrd="0" destOrd="0" parTransId="{352490CA-EDF0-43CE-88E3-9BEAA008F01A}" sibTransId="{5F9CD82A-B327-4FF7-BDC7-775C128A1B3A}"/>
    <dgm:cxn modelId="{6C5DBD2B-A329-4E09-A2FD-F7854DD346CC}" srcId="{8CC9CCF6-93E8-49CA-920F-92B19B8223B6}" destId="{EEC8D565-909D-4E99-8911-C315FC23BFC5}" srcOrd="1" destOrd="0" parTransId="{ACEF0E30-DE7B-4FFE-9CD7-832C0141678E}" sibTransId="{409D0FC5-AE2E-498A-B335-2C358548E782}"/>
    <dgm:cxn modelId="{0313CB2B-1AA9-49DE-BDA3-C116FCC32F46}" type="presOf" srcId="{CEDADFCE-B737-4AB3-ADB9-8896E5CAD176}" destId="{98444552-61F2-4BC3-AAC8-ABDC64193ED8}" srcOrd="0" destOrd="0" presId="urn:microsoft.com/office/officeart/2005/8/layout/hierarchy2"/>
    <dgm:cxn modelId="{4B2DDD2C-28E1-4541-AD07-C4B2086600E6}" type="presOf" srcId="{ACEF0E30-DE7B-4FFE-9CD7-832C0141678E}" destId="{5BB4F091-27E6-43A2-828B-A16DDF7F70FE}" srcOrd="0" destOrd="0" presId="urn:microsoft.com/office/officeart/2005/8/layout/hierarchy2"/>
    <dgm:cxn modelId="{DCCA8832-6079-41F2-94B9-628BD878AE28}" type="presOf" srcId="{D88E20CE-1613-4EF8-AF02-0E9661195A0F}" destId="{8873A971-3F58-4EB1-883D-A281944A5AAA}" srcOrd="0" destOrd="0" presId="urn:microsoft.com/office/officeart/2005/8/layout/hierarchy2"/>
    <dgm:cxn modelId="{13D8993A-7578-446F-83E7-E4E8D648B2FB}" type="presOf" srcId="{5D382158-4CCC-443F-B999-5244E3DAF983}" destId="{8B237A88-C289-4BDA-8C25-5C750CDAA3D2}" srcOrd="0" destOrd="0" presId="urn:microsoft.com/office/officeart/2005/8/layout/hierarchy2"/>
    <dgm:cxn modelId="{1D4AF95C-4BF7-42E0-AEBC-1D2B72BEDA90}" srcId="{8CC9CCF6-93E8-49CA-920F-92B19B8223B6}" destId="{4D47A9DC-1F49-4672-9F80-C53FE53137D7}" srcOrd="2" destOrd="0" parTransId="{F8467BAC-A44D-4F5A-AAAE-54AE0676F18C}" sibTransId="{46596A72-3EA2-4CCF-B6CB-7A609D36462C}"/>
    <dgm:cxn modelId="{E6A33E61-E1C4-426E-A9A1-659C1EE7628B}" type="presOf" srcId="{6A890133-FB7E-4A97-9500-B8C251BA8224}" destId="{3347B779-B562-4482-8E2B-B4B648897D63}" srcOrd="0" destOrd="0" presId="urn:microsoft.com/office/officeart/2005/8/layout/hierarchy2"/>
    <dgm:cxn modelId="{3B8BDF62-62AA-4750-A4BC-D4A8B91E5CE7}" type="presOf" srcId="{E6A759D3-300C-44B6-A475-D6204D116C57}" destId="{4DACBDAB-0261-42D4-93BF-A716D6A36959}" srcOrd="0" destOrd="0" presId="urn:microsoft.com/office/officeart/2005/8/layout/hierarchy2"/>
    <dgm:cxn modelId="{196C6045-8682-463B-BC7B-16FCEA31DEBC}" type="presOf" srcId="{F8467BAC-A44D-4F5A-AAAE-54AE0676F18C}" destId="{5808CC36-A6A4-4726-A060-CED3CED6F365}" srcOrd="0" destOrd="0" presId="urn:microsoft.com/office/officeart/2005/8/layout/hierarchy2"/>
    <dgm:cxn modelId="{8049B145-5CD7-439E-95BF-016939905535}" type="presOf" srcId="{87525F32-C7B3-4325-A36A-C861D9B7FC3B}" destId="{4987DB8E-3A76-4E7F-A88D-A887099D0B6D}" srcOrd="1" destOrd="0" presId="urn:microsoft.com/office/officeart/2005/8/layout/hierarchy2"/>
    <dgm:cxn modelId="{42CD626A-DDFF-4204-A377-A38DAC704BE2}" srcId="{B5FCBDB4-C777-4339-82AB-58E42986F74F}" destId="{8CC9CCF6-93E8-49CA-920F-92B19B8223B6}" srcOrd="4" destOrd="0" parTransId="{3D2B0656-7F87-44C2-A3DB-FEB668C6205E}" sibTransId="{514F4A7F-72E6-483A-B6CC-6A1BA8B86995}"/>
    <dgm:cxn modelId="{E8DFAA4B-FA9A-4D28-B6CF-6BD08FD1873B}" type="presOf" srcId="{F8467BAC-A44D-4F5A-AAAE-54AE0676F18C}" destId="{A17968CA-336D-40DE-8571-A15F3D8A0313}" srcOrd="1" destOrd="0" presId="urn:microsoft.com/office/officeart/2005/8/layout/hierarchy2"/>
    <dgm:cxn modelId="{8267CE6B-A283-444D-B6DB-92B4B7C05958}" type="presOf" srcId="{E6A759D3-300C-44B6-A475-D6204D116C57}" destId="{2588CD2B-2128-45DC-924B-43730B2FC4DB}" srcOrd="1" destOrd="0" presId="urn:microsoft.com/office/officeart/2005/8/layout/hierarchy2"/>
    <dgm:cxn modelId="{654ABD51-D39B-463D-A8B0-B915693CFFAB}" type="presOf" srcId="{9D128B2C-88DB-4E23-A074-47D7EEEAFF04}" destId="{32131C0E-09A1-47A6-8064-F868AB07461E}" srcOrd="1" destOrd="0" presId="urn:microsoft.com/office/officeart/2005/8/layout/hierarchy2"/>
    <dgm:cxn modelId="{65B7DC71-831C-4D57-BBA3-E90F3BD452AE}" type="presOf" srcId="{047FCCA2-CB3F-4DFE-B019-91DC668D8018}" destId="{DF5F351E-A61B-47EF-8D93-4F8798B86F8C}" srcOrd="0" destOrd="0" presId="urn:microsoft.com/office/officeart/2005/8/layout/hierarchy2"/>
    <dgm:cxn modelId="{2B0DFC53-B7A2-4D1A-88D9-A5812C1696FB}" type="presOf" srcId="{9D128B2C-88DB-4E23-A074-47D7EEEAFF04}" destId="{15E189E6-4673-4FF2-BD5A-C43D690DECAC}" srcOrd="0" destOrd="0" presId="urn:microsoft.com/office/officeart/2005/8/layout/hierarchy2"/>
    <dgm:cxn modelId="{93BB0875-4671-49A1-A85D-A583366DEDD9}" type="presOf" srcId="{8CC9CCF6-93E8-49CA-920F-92B19B8223B6}" destId="{6F4AB7BD-C2CF-4228-A4A5-A0312E37E89C}" srcOrd="0" destOrd="0" presId="urn:microsoft.com/office/officeart/2005/8/layout/hierarchy2"/>
    <dgm:cxn modelId="{862A0977-1595-4C96-AEB6-47C4542CC875}" srcId="{B5FCBDB4-C777-4339-82AB-58E42986F74F}" destId="{047FCCA2-CB3F-4DFE-B019-91DC668D8018}" srcOrd="0" destOrd="0" parTransId="{87525F32-C7B3-4325-A36A-C861D9B7FC3B}" sibTransId="{76CDE7DE-0F39-477E-871B-C6AA371068EE}"/>
    <dgm:cxn modelId="{4037D582-6FE3-41E4-A921-B1032EC72C90}" type="presOf" srcId="{4D47A9DC-1F49-4672-9F80-C53FE53137D7}" destId="{772ECC2A-CE42-479C-ABA6-8C07D94AD420}" srcOrd="0" destOrd="0" presId="urn:microsoft.com/office/officeart/2005/8/layout/hierarchy2"/>
    <dgm:cxn modelId="{B2951983-FE7D-417A-BA23-25DB98DF619B}" type="presOf" srcId="{97B1EEFF-85C2-4BB8-8C86-2136CFADE772}" destId="{036ED208-E040-4D98-AE0C-719A5151D53A}" srcOrd="0" destOrd="0" presId="urn:microsoft.com/office/officeart/2005/8/layout/hierarchy2"/>
    <dgm:cxn modelId="{7DF5FD8D-99D9-4429-91A5-099976F0A8E8}" srcId="{8CC9CCF6-93E8-49CA-920F-92B19B8223B6}" destId="{BB239AB4-0D20-422F-A6EF-9A9BBB65E084}" srcOrd="0" destOrd="0" parTransId="{97B1EEFF-85C2-4BB8-8C86-2136CFADE772}" sibTransId="{E3AB7BB4-E2CC-4E00-893B-11554C99B7AD}"/>
    <dgm:cxn modelId="{DC033F94-F266-4284-A016-31070EF60D2F}" type="presOf" srcId="{332AAA0F-7E60-4C44-A604-2F8D7E75F406}" destId="{D65EF431-9E13-42CB-A953-46C62FB2217B}" srcOrd="1" destOrd="0" presId="urn:microsoft.com/office/officeart/2005/8/layout/hierarchy2"/>
    <dgm:cxn modelId="{48AC5398-DA8D-465F-9641-1DE9653CABE2}" type="presOf" srcId="{3D2B0656-7F87-44C2-A3DB-FEB668C6205E}" destId="{32F9B824-49C2-4F98-86BE-35F033690C80}" srcOrd="0" destOrd="0" presId="urn:microsoft.com/office/officeart/2005/8/layout/hierarchy2"/>
    <dgm:cxn modelId="{19F09E9D-32A6-4D6A-BB8A-549FCFE083AF}" srcId="{BB239AB4-0D20-422F-A6EF-9A9BBB65E084}" destId="{749DEDB9-479A-4C1B-A8AD-07722B0D7F27}" srcOrd="1" destOrd="0" parTransId="{332AAA0F-7E60-4C44-A604-2F8D7E75F406}" sibTransId="{C8772A65-EBC8-46A1-96E0-C6DE9943A81B}"/>
    <dgm:cxn modelId="{95E046A4-9B3E-4E49-81A1-A162ACF604DB}" type="presOf" srcId="{04B8F96A-9C91-4A7C-94FC-0B0919FFA216}" destId="{8229761F-F48C-4F11-9085-4DB97F4BE1B4}" srcOrd="1" destOrd="0" presId="urn:microsoft.com/office/officeart/2005/8/layout/hierarchy2"/>
    <dgm:cxn modelId="{C0B081A5-9C8D-4333-B3FA-1C4AE47B8A4B}" type="presOf" srcId="{C33AA512-47E3-428D-BCAE-159ACA6B98E4}" destId="{35A61E68-0D26-4DFE-8635-138D651FF1FA}" srcOrd="1" destOrd="0" presId="urn:microsoft.com/office/officeart/2005/8/layout/hierarchy2"/>
    <dgm:cxn modelId="{28C68EAC-200E-406B-BC50-F283DE3B1CE4}" type="presOf" srcId="{C7471181-4FC1-41A1-AF83-EB52D7332301}" destId="{F856CBB8-7E4C-4FBA-8AFC-CF15AAD4974F}" srcOrd="0" destOrd="0" presId="urn:microsoft.com/office/officeart/2005/8/layout/hierarchy2"/>
    <dgm:cxn modelId="{63484BB0-7842-4CE4-B38D-EBE842F65AAA}" type="presOf" srcId="{04B8F96A-9C91-4A7C-94FC-0B0919FFA216}" destId="{0D959FD1-5F77-4811-9588-963BCBDCF043}" srcOrd="0" destOrd="0" presId="urn:microsoft.com/office/officeart/2005/8/layout/hierarchy2"/>
    <dgm:cxn modelId="{7067B6B4-735E-459F-B711-93F91DCCA25E}" type="presOf" srcId="{B5FCBDB4-C777-4339-82AB-58E42986F74F}" destId="{E982291D-9467-4511-B638-08547C662A15}" srcOrd="0" destOrd="0" presId="urn:microsoft.com/office/officeart/2005/8/layout/hierarchy2"/>
    <dgm:cxn modelId="{9A0755BD-879F-4AF4-8539-5D4EF7A6ABAD}" srcId="{BB239AB4-0D20-422F-A6EF-9A9BBB65E084}" destId="{C7471181-4FC1-41A1-AF83-EB52D7332301}" srcOrd="0" destOrd="0" parTransId="{04B8F96A-9C91-4A7C-94FC-0B0919FFA216}" sibTransId="{67757193-D884-46FF-B77C-A161D52A0E91}"/>
    <dgm:cxn modelId="{25CEEDC2-956C-4260-8C98-17A9976BBF8B}" type="presOf" srcId="{A6EE88DF-3B08-4B27-8B87-BCB65C211FFA}" destId="{B869B81D-8267-451F-B293-126220B81920}" srcOrd="0" destOrd="0" presId="urn:microsoft.com/office/officeart/2005/8/layout/hierarchy2"/>
    <dgm:cxn modelId="{678AC5D0-8AE8-475A-BD04-E5D006049397}" type="presOf" srcId="{87525F32-C7B3-4325-A36A-C861D9B7FC3B}" destId="{FE0471D6-0E53-4FC1-B98D-17F4B7A1E61A}" srcOrd="0" destOrd="0" presId="urn:microsoft.com/office/officeart/2005/8/layout/hierarchy2"/>
    <dgm:cxn modelId="{423A09D1-F510-4FE2-B6CC-EDE15302F3DC}" srcId="{B5FCBDB4-C777-4339-82AB-58E42986F74F}" destId="{A6EE88DF-3B08-4B27-8B87-BCB65C211FFA}" srcOrd="1" destOrd="0" parTransId="{C33AA512-47E3-428D-BCAE-159ACA6B98E4}" sibTransId="{3F877D12-DE17-48D7-B923-E76B9384E6EE}"/>
    <dgm:cxn modelId="{6A0946DB-98C5-4BAE-85DC-55B3268F9A6D}" type="presOf" srcId="{97B1EEFF-85C2-4BB8-8C86-2136CFADE772}" destId="{A92C484A-51BA-41F6-B31D-987D5C05BD22}" srcOrd="1" destOrd="0" presId="urn:microsoft.com/office/officeart/2005/8/layout/hierarchy2"/>
    <dgm:cxn modelId="{22756ADB-335C-4F3C-9783-3AA1D038931C}" srcId="{D88E20CE-1613-4EF8-AF02-0E9661195A0F}" destId="{B5FCBDB4-C777-4339-82AB-58E42986F74F}" srcOrd="1" destOrd="0" parTransId="{FFDDBEFA-2284-455F-A7AC-6B31BC58CC4A}" sibTransId="{A66D158F-EBEC-474E-A3AD-3850887F0BC0}"/>
    <dgm:cxn modelId="{6CAB80DC-B752-4080-9D38-572F4908D67D}" srcId="{B5FCBDB4-C777-4339-82AB-58E42986F74F}" destId="{5D382158-4CCC-443F-B999-5244E3DAF983}" srcOrd="3" destOrd="0" parTransId="{9D128B2C-88DB-4E23-A074-47D7EEEAFF04}" sibTransId="{2CFECC15-8A99-469F-B5C6-E16B79A4241C}"/>
    <dgm:cxn modelId="{3B668DF5-52EB-4136-A451-21FFCFB52549}" srcId="{B5FCBDB4-C777-4339-82AB-58E42986F74F}" destId="{CEDADFCE-B737-4AB3-ADB9-8896E5CAD176}" srcOrd="2" destOrd="0" parTransId="{E6A759D3-300C-44B6-A475-D6204D116C57}" sibTransId="{C5169A0B-38C1-4CFD-825B-4C2B0915169C}"/>
    <dgm:cxn modelId="{15DC0DF7-06BB-45CD-BAD3-2C5FAEBB1D63}" type="presOf" srcId="{3D2B0656-7F87-44C2-A3DB-FEB668C6205E}" destId="{59A2D10D-95FF-47A2-9AC6-1ED8AF095F3A}" srcOrd="1" destOrd="0" presId="urn:microsoft.com/office/officeart/2005/8/layout/hierarchy2"/>
    <dgm:cxn modelId="{131C7BFF-6311-4091-AB97-3CF340D2B47B}" type="presOf" srcId="{EEC8D565-909D-4E99-8911-C315FC23BFC5}" destId="{7CE4650C-024F-4E1D-B2DD-C4037C2B0E3B}" srcOrd="0" destOrd="0" presId="urn:microsoft.com/office/officeart/2005/8/layout/hierarchy2"/>
    <dgm:cxn modelId="{C55467A7-7DA0-49D3-99E4-0254E5D1E477}" type="presParOf" srcId="{8873A971-3F58-4EB1-883D-A281944A5AAA}" destId="{439E2093-323A-4A45-8754-14815898F5F4}" srcOrd="0" destOrd="0" presId="urn:microsoft.com/office/officeart/2005/8/layout/hierarchy2"/>
    <dgm:cxn modelId="{826BA4B9-1292-4E87-9832-EBA7D793F4D2}" type="presParOf" srcId="{439E2093-323A-4A45-8754-14815898F5F4}" destId="{3347B779-B562-4482-8E2B-B4B648897D63}" srcOrd="0" destOrd="0" presId="urn:microsoft.com/office/officeart/2005/8/layout/hierarchy2"/>
    <dgm:cxn modelId="{596F5A60-5AE5-41AA-83A0-27B719722734}" type="presParOf" srcId="{439E2093-323A-4A45-8754-14815898F5F4}" destId="{8E106726-6013-44EE-A233-7DEAB76F1256}" srcOrd="1" destOrd="0" presId="urn:microsoft.com/office/officeart/2005/8/layout/hierarchy2"/>
    <dgm:cxn modelId="{62930867-6B91-4ABE-B083-8A768CFA0CE8}" type="presParOf" srcId="{8873A971-3F58-4EB1-883D-A281944A5AAA}" destId="{28FE31A4-7024-4D18-9509-ACB619088EE6}" srcOrd="1" destOrd="0" presId="urn:microsoft.com/office/officeart/2005/8/layout/hierarchy2"/>
    <dgm:cxn modelId="{2048E630-D87A-4039-B5F7-F56CF155014B}" type="presParOf" srcId="{28FE31A4-7024-4D18-9509-ACB619088EE6}" destId="{E982291D-9467-4511-B638-08547C662A15}" srcOrd="0" destOrd="0" presId="urn:microsoft.com/office/officeart/2005/8/layout/hierarchy2"/>
    <dgm:cxn modelId="{D1B1D014-14BD-4C38-8FE1-C148853A8C36}" type="presParOf" srcId="{28FE31A4-7024-4D18-9509-ACB619088EE6}" destId="{CD8A426F-B774-4E60-B938-22A7BB4C88ED}" srcOrd="1" destOrd="0" presId="urn:microsoft.com/office/officeart/2005/8/layout/hierarchy2"/>
    <dgm:cxn modelId="{364A2915-E514-45C5-865B-B01659950E5F}" type="presParOf" srcId="{CD8A426F-B774-4E60-B938-22A7BB4C88ED}" destId="{FE0471D6-0E53-4FC1-B98D-17F4B7A1E61A}" srcOrd="0" destOrd="0" presId="urn:microsoft.com/office/officeart/2005/8/layout/hierarchy2"/>
    <dgm:cxn modelId="{1E64CC3D-687E-44AA-AED6-732E3CF4CD94}" type="presParOf" srcId="{FE0471D6-0E53-4FC1-B98D-17F4B7A1E61A}" destId="{4987DB8E-3A76-4E7F-A88D-A887099D0B6D}" srcOrd="0" destOrd="0" presId="urn:microsoft.com/office/officeart/2005/8/layout/hierarchy2"/>
    <dgm:cxn modelId="{8845E9BE-C650-4052-9A4C-31ADEEF82DF8}" type="presParOf" srcId="{CD8A426F-B774-4E60-B938-22A7BB4C88ED}" destId="{F9018ECA-249D-493D-BDFA-E1E619969674}" srcOrd="1" destOrd="0" presId="urn:microsoft.com/office/officeart/2005/8/layout/hierarchy2"/>
    <dgm:cxn modelId="{21BBF9A7-8DF2-490A-87D8-8958D0D248F6}" type="presParOf" srcId="{F9018ECA-249D-493D-BDFA-E1E619969674}" destId="{DF5F351E-A61B-47EF-8D93-4F8798B86F8C}" srcOrd="0" destOrd="0" presId="urn:microsoft.com/office/officeart/2005/8/layout/hierarchy2"/>
    <dgm:cxn modelId="{7F4A4FC6-A46D-413E-A4BD-A85D3A427184}" type="presParOf" srcId="{F9018ECA-249D-493D-BDFA-E1E619969674}" destId="{4DD713F6-F93A-435B-A292-5D87825D99F9}" srcOrd="1" destOrd="0" presId="urn:microsoft.com/office/officeart/2005/8/layout/hierarchy2"/>
    <dgm:cxn modelId="{3C8F79D7-F268-4A87-820A-CEFC0F1AF8F2}" type="presParOf" srcId="{CD8A426F-B774-4E60-B938-22A7BB4C88ED}" destId="{FA45FE39-6407-4583-AAB4-3EB59B21EFAB}" srcOrd="2" destOrd="0" presId="urn:microsoft.com/office/officeart/2005/8/layout/hierarchy2"/>
    <dgm:cxn modelId="{FE232F12-7E87-4D05-84A0-1EE5160957F4}" type="presParOf" srcId="{FA45FE39-6407-4583-AAB4-3EB59B21EFAB}" destId="{35A61E68-0D26-4DFE-8635-138D651FF1FA}" srcOrd="0" destOrd="0" presId="urn:microsoft.com/office/officeart/2005/8/layout/hierarchy2"/>
    <dgm:cxn modelId="{4CA97A8A-6319-457C-9822-7F8C98A0EE64}" type="presParOf" srcId="{CD8A426F-B774-4E60-B938-22A7BB4C88ED}" destId="{45766637-D329-4292-9CB0-A6897B120D35}" srcOrd="3" destOrd="0" presId="urn:microsoft.com/office/officeart/2005/8/layout/hierarchy2"/>
    <dgm:cxn modelId="{3295CF8C-70E0-42CC-99A1-37CA06D453D4}" type="presParOf" srcId="{45766637-D329-4292-9CB0-A6897B120D35}" destId="{B869B81D-8267-451F-B293-126220B81920}" srcOrd="0" destOrd="0" presId="urn:microsoft.com/office/officeart/2005/8/layout/hierarchy2"/>
    <dgm:cxn modelId="{18EFC799-8084-4928-B870-E2608435F548}" type="presParOf" srcId="{45766637-D329-4292-9CB0-A6897B120D35}" destId="{2BF40EE5-B1F2-45C9-BC34-10BE722F6F15}" srcOrd="1" destOrd="0" presId="urn:microsoft.com/office/officeart/2005/8/layout/hierarchy2"/>
    <dgm:cxn modelId="{83C5690B-4BE0-4820-9C3F-95DA05C6A466}" type="presParOf" srcId="{CD8A426F-B774-4E60-B938-22A7BB4C88ED}" destId="{4DACBDAB-0261-42D4-93BF-A716D6A36959}" srcOrd="4" destOrd="0" presId="urn:microsoft.com/office/officeart/2005/8/layout/hierarchy2"/>
    <dgm:cxn modelId="{C1AEEE21-FA5C-4A79-A36B-4331B6BC2695}" type="presParOf" srcId="{4DACBDAB-0261-42D4-93BF-A716D6A36959}" destId="{2588CD2B-2128-45DC-924B-43730B2FC4DB}" srcOrd="0" destOrd="0" presId="urn:microsoft.com/office/officeart/2005/8/layout/hierarchy2"/>
    <dgm:cxn modelId="{5555ED21-9379-4445-9C55-ED21ED635BB0}" type="presParOf" srcId="{CD8A426F-B774-4E60-B938-22A7BB4C88ED}" destId="{6BCDB5B8-9BA2-4498-ACC2-38D7B07792F2}" srcOrd="5" destOrd="0" presId="urn:microsoft.com/office/officeart/2005/8/layout/hierarchy2"/>
    <dgm:cxn modelId="{2951D2FE-C2DF-44B9-9E14-94A0863D7035}" type="presParOf" srcId="{6BCDB5B8-9BA2-4498-ACC2-38D7B07792F2}" destId="{98444552-61F2-4BC3-AAC8-ABDC64193ED8}" srcOrd="0" destOrd="0" presId="urn:microsoft.com/office/officeart/2005/8/layout/hierarchy2"/>
    <dgm:cxn modelId="{2ECE3A8D-F9AE-4CB1-A5C9-4146120BE724}" type="presParOf" srcId="{6BCDB5B8-9BA2-4498-ACC2-38D7B07792F2}" destId="{77899EC6-E003-4D4A-A55A-C3ED53EBC689}" srcOrd="1" destOrd="0" presId="urn:microsoft.com/office/officeart/2005/8/layout/hierarchy2"/>
    <dgm:cxn modelId="{CA0AD7D2-39E1-4D28-9DFB-A65D7E27893F}" type="presParOf" srcId="{CD8A426F-B774-4E60-B938-22A7BB4C88ED}" destId="{15E189E6-4673-4FF2-BD5A-C43D690DECAC}" srcOrd="6" destOrd="0" presId="urn:microsoft.com/office/officeart/2005/8/layout/hierarchy2"/>
    <dgm:cxn modelId="{515F8981-7C0E-4EAE-9D51-929E191B8DD5}" type="presParOf" srcId="{15E189E6-4673-4FF2-BD5A-C43D690DECAC}" destId="{32131C0E-09A1-47A6-8064-F868AB07461E}" srcOrd="0" destOrd="0" presId="urn:microsoft.com/office/officeart/2005/8/layout/hierarchy2"/>
    <dgm:cxn modelId="{7C14A0C6-092B-4172-AE2C-4B19C00F5285}" type="presParOf" srcId="{CD8A426F-B774-4E60-B938-22A7BB4C88ED}" destId="{8B490048-F2B2-4AC9-85F9-A8D2FC161843}" srcOrd="7" destOrd="0" presId="urn:microsoft.com/office/officeart/2005/8/layout/hierarchy2"/>
    <dgm:cxn modelId="{48289278-4893-4584-9D89-A56609899E96}" type="presParOf" srcId="{8B490048-F2B2-4AC9-85F9-A8D2FC161843}" destId="{8B237A88-C289-4BDA-8C25-5C750CDAA3D2}" srcOrd="0" destOrd="0" presId="urn:microsoft.com/office/officeart/2005/8/layout/hierarchy2"/>
    <dgm:cxn modelId="{62F1FBAF-FBE6-443B-913A-82E179B576A2}" type="presParOf" srcId="{8B490048-F2B2-4AC9-85F9-A8D2FC161843}" destId="{A6C24A6C-1529-4A7D-8C2B-88DC57263CFB}" srcOrd="1" destOrd="0" presId="urn:microsoft.com/office/officeart/2005/8/layout/hierarchy2"/>
    <dgm:cxn modelId="{E200673F-B72C-45B8-910A-693F543681E5}" type="presParOf" srcId="{CD8A426F-B774-4E60-B938-22A7BB4C88ED}" destId="{32F9B824-49C2-4F98-86BE-35F033690C80}" srcOrd="8" destOrd="0" presId="urn:microsoft.com/office/officeart/2005/8/layout/hierarchy2"/>
    <dgm:cxn modelId="{BB90FFAA-17D4-4E3F-AA63-79DE288D62DE}" type="presParOf" srcId="{32F9B824-49C2-4F98-86BE-35F033690C80}" destId="{59A2D10D-95FF-47A2-9AC6-1ED8AF095F3A}" srcOrd="0" destOrd="0" presId="urn:microsoft.com/office/officeart/2005/8/layout/hierarchy2"/>
    <dgm:cxn modelId="{E37B3503-28CB-4E79-98F7-7C758EE7D574}" type="presParOf" srcId="{CD8A426F-B774-4E60-B938-22A7BB4C88ED}" destId="{C187EF84-ACD3-4140-A0ED-AB6518161722}" srcOrd="9" destOrd="0" presId="urn:microsoft.com/office/officeart/2005/8/layout/hierarchy2"/>
    <dgm:cxn modelId="{139F1B55-FB6F-47FA-B201-2728EE030950}" type="presParOf" srcId="{C187EF84-ACD3-4140-A0ED-AB6518161722}" destId="{6F4AB7BD-C2CF-4228-A4A5-A0312E37E89C}" srcOrd="0" destOrd="0" presId="urn:microsoft.com/office/officeart/2005/8/layout/hierarchy2"/>
    <dgm:cxn modelId="{B1E9350D-817E-4E34-A4BF-E2E60CDE4976}" type="presParOf" srcId="{C187EF84-ACD3-4140-A0ED-AB6518161722}" destId="{D0B1DAD3-1F6D-4F18-BDDC-26A0C655B3F7}" srcOrd="1" destOrd="0" presId="urn:microsoft.com/office/officeart/2005/8/layout/hierarchy2"/>
    <dgm:cxn modelId="{3CF63B18-9E30-4541-9AFC-421BED146EB5}" type="presParOf" srcId="{D0B1DAD3-1F6D-4F18-BDDC-26A0C655B3F7}" destId="{036ED208-E040-4D98-AE0C-719A5151D53A}" srcOrd="0" destOrd="0" presId="urn:microsoft.com/office/officeart/2005/8/layout/hierarchy2"/>
    <dgm:cxn modelId="{E185C9D0-9212-4B80-A8A4-482B257A940C}" type="presParOf" srcId="{036ED208-E040-4D98-AE0C-719A5151D53A}" destId="{A92C484A-51BA-41F6-B31D-987D5C05BD22}" srcOrd="0" destOrd="0" presId="urn:microsoft.com/office/officeart/2005/8/layout/hierarchy2"/>
    <dgm:cxn modelId="{068FFD51-3E58-4C3D-ADF2-E34D2326BF88}" type="presParOf" srcId="{D0B1DAD3-1F6D-4F18-BDDC-26A0C655B3F7}" destId="{F43D454F-B0DF-42A9-884F-744867EF6181}" srcOrd="1" destOrd="0" presId="urn:microsoft.com/office/officeart/2005/8/layout/hierarchy2"/>
    <dgm:cxn modelId="{5DC2D300-2852-4BC5-844E-5A70DEF448A8}" type="presParOf" srcId="{F43D454F-B0DF-42A9-884F-744867EF6181}" destId="{6AC23471-1F44-4A52-87C0-AF75190E28C3}" srcOrd="0" destOrd="0" presId="urn:microsoft.com/office/officeart/2005/8/layout/hierarchy2"/>
    <dgm:cxn modelId="{AF890260-F930-42F1-9430-C74BD152B81D}" type="presParOf" srcId="{F43D454F-B0DF-42A9-884F-744867EF6181}" destId="{0A367C02-A5A4-4390-9E16-43715BEAB8FA}" srcOrd="1" destOrd="0" presId="urn:microsoft.com/office/officeart/2005/8/layout/hierarchy2"/>
    <dgm:cxn modelId="{DB464790-7783-4E10-B2A1-B385C66518AC}" type="presParOf" srcId="{0A367C02-A5A4-4390-9E16-43715BEAB8FA}" destId="{0D959FD1-5F77-4811-9588-963BCBDCF043}" srcOrd="0" destOrd="0" presId="urn:microsoft.com/office/officeart/2005/8/layout/hierarchy2"/>
    <dgm:cxn modelId="{762E8077-FA75-4B38-9261-46980E36FFBA}" type="presParOf" srcId="{0D959FD1-5F77-4811-9588-963BCBDCF043}" destId="{8229761F-F48C-4F11-9085-4DB97F4BE1B4}" srcOrd="0" destOrd="0" presId="urn:microsoft.com/office/officeart/2005/8/layout/hierarchy2"/>
    <dgm:cxn modelId="{D93FD51F-FFBB-4B95-B898-F1F858CE8CC1}" type="presParOf" srcId="{0A367C02-A5A4-4390-9E16-43715BEAB8FA}" destId="{1B73E6EC-E250-4AD4-9897-3B90CF367659}" srcOrd="1" destOrd="0" presId="urn:microsoft.com/office/officeart/2005/8/layout/hierarchy2"/>
    <dgm:cxn modelId="{068FD8A2-7854-4368-B16F-231E0D14B440}" type="presParOf" srcId="{1B73E6EC-E250-4AD4-9897-3B90CF367659}" destId="{F856CBB8-7E4C-4FBA-8AFC-CF15AAD4974F}" srcOrd="0" destOrd="0" presId="urn:microsoft.com/office/officeart/2005/8/layout/hierarchy2"/>
    <dgm:cxn modelId="{972AF43E-30B2-4105-B8D4-8B36DBBF88DC}" type="presParOf" srcId="{1B73E6EC-E250-4AD4-9897-3B90CF367659}" destId="{7B549431-2880-4A5B-A0A2-8DBF781AF9BF}" srcOrd="1" destOrd="0" presId="urn:microsoft.com/office/officeart/2005/8/layout/hierarchy2"/>
    <dgm:cxn modelId="{E0428DF6-5C66-4521-B7BD-AC7924563D71}" type="presParOf" srcId="{0A367C02-A5A4-4390-9E16-43715BEAB8FA}" destId="{7ECADCB6-FDD4-4F75-B163-D6946D6CE5E8}" srcOrd="2" destOrd="0" presId="urn:microsoft.com/office/officeart/2005/8/layout/hierarchy2"/>
    <dgm:cxn modelId="{736722AA-B05F-4ABE-9459-0F42AFF7DACE}" type="presParOf" srcId="{7ECADCB6-FDD4-4F75-B163-D6946D6CE5E8}" destId="{D65EF431-9E13-42CB-A953-46C62FB2217B}" srcOrd="0" destOrd="0" presId="urn:microsoft.com/office/officeart/2005/8/layout/hierarchy2"/>
    <dgm:cxn modelId="{A164896B-BD7D-4632-BC9A-BBFB5EFEEA95}" type="presParOf" srcId="{0A367C02-A5A4-4390-9E16-43715BEAB8FA}" destId="{D7A4ABB6-0B85-4ED7-8424-D8710889F1A5}" srcOrd="3" destOrd="0" presId="urn:microsoft.com/office/officeart/2005/8/layout/hierarchy2"/>
    <dgm:cxn modelId="{252C3644-7DC3-40FE-BA93-A02A35250A7A}" type="presParOf" srcId="{D7A4ABB6-0B85-4ED7-8424-D8710889F1A5}" destId="{03E8C37B-C1FC-4898-ABC1-B94601628523}" srcOrd="0" destOrd="0" presId="urn:microsoft.com/office/officeart/2005/8/layout/hierarchy2"/>
    <dgm:cxn modelId="{ACB807D5-64F3-49CA-B5B2-4FD1447FDAD8}" type="presParOf" srcId="{D7A4ABB6-0B85-4ED7-8424-D8710889F1A5}" destId="{6C7BDC8A-6910-499A-9973-F3A989836E05}" srcOrd="1" destOrd="0" presId="urn:microsoft.com/office/officeart/2005/8/layout/hierarchy2"/>
    <dgm:cxn modelId="{02EB18D3-6575-44D9-BA83-AEC7D00DEA14}" type="presParOf" srcId="{D0B1DAD3-1F6D-4F18-BDDC-26A0C655B3F7}" destId="{5BB4F091-27E6-43A2-828B-A16DDF7F70FE}" srcOrd="2" destOrd="0" presId="urn:microsoft.com/office/officeart/2005/8/layout/hierarchy2"/>
    <dgm:cxn modelId="{5876B807-CDA5-4A6F-BE54-21F47EECAB99}" type="presParOf" srcId="{5BB4F091-27E6-43A2-828B-A16DDF7F70FE}" destId="{2ADF14BD-CAFD-460F-8C9C-790443217700}" srcOrd="0" destOrd="0" presId="urn:microsoft.com/office/officeart/2005/8/layout/hierarchy2"/>
    <dgm:cxn modelId="{C12916DB-E121-4D82-B8A4-7715E844E235}" type="presParOf" srcId="{D0B1DAD3-1F6D-4F18-BDDC-26A0C655B3F7}" destId="{A31E14CC-327A-49DD-BB29-F4D524E3D1BA}" srcOrd="3" destOrd="0" presId="urn:microsoft.com/office/officeart/2005/8/layout/hierarchy2"/>
    <dgm:cxn modelId="{005D511E-CECB-4087-83FA-000D2F92D1C1}" type="presParOf" srcId="{A31E14CC-327A-49DD-BB29-F4D524E3D1BA}" destId="{7CE4650C-024F-4E1D-B2DD-C4037C2B0E3B}" srcOrd="0" destOrd="0" presId="urn:microsoft.com/office/officeart/2005/8/layout/hierarchy2"/>
    <dgm:cxn modelId="{3636FEE9-6AD1-4F57-B2C7-7E59CF31BB71}" type="presParOf" srcId="{A31E14CC-327A-49DD-BB29-F4D524E3D1BA}" destId="{CAE41CEB-D61F-4E95-B6E8-D23BF306192A}" srcOrd="1" destOrd="0" presId="urn:microsoft.com/office/officeart/2005/8/layout/hierarchy2"/>
    <dgm:cxn modelId="{7DF9BA16-68DF-41FC-9E94-E9B257389BE2}" type="presParOf" srcId="{D0B1DAD3-1F6D-4F18-BDDC-26A0C655B3F7}" destId="{5808CC36-A6A4-4726-A060-CED3CED6F365}" srcOrd="4" destOrd="0" presId="urn:microsoft.com/office/officeart/2005/8/layout/hierarchy2"/>
    <dgm:cxn modelId="{0B479FD0-6B7B-4BE6-BB71-4D2E7A0526C9}" type="presParOf" srcId="{5808CC36-A6A4-4726-A060-CED3CED6F365}" destId="{A17968CA-336D-40DE-8571-A15F3D8A0313}" srcOrd="0" destOrd="0" presId="urn:microsoft.com/office/officeart/2005/8/layout/hierarchy2"/>
    <dgm:cxn modelId="{73833B53-9A41-48C2-B1B0-1C1A972359CB}" type="presParOf" srcId="{D0B1DAD3-1F6D-4F18-BDDC-26A0C655B3F7}" destId="{713CF1B8-5292-47DB-8F3E-1D794A2D652E}" srcOrd="5" destOrd="0" presId="urn:microsoft.com/office/officeart/2005/8/layout/hierarchy2"/>
    <dgm:cxn modelId="{7088072A-A044-46C6-8A25-0857D04E105D}" type="presParOf" srcId="{713CF1B8-5292-47DB-8F3E-1D794A2D652E}" destId="{772ECC2A-CE42-479C-ABA6-8C07D94AD420}" srcOrd="0" destOrd="0" presId="urn:microsoft.com/office/officeart/2005/8/layout/hierarchy2"/>
    <dgm:cxn modelId="{738C764C-E2A0-4FDE-BB75-2D96D5315723}" type="presParOf" srcId="{713CF1B8-5292-47DB-8F3E-1D794A2D652E}" destId="{31C56487-6C8A-4112-95CC-BD2E2CE674E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B779-B562-4482-8E2B-B4B648897D63}">
      <dsp:nvSpPr>
        <dsp:cNvPr id="0" name=""/>
        <dsp:cNvSpPr/>
      </dsp:nvSpPr>
      <dsp:spPr>
        <a:xfrm>
          <a:off x="0" y="1636599"/>
          <a:ext cx="1392443" cy="696221"/>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Login Page</a:t>
          </a:r>
        </a:p>
      </dsp:txBody>
      <dsp:txXfrm>
        <a:off x="20392" y="1656991"/>
        <a:ext cx="1351659" cy="655437"/>
      </dsp:txXfrm>
    </dsp:sp>
    <dsp:sp modelId="{E982291D-9467-4511-B638-08547C662A15}">
      <dsp:nvSpPr>
        <dsp:cNvPr id="0" name=""/>
        <dsp:cNvSpPr/>
      </dsp:nvSpPr>
      <dsp:spPr>
        <a:xfrm>
          <a:off x="1899531" y="1647746"/>
          <a:ext cx="1392443" cy="696221"/>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Home page</a:t>
          </a:r>
        </a:p>
      </dsp:txBody>
      <dsp:txXfrm>
        <a:off x="1919923" y="1668138"/>
        <a:ext cx="1351659" cy="655437"/>
      </dsp:txXfrm>
    </dsp:sp>
    <dsp:sp modelId="{FE0471D6-0E53-4FC1-B98D-17F4B7A1E61A}">
      <dsp:nvSpPr>
        <dsp:cNvPr id="0" name=""/>
        <dsp:cNvSpPr/>
      </dsp:nvSpPr>
      <dsp:spPr>
        <a:xfrm rot="17051861">
          <a:off x="2683878" y="1201439"/>
          <a:ext cx="1611423" cy="26630"/>
        </a:xfrm>
        <a:custGeom>
          <a:avLst/>
          <a:gdLst/>
          <a:ahLst/>
          <a:cxnLst/>
          <a:rect l="0" t="0" r="0" b="0"/>
          <a:pathLst>
            <a:path>
              <a:moveTo>
                <a:pt x="0" y="13315"/>
              </a:moveTo>
              <a:lnTo>
                <a:pt x="1611423" y="13315"/>
              </a:lnTo>
            </a:path>
          </a:pathLst>
        </a:cu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49304" y="1174469"/>
        <a:ext cx="80571" cy="80571"/>
      </dsp:txXfrm>
    </dsp:sp>
    <dsp:sp modelId="{DF5F351E-A61B-47EF-8D93-4F8798B86F8C}">
      <dsp:nvSpPr>
        <dsp:cNvPr id="0" name=""/>
        <dsp:cNvSpPr/>
      </dsp:nvSpPr>
      <dsp:spPr>
        <a:xfrm>
          <a:off x="3687205" y="85543"/>
          <a:ext cx="1392443" cy="696221"/>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Heart Page</a:t>
          </a:r>
        </a:p>
      </dsp:txBody>
      <dsp:txXfrm>
        <a:off x="3707597" y="105935"/>
        <a:ext cx="1351659" cy="655437"/>
      </dsp:txXfrm>
    </dsp:sp>
    <dsp:sp modelId="{FA45FE39-6407-4583-AAB4-3EB59B21EFAB}">
      <dsp:nvSpPr>
        <dsp:cNvPr id="0" name=""/>
        <dsp:cNvSpPr/>
      </dsp:nvSpPr>
      <dsp:spPr>
        <a:xfrm rot="18003985">
          <a:off x="3084042" y="1621909"/>
          <a:ext cx="833403" cy="26630"/>
        </a:xfrm>
        <a:custGeom>
          <a:avLst/>
          <a:gdLst/>
          <a:ahLst/>
          <a:cxnLst/>
          <a:rect l="0" t="0" r="0" b="0"/>
          <a:pathLst>
            <a:path>
              <a:moveTo>
                <a:pt x="0" y="13315"/>
              </a:moveTo>
              <a:lnTo>
                <a:pt x="833403" y="13315"/>
              </a:lnTo>
            </a:path>
          </a:pathLst>
        </a:cu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79908" y="1614389"/>
        <a:ext cx="41670" cy="41670"/>
      </dsp:txXfrm>
    </dsp:sp>
    <dsp:sp modelId="{B869B81D-8267-451F-B293-126220B81920}">
      <dsp:nvSpPr>
        <dsp:cNvPr id="0" name=""/>
        <dsp:cNvSpPr/>
      </dsp:nvSpPr>
      <dsp:spPr>
        <a:xfrm>
          <a:off x="3709512" y="926481"/>
          <a:ext cx="1392443" cy="696221"/>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err="1"/>
            <a:t>Sleep</a:t>
          </a:r>
          <a:r>
            <a:rPr lang="it-IT" sz="1500" kern="1200" dirty="0"/>
            <a:t> Page</a:t>
          </a:r>
        </a:p>
      </dsp:txBody>
      <dsp:txXfrm>
        <a:off x="3729904" y="946873"/>
        <a:ext cx="1351659" cy="655437"/>
      </dsp:txXfrm>
    </dsp:sp>
    <dsp:sp modelId="{4DACBDAB-0261-42D4-93BF-A716D6A36959}">
      <dsp:nvSpPr>
        <dsp:cNvPr id="0" name=""/>
        <dsp:cNvSpPr/>
      </dsp:nvSpPr>
      <dsp:spPr>
        <a:xfrm rot="810523">
          <a:off x="3285875" y="2034037"/>
          <a:ext cx="440903" cy="26630"/>
        </a:xfrm>
        <a:custGeom>
          <a:avLst/>
          <a:gdLst/>
          <a:ahLst/>
          <a:cxnLst/>
          <a:rect l="0" t="0" r="0" b="0"/>
          <a:pathLst>
            <a:path>
              <a:moveTo>
                <a:pt x="0" y="13315"/>
              </a:moveTo>
              <a:lnTo>
                <a:pt x="440903" y="13315"/>
              </a:lnTo>
            </a:path>
          </a:pathLst>
        </a:cu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95304" y="2036330"/>
        <a:ext cx="22045" cy="22045"/>
      </dsp:txXfrm>
    </dsp:sp>
    <dsp:sp modelId="{98444552-61F2-4BC3-AAC8-ABDC64193ED8}">
      <dsp:nvSpPr>
        <dsp:cNvPr id="0" name=""/>
        <dsp:cNvSpPr/>
      </dsp:nvSpPr>
      <dsp:spPr>
        <a:xfrm>
          <a:off x="3720680" y="1750738"/>
          <a:ext cx="1392443" cy="696221"/>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Activity Page</a:t>
          </a:r>
        </a:p>
      </dsp:txBody>
      <dsp:txXfrm>
        <a:off x="3741072" y="1771130"/>
        <a:ext cx="1351659" cy="655437"/>
      </dsp:txXfrm>
    </dsp:sp>
    <dsp:sp modelId="{15E189E6-4673-4FF2-BD5A-C43D690DECAC}">
      <dsp:nvSpPr>
        <dsp:cNvPr id="0" name=""/>
        <dsp:cNvSpPr/>
      </dsp:nvSpPr>
      <dsp:spPr>
        <a:xfrm rot="3929217">
          <a:off x="3005429" y="2428137"/>
          <a:ext cx="979474" cy="26630"/>
        </a:xfrm>
        <a:custGeom>
          <a:avLst/>
          <a:gdLst/>
          <a:ahLst/>
          <a:cxnLst/>
          <a:rect l="0" t="0" r="0" b="0"/>
          <a:pathLst>
            <a:path>
              <a:moveTo>
                <a:pt x="0" y="13315"/>
              </a:moveTo>
              <a:lnTo>
                <a:pt x="979474" y="13315"/>
              </a:lnTo>
            </a:path>
          </a:pathLst>
        </a:cu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70680" y="2416965"/>
        <a:ext cx="48973" cy="48973"/>
      </dsp:txXfrm>
    </dsp:sp>
    <dsp:sp modelId="{8B237A88-C289-4BDA-8C25-5C750CDAA3D2}">
      <dsp:nvSpPr>
        <dsp:cNvPr id="0" name=""/>
        <dsp:cNvSpPr/>
      </dsp:nvSpPr>
      <dsp:spPr>
        <a:xfrm>
          <a:off x="3698359" y="2538937"/>
          <a:ext cx="1392443" cy="696221"/>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Yoga Page</a:t>
          </a:r>
        </a:p>
      </dsp:txBody>
      <dsp:txXfrm>
        <a:off x="3718751" y="2559329"/>
        <a:ext cx="1351659" cy="655437"/>
      </dsp:txXfrm>
    </dsp:sp>
    <dsp:sp modelId="{32F9B824-49C2-4F98-86BE-35F033690C80}">
      <dsp:nvSpPr>
        <dsp:cNvPr id="0" name=""/>
        <dsp:cNvSpPr/>
      </dsp:nvSpPr>
      <dsp:spPr>
        <a:xfrm rot="4922161">
          <a:off x="2444609" y="2956704"/>
          <a:ext cx="1967301" cy="26630"/>
        </a:xfrm>
        <a:custGeom>
          <a:avLst/>
          <a:gdLst/>
          <a:ahLst/>
          <a:cxnLst/>
          <a:rect l="0" t="0" r="0" b="0"/>
          <a:pathLst>
            <a:path>
              <a:moveTo>
                <a:pt x="0" y="13315"/>
              </a:moveTo>
              <a:lnTo>
                <a:pt x="1967301" y="13315"/>
              </a:lnTo>
            </a:path>
          </a:pathLst>
        </a:custGeom>
        <a:noFill/>
        <a:ln w="1397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t-IT" sz="700" kern="1200"/>
        </a:p>
      </dsp:txBody>
      <dsp:txXfrm>
        <a:off x="3379077" y="2920837"/>
        <a:ext cx="98365" cy="98365"/>
      </dsp:txXfrm>
    </dsp:sp>
    <dsp:sp modelId="{6F4AB7BD-C2CF-4228-A4A5-A0312E37E89C}">
      <dsp:nvSpPr>
        <dsp:cNvPr id="0" name=""/>
        <dsp:cNvSpPr/>
      </dsp:nvSpPr>
      <dsp:spPr>
        <a:xfrm>
          <a:off x="3564545" y="3596073"/>
          <a:ext cx="1392443" cy="696221"/>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Bottom </a:t>
          </a:r>
          <a:r>
            <a:rPr lang="it-IT" sz="1500" kern="1200" dirty="0" err="1"/>
            <a:t>Navigation</a:t>
          </a:r>
          <a:r>
            <a:rPr lang="it-IT" sz="1500" kern="1200" dirty="0"/>
            <a:t> Bar</a:t>
          </a:r>
        </a:p>
      </dsp:txBody>
      <dsp:txXfrm>
        <a:off x="3584937" y="3616465"/>
        <a:ext cx="1351659" cy="655437"/>
      </dsp:txXfrm>
    </dsp:sp>
    <dsp:sp modelId="{036ED208-E040-4D98-AE0C-719A5151D53A}">
      <dsp:nvSpPr>
        <dsp:cNvPr id="0" name=""/>
        <dsp:cNvSpPr/>
      </dsp:nvSpPr>
      <dsp:spPr>
        <a:xfrm rot="18963938">
          <a:off x="4651578" y="3173703"/>
          <a:ext cx="2182554" cy="26630"/>
        </a:xfrm>
        <a:custGeom>
          <a:avLst/>
          <a:gdLst/>
          <a:ahLst/>
          <a:cxnLst/>
          <a:rect l="0" t="0" r="0" b="0"/>
          <a:pathLst>
            <a:path>
              <a:moveTo>
                <a:pt x="0" y="13315"/>
              </a:moveTo>
              <a:lnTo>
                <a:pt x="2182554" y="13315"/>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t-IT" sz="700" kern="1200"/>
        </a:p>
      </dsp:txBody>
      <dsp:txXfrm>
        <a:off x="5688291" y="3132454"/>
        <a:ext cx="109127" cy="109127"/>
      </dsp:txXfrm>
    </dsp:sp>
    <dsp:sp modelId="{6AC23471-1F44-4A52-87C0-AF75190E28C3}">
      <dsp:nvSpPr>
        <dsp:cNvPr id="0" name=""/>
        <dsp:cNvSpPr/>
      </dsp:nvSpPr>
      <dsp:spPr>
        <a:xfrm>
          <a:off x="6528722" y="2081742"/>
          <a:ext cx="1392443" cy="696221"/>
        </a:xfrm>
        <a:prstGeom prst="roundRect">
          <a:avLst>
            <a:gd name="adj" fmla="val 10000"/>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err="1"/>
            <a:t>Profile</a:t>
          </a:r>
          <a:r>
            <a:rPr lang="it-IT" sz="1500" kern="1200" dirty="0"/>
            <a:t> Page</a:t>
          </a:r>
        </a:p>
      </dsp:txBody>
      <dsp:txXfrm>
        <a:off x="6549114" y="2102134"/>
        <a:ext cx="1351659" cy="655437"/>
      </dsp:txXfrm>
    </dsp:sp>
    <dsp:sp modelId="{0D959FD1-5F77-4811-9588-963BCBDCF043}">
      <dsp:nvSpPr>
        <dsp:cNvPr id="0" name=""/>
        <dsp:cNvSpPr/>
      </dsp:nvSpPr>
      <dsp:spPr>
        <a:xfrm rot="18753390">
          <a:off x="7787881" y="2113222"/>
          <a:ext cx="823544" cy="26630"/>
        </a:xfrm>
        <a:custGeom>
          <a:avLst/>
          <a:gdLst/>
          <a:ahLst/>
          <a:cxnLst/>
          <a:rect l="0" t="0" r="0" b="0"/>
          <a:pathLst>
            <a:path>
              <a:moveTo>
                <a:pt x="0" y="13315"/>
              </a:moveTo>
              <a:lnTo>
                <a:pt x="823544" y="13315"/>
              </a:lnTo>
            </a:path>
          </a:pathLst>
        </a:custGeom>
        <a:noFill/>
        <a:ln w="1397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8179065" y="2105948"/>
        <a:ext cx="41177" cy="41177"/>
      </dsp:txXfrm>
    </dsp:sp>
    <dsp:sp modelId="{F856CBB8-7E4C-4FBA-8AFC-CF15AAD4974F}">
      <dsp:nvSpPr>
        <dsp:cNvPr id="0" name=""/>
        <dsp:cNvSpPr/>
      </dsp:nvSpPr>
      <dsp:spPr>
        <a:xfrm>
          <a:off x="8478142" y="1475110"/>
          <a:ext cx="1392443" cy="696221"/>
        </a:xfrm>
        <a:prstGeom prst="roundRect">
          <a:avLst>
            <a:gd name="adj" fmla="val 10000"/>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err="1"/>
            <a:t>LogOut</a:t>
          </a:r>
          <a:endParaRPr lang="it-IT" sz="1500" kern="1200" dirty="0"/>
        </a:p>
      </dsp:txBody>
      <dsp:txXfrm>
        <a:off x="8498534" y="1495502"/>
        <a:ext cx="1351659" cy="655437"/>
      </dsp:txXfrm>
    </dsp:sp>
    <dsp:sp modelId="{7ECADCB6-FDD4-4F75-B163-D6946D6CE5E8}">
      <dsp:nvSpPr>
        <dsp:cNvPr id="0" name=""/>
        <dsp:cNvSpPr/>
      </dsp:nvSpPr>
      <dsp:spPr>
        <a:xfrm rot="3047442">
          <a:off x="7749380" y="2778392"/>
          <a:ext cx="934007" cy="26630"/>
        </a:xfrm>
        <a:custGeom>
          <a:avLst/>
          <a:gdLst/>
          <a:ahLst/>
          <a:cxnLst/>
          <a:rect l="0" t="0" r="0" b="0"/>
          <a:pathLst>
            <a:path>
              <a:moveTo>
                <a:pt x="0" y="13315"/>
              </a:moveTo>
              <a:lnTo>
                <a:pt x="934007" y="13315"/>
              </a:lnTo>
            </a:path>
          </a:pathLst>
        </a:custGeom>
        <a:noFill/>
        <a:ln w="1397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8193033" y="2768357"/>
        <a:ext cx="46700" cy="46700"/>
      </dsp:txXfrm>
    </dsp:sp>
    <dsp:sp modelId="{03E8C37B-C1FC-4898-ABC1-B94601628523}">
      <dsp:nvSpPr>
        <dsp:cNvPr id="0" name=""/>
        <dsp:cNvSpPr/>
      </dsp:nvSpPr>
      <dsp:spPr>
        <a:xfrm>
          <a:off x="8511602" y="2805450"/>
          <a:ext cx="1392443" cy="696221"/>
        </a:xfrm>
        <a:prstGeom prst="roundRect">
          <a:avLst>
            <a:gd name="adj" fmla="val 10000"/>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Activity Settings</a:t>
          </a:r>
        </a:p>
      </dsp:txBody>
      <dsp:txXfrm>
        <a:off x="8531994" y="2825842"/>
        <a:ext cx="1351659" cy="655437"/>
      </dsp:txXfrm>
    </dsp:sp>
    <dsp:sp modelId="{5BB4F091-27E6-43A2-828B-A16DDF7F70FE}">
      <dsp:nvSpPr>
        <dsp:cNvPr id="0" name=""/>
        <dsp:cNvSpPr/>
      </dsp:nvSpPr>
      <dsp:spPr>
        <a:xfrm rot="20449795">
          <a:off x="4910852" y="3657660"/>
          <a:ext cx="1664006" cy="26630"/>
        </a:xfrm>
        <a:custGeom>
          <a:avLst/>
          <a:gdLst/>
          <a:ahLst/>
          <a:cxnLst/>
          <a:rect l="0" t="0" r="0" b="0"/>
          <a:pathLst>
            <a:path>
              <a:moveTo>
                <a:pt x="0" y="13315"/>
              </a:moveTo>
              <a:lnTo>
                <a:pt x="1664006" y="13315"/>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t-IT" sz="600" kern="1200"/>
        </a:p>
      </dsp:txBody>
      <dsp:txXfrm>
        <a:off x="5701255" y="3629375"/>
        <a:ext cx="83200" cy="83200"/>
      </dsp:txXfrm>
    </dsp:sp>
    <dsp:sp modelId="{7CE4650C-024F-4E1D-B2DD-C4037C2B0E3B}">
      <dsp:nvSpPr>
        <dsp:cNvPr id="0" name=""/>
        <dsp:cNvSpPr/>
      </dsp:nvSpPr>
      <dsp:spPr>
        <a:xfrm>
          <a:off x="6528722" y="3049657"/>
          <a:ext cx="1392443" cy="696221"/>
        </a:xfrm>
        <a:prstGeom prst="roundRect">
          <a:avLst>
            <a:gd name="adj" fmla="val 10000"/>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a:t>Flower Page</a:t>
          </a:r>
        </a:p>
      </dsp:txBody>
      <dsp:txXfrm>
        <a:off x="6549114" y="3070049"/>
        <a:ext cx="1351659" cy="655437"/>
      </dsp:txXfrm>
    </dsp:sp>
    <dsp:sp modelId="{5808CC36-A6A4-4726-A060-CED3CED6F365}">
      <dsp:nvSpPr>
        <dsp:cNvPr id="0" name=""/>
        <dsp:cNvSpPr/>
      </dsp:nvSpPr>
      <dsp:spPr>
        <a:xfrm rot="746182">
          <a:off x="4938105" y="4104175"/>
          <a:ext cx="1609499" cy="26630"/>
        </a:xfrm>
        <a:custGeom>
          <a:avLst/>
          <a:gdLst/>
          <a:ahLst/>
          <a:cxnLst/>
          <a:rect l="0" t="0" r="0" b="0"/>
          <a:pathLst>
            <a:path>
              <a:moveTo>
                <a:pt x="0" y="13315"/>
              </a:moveTo>
              <a:lnTo>
                <a:pt x="1609499" y="13315"/>
              </a:lnTo>
            </a:path>
          </a:pathLst>
        </a:custGeom>
        <a:noFill/>
        <a:ln w="1397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5702617" y="4077253"/>
        <a:ext cx="80474" cy="80474"/>
      </dsp:txXfrm>
    </dsp:sp>
    <dsp:sp modelId="{772ECC2A-CE42-479C-ABA6-8C07D94AD420}">
      <dsp:nvSpPr>
        <dsp:cNvPr id="0" name=""/>
        <dsp:cNvSpPr/>
      </dsp:nvSpPr>
      <dsp:spPr>
        <a:xfrm>
          <a:off x="6528722" y="3942687"/>
          <a:ext cx="1392443" cy="696221"/>
        </a:xfrm>
        <a:prstGeom prst="roundRect">
          <a:avLst>
            <a:gd name="adj" fmla="val 10000"/>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err="1"/>
            <a:t>HomePage</a:t>
          </a:r>
          <a:endParaRPr lang="it-IT" sz="1500" kern="1200" dirty="0"/>
        </a:p>
      </dsp:txBody>
      <dsp:txXfrm>
        <a:off x="6549114" y="3963079"/>
        <a:ext cx="1351659" cy="6554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E5DC7-C283-4025-9331-829AD1B20E73}" type="datetimeFigureOut">
              <a:rPr lang="it-IT" smtClean="0"/>
              <a:t>09/07/2022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9FE7D-6EA9-4BC2-978A-DBC8583422B9}" type="slidenum">
              <a:rPr lang="it-IT" smtClean="0"/>
              <a:t>‹N›</a:t>
            </a:fld>
            <a:endParaRPr lang="it-IT"/>
          </a:p>
        </p:txBody>
      </p:sp>
    </p:spTree>
    <p:extLst>
      <p:ext uri="{BB962C8B-B14F-4D97-AF65-F5344CB8AC3E}">
        <p14:creationId xmlns:p14="http://schemas.microsoft.com/office/powerpoint/2010/main" val="171868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1F9FE7D-6EA9-4BC2-978A-DBC8583422B9}" type="slidenum">
              <a:rPr lang="it-IT" smtClean="0"/>
              <a:t>1</a:t>
            </a:fld>
            <a:endParaRPr lang="it-IT"/>
          </a:p>
        </p:txBody>
      </p:sp>
    </p:spTree>
    <p:extLst>
      <p:ext uri="{BB962C8B-B14F-4D97-AF65-F5344CB8AC3E}">
        <p14:creationId xmlns:p14="http://schemas.microsoft.com/office/powerpoint/2010/main" val="59036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32783F9-8828-43B1-A8C0-F06DC9B21865}" type="datetimeFigureOut">
              <a:rPr lang="en-GB" smtClean="0"/>
              <a:t>09/07/2022</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F475715-4F96-4B07-A658-F5F8EBA3CE3E}" type="slidenum">
              <a:rPr lang="en-GB" smtClean="0"/>
              <a:t>‹N›</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46614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225463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15773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95265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75715-4F96-4B07-A658-F5F8EBA3CE3E}" type="slidenum">
              <a:rPr lang="en-GB" smtClean="0"/>
              <a:t>‹N›</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52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200703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32783F9-8828-43B1-A8C0-F06DC9B21865}" type="datetimeFigureOut">
              <a:rPr lang="en-GB" smtClean="0"/>
              <a:t>09/07/2022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80543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32783F9-8828-43B1-A8C0-F06DC9B21865}" type="datetimeFigureOut">
              <a:rPr lang="en-GB" smtClean="0"/>
              <a:t>09/07/2022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61006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783F9-8828-43B1-A8C0-F06DC9B21865}" type="datetimeFigureOut">
              <a:rPr lang="en-GB" smtClean="0"/>
              <a:t>09/07/2022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9752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420737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72338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32783F9-8828-43B1-A8C0-F06DC9B21865}" type="datetimeFigureOut">
              <a:rPr lang="en-GB" smtClean="0"/>
              <a:t>09/07/2022</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F475715-4F96-4B07-A658-F5F8EBA3CE3E}" type="slidenum">
              <a:rPr lang="en-GB" smtClean="0"/>
              <a:t>‹N›</a:t>
            </a:fld>
            <a:endParaRPr lang="en-GB"/>
          </a:p>
        </p:txBody>
      </p:sp>
    </p:spTree>
    <p:extLst>
      <p:ext uri="{BB962C8B-B14F-4D97-AF65-F5344CB8AC3E}">
        <p14:creationId xmlns:p14="http://schemas.microsoft.com/office/powerpoint/2010/main" val="337018393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11FF19EA-9FD1-0ED6-2D88-A028A524B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0"/>
            <a:ext cx="6096001" cy="6858000"/>
          </a:xfrm>
          <a:prstGeom prst="rect">
            <a:avLst/>
          </a:prstGeom>
        </p:spPr>
      </p:pic>
      <p:pic>
        <p:nvPicPr>
          <p:cNvPr id="6" name="Immagine 5">
            <a:extLst>
              <a:ext uri="{FF2B5EF4-FFF2-40B4-BE49-F238E27FC236}">
                <a16:creationId xmlns:a16="http://schemas.microsoft.com/office/drawing/2014/main" id="{C9054B54-115D-63EA-3DD4-AECFF76BF8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6096001" cy="6858000"/>
          </a:xfrm>
          <a:prstGeom prst="rect">
            <a:avLst/>
          </a:prstGeom>
        </p:spPr>
      </p:pic>
      <p:sp>
        <p:nvSpPr>
          <p:cNvPr id="3" name="Sottotitolo 2">
            <a:extLst>
              <a:ext uri="{FF2B5EF4-FFF2-40B4-BE49-F238E27FC236}">
                <a16:creationId xmlns:a16="http://schemas.microsoft.com/office/drawing/2014/main" id="{F4BE78FB-94FB-03B0-5922-FFFD89F591EF}"/>
              </a:ext>
            </a:extLst>
          </p:cNvPr>
          <p:cNvSpPr>
            <a:spLocks noGrp="1"/>
          </p:cNvSpPr>
          <p:nvPr>
            <p:ph type="subTitle" idx="1"/>
          </p:nvPr>
        </p:nvSpPr>
        <p:spPr>
          <a:xfrm>
            <a:off x="1523998" y="5202237"/>
            <a:ext cx="9144000" cy="1321225"/>
          </a:xfrm>
        </p:spPr>
        <p:txBody>
          <a:bodyPr>
            <a:normAutofit lnSpcReduction="10000"/>
          </a:bodyPr>
          <a:lstStyle/>
          <a:p>
            <a:pPr algn="just"/>
            <a:r>
              <a:rPr lang="it-IT" sz="2000" b="1" dirty="0">
                <a:solidFill>
                  <a:schemeClr val="bg1"/>
                </a:solidFill>
                <a:latin typeface="Times New Roman" panose="02020603050405020304" pitchFamily="18" charset="0"/>
                <a:cs typeface="Times New Roman" panose="02020603050405020304" pitchFamily="18" charset="0"/>
              </a:rPr>
              <a:t>                                   Maria Lorena Morelli, Lorenzo Cester</a:t>
            </a:r>
          </a:p>
          <a:p>
            <a:pPr algn="just"/>
            <a:r>
              <a:rPr lang="it-IT" sz="2000" b="1" dirty="0">
                <a:solidFill>
                  <a:schemeClr val="bg1"/>
                </a:solidFill>
                <a:latin typeface="Times New Roman" panose="02020603050405020304" pitchFamily="18" charset="0"/>
                <a:cs typeface="Times New Roman" panose="02020603050405020304" pitchFamily="18" charset="0"/>
              </a:rPr>
              <a:t>   Course of </a:t>
            </a:r>
            <a:r>
              <a:rPr lang="it-IT" sz="2000" b="1" dirty="0" err="1">
                <a:solidFill>
                  <a:schemeClr val="bg1"/>
                </a:solidFill>
                <a:latin typeface="Times New Roman" panose="02020603050405020304" pitchFamily="18" charset="0"/>
                <a:cs typeface="Times New Roman" panose="02020603050405020304" pitchFamily="18" charset="0"/>
              </a:rPr>
              <a:t>Biomedical</a:t>
            </a:r>
            <a:r>
              <a:rPr lang="it-IT" sz="2000" b="1" dirty="0">
                <a:solidFill>
                  <a:schemeClr val="bg1"/>
                </a:solidFill>
                <a:latin typeface="Times New Roman" panose="02020603050405020304" pitchFamily="18" charset="0"/>
                <a:cs typeface="Times New Roman" panose="02020603050405020304" pitchFamily="18" charset="0"/>
              </a:rPr>
              <a:t> Wearable Technologies for Healthcare and </a:t>
            </a:r>
            <a:r>
              <a:rPr lang="it-IT" sz="2000" b="1" dirty="0" err="1">
                <a:solidFill>
                  <a:schemeClr val="bg1"/>
                </a:solidFill>
                <a:latin typeface="Times New Roman" panose="02020603050405020304" pitchFamily="18" charset="0"/>
                <a:cs typeface="Times New Roman" panose="02020603050405020304" pitchFamily="18" charset="0"/>
              </a:rPr>
              <a:t>Wellbeing</a:t>
            </a:r>
            <a:endParaRPr lang="it-IT" sz="2000" b="1" dirty="0">
              <a:solidFill>
                <a:schemeClr val="bg1"/>
              </a:solidFill>
              <a:latin typeface="Times New Roman" panose="02020603050405020304" pitchFamily="18" charset="0"/>
              <a:cs typeface="Times New Roman" panose="02020603050405020304" pitchFamily="18" charset="0"/>
            </a:endParaRPr>
          </a:p>
          <a:p>
            <a:pPr algn="just"/>
            <a:r>
              <a:rPr lang="it-IT" sz="2000" b="1" dirty="0">
                <a:solidFill>
                  <a:schemeClr val="bg1"/>
                </a:solidFill>
                <a:latin typeface="Times New Roman" panose="02020603050405020304" pitchFamily="18" charset="0"/>
                <a:cs typeface="Times New Roman" panose="02020603050405020304" pitchFamily="18" charset="0"/>
              </a:rPr>
              <a:t>                                                       A.Y. 2021-2022</a:t>
            </a:r>
            <a:endParaRPr lang="en-GB" sz="2000" b="1" dirty="0">
              <a:solidFill>
                <a:schemeClr val="bg1"/>
              </a:solidFill>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ABD7C39A-93AD-7469-EE85-53A3098633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2514600"/>
            <a:ext cx="1828800" cy="1828800"/>
          </a:xfrm>
          <a:prstGeom prst="rect">
            <a:avLst/>
          </a:prstGeom>
        </p:spPr>
      </p:pic>
      <p:sp>
        <p:nvSpPr>
          <p:cNvPr id="10" name="CasellaDiTesto 9">
            <a:extLst>
              <a:ext uri="{FF2B5EF4-FFF2-40B4-BE49-F238E27FC236}">
                <a16:creationId xmlns:a16="http://schemas.microsoft.com/office/drawing/2014/main" id="{6C250C9E-902B-53C0-7847-2853EAE8E236}"/>
              </a:ext>
            </a:extLst>
          </p:cNvPr>
          <p:cNvSpPr txBox="1"/>
          <p:nvPr/>
        </p:nvSpPr>
        <p:spPr>
          <a:xfrm>
            <a:off x="4746702" y="1161852"/>
            <a:ext cx="2698597" cy="1015663"/>
          </a:xfrm>
          <a:prstGeom prst="rect">
            <a:avLst/>
          </a:prstGeom>
          <a:noFill/>
        </p:spPr>
        <p:txBody>
          <a:bodyPr wrap="square" rtlCol="0">
            <a:spAutoFit/>
          </a:bodyPr>
          <a:lstStyle/>
          <a:p>
            <a:r>
              <a:rPr lang="it-IT" sz="6000" dirty="0">
                <a:solidFill>
                  <a:schemeClr val="bg1"/>
                </a:solidFill>
                <a:effectLst>
                  <a:outerShdw blurRad="38100" dist="38100" dir="2700000" algn="tl">
                    <a:srgbClr val="000000">
                      <a:alpha val="43137"/>
                    </a:srgbClr>
                  </a:outerShdw>
                </a:effectLst>
                <a:latin typeface="Pristina" panose="03060402040406080204" pitchFamily="66" charset="0"/>
              </a:rPr>
              <a:t>Chill</a:t>
            </a:r>
            <a:r>
              <a:rPr lang="it-IT" sz="6000" dirty="0">
                <a:solidFill>
                  <a:schemeClr val="bg1"/>
                </a:solidFill>
                <a:effectLst>
                  <a:outerShdw blurRad="38100" dist="38100" dir="2700000" algn="tl">
                    <a:srgbClr val="000000">
                      <a:alpha val="43137"/>
                    </a:srgbClr>
                  </a:outerShdw>
                </a:effectLst>
                <a:latin typeface="Baskerville Old Face" panose="02020602080505020303" pitchFamily="18" charset="0"/>
              </a:rPr>
              <a:t>App</a:t>
            </a:r>
          </a:p>
        </p:txBody>
      </p:sp>
    </p:spTree>
    <p:extLst>
      <p:ext uri="{BB962C8B-B14F-4D97-AF65-F5344CB8AC3E}">
        <p14:creationId xmlns:p14="http://schemas.microsoft.com/office/powerpoint/2010/main" val="349309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39FFE-EDC4-FEDB-8A9F-A8D1EF751E01}"/>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visualization</a:t>
            </a:r>
            <a:endParaRPr lang="en-GB" sz="3600" dirty="0"/>
          </a:p>
        </p:txBody>
      </p:sp>
      <p:sp>
        <p:nvSpPr>
          <p:cNvPr id="3" name="Segnaposto contenuto 2">
            <a:extLst>
              <a:ext uri="{FF2B5EF4-FFF2-40B4-BE49-F238E27FC236}">
                <a16:creationId xmlns:a16="http://schemas.microsoft.com/office/drawing/2014/main" id="{FF064A71-478F-8630-05F8-09E89DE3E58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395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5A1CC-8159-A4B3-A662-5D4C135F4DB6}"/>
              </a:ext>
            </a:extLst>
          </p:cNvPr>
          <p:cNvSpPr>
            <a:spLocks noGrp="1"/>
          </p:cNvSpPr>
          <p:nvPr>
            <p:ph type="title"/>
          </p:nvPr>
        </p:nvSpPr>
        <p:spPr/>
        <p:txBody>
          <a:bodyPr/>
          <a:lstStyle/>
          <a:p>
            <a:r>
              <a:rPr lang="it-IT" dirty="0" err="1"/>
              <a:t>Original</a:t>
            </a:r>
            <a:r>
              <a:rPr lang="it-IT" dirty="0"/>
              <a:t> features</a:t>
            </a:r>
            <a:br>
              <a:rPr lang="it-IT" dirty="0"/>
            </a:br>
            <a:r>
              <a:rPr lang="it-IT" sz="3600" dirty="0"/>
              <a:t>Yoga and </a:t>
            </a:r>
            <a:r>
              <a:rPr lang="it-IT" sz="3600" dirty="0" err="1"/>
              <a:t>flower</a:t>
            </a:r>
            <a:r>
              <a:rPr lang="it-IT" sz="3600" dirty="0"/>
              <a:t>-</a:t>
            </a:r>
            <a:r>
              <a:rPr lang="it-IT" sz="3600" dirty="0" err="1"/>
              <a:t>growth</a:t>
            </a:r>
            <a:r>
              <a:rPr lang="it-IT" sz="3600" dirty="0"/>
              <a:t>-by-steps</a:t>
            </a:r>
            <a:endParaRPr lang="en-GB" dirty="0"/>
          </a:p>
        </p:txBody>
      </p:sp>
      <p:sp>
        <p:nvSpPr>
          <p:cNvPr id="3" name="Segnaposto contenuto 2">
            <a:extLst>
              <a:ext uri="{FF2B5EF4-FFF2-40B4-BE49-F238E27FC236}">
                <a16:creationId xmlns:a16="http://schemas.microsoft.com/office/drawing/2014/main" id="{F6853420-C874-F61D-677D-FC490587CF3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021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4104F0-144A-609D-DCCC-10BAD6CBB6ED}"/>
              </a:ext>
            </a:extLst>
          </p:cNvPr>
          <p:cNvSpPr>
            <a:spLocks noGrp="1"/>
          </p:cNvSpPr>
          <p:nvPr>
            <p:ph type="title"/>
          </p:nvPr>
        </p:nvSpPr>
        <p:spPr/>
        <p:txBody>
          <a:bodyPr/>
          <a:lstStyle/>
          <a:p>
            <a:r>
              <a:rPr lang="it-IT" dirty="0"/>
              <a:t>Project management </a:t>
            </a:r>
            <a:r>
              <a:rPr lang="it-IT" dirty="0" err="1"/>
              <a:t>flavours</a:t>
            </a:r>
            <a:endParaRPr lang="en-GB" dirty="0"/>
          </a:p>
        </p:txBody>
      </p:sp>
      <p:sp>
        <p:nvSpPr>
          <p:cNvPr id="3" name="Segnaposto contenuto 2">
            <a:extLst>
              <a:ext uri="{FF2B5EF4-FFF2-40B4-BE49-F238E27FC236}">
                <a16:creationId xmlns:a16="http://schemas.microsoft.com/office/drawing/2014/main" id="{1DD29EB4-C733-02BE-6720-937F777B89E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8176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83D416-79B6-BD00-66B2-635EB66A7587}"/>
              </a:ext>
            </a:extLst>
          </p:cNvPr>
          <p:cNvSpPr>
            <a:spLocks noGrp="1"/>
          </p:cNvSpPr>
          <p:nvPr>
            <p:ph type="title"/>
          </p:nvPr>
        </p:nvSpPr>
        <p:spPr/>
        <p:txBody>
          <a:bodyPr/>
          <a:lstStyle/>
          <a:p>
            <a:r>
              <a:rPr lang="it-IT" dirty="0"/>
              <a:t>Special </a:t>
            </a:r>
            <a:r>
              <a:rPr lang="it-IT" dirty="0" err="1"/>
              <a:t>implementations</a:t>
            </a:r>
            <a:br>
              <a:rPr lang="it-IT" dirty="0"/>
            </a:br>
            <a:r>
              <a:rPr lang="it-IT" sz="3600" dirty="0" err="1"/>
              <a:t>QueriesCounter</a:t>
            </a:r>
            <a:r>
              <a:rPr lang="it-IT" sz="3600" dirty="0"/>
              <a:t> and </a:t>
            </a:r>
            <a:r>
              <a:rPr lang="it-IT" sz="3600" dirty="0" err="1"/>
              <a:t>isTokenValid</a:t>
            </a:r>
            <a:endParaRPr lang="en-GB" sz="3600" dirty="0"/>
          </a:p>
        </p:txBody>
      </p:sp>
      <p:sp>
        <p:nvSpPr>
          <p:cNvPr id="3" name="Segnaposto contenuto 2">
            <a:extLst>
              <a:ext uri="{FF2B5EF4-FFF2-40B4-BE49-F238E27FC236}">
                <a16:creationId xmlns:a16="http://schemas.microsoft.com/office/drawing/2014/main" id="{A77226B8-6A59-7287-2C34-4B788B4D7AC1}"/>
              </a:ext>
            </a:extLst>
          </p:cNvPr>
          <p:cNvSpPr>
            <a:spLocks noGrp="1"/>
          </p:cNvSpPr>
          <p:nvPr>
            <p:ph idx="1"/>
          </p:nvPr>
        </p:nvSpPr>
        <p:spPr/>
        <p:txBody>
          <a:bodyPr>
            <a:normAutofit fontScale="85000" lnSpcReduction="20000"/>
          </a:bodyPr>
          <a:lstStyle/>
          <a:p>
            <a:pPr algn="just"/>
            <a:r>
              <a:rPr lang="it-IT" sz="2400" dirty="0"/>
              <a:t>Two </a:t>
            </a:r>
            <a:r>
              <a:rPr lang="it-IT" sz="2400" dirty="0" err="1"/>
              <a:t>main</a:t>
            </a:r>
            <a:r>
              <a:rPr lang="it-IT" sz="2400" dirty="0"/>
              <a:t> </a:t>
            </a:r>
            <a:r>
              <a:rPr lang="it-IT" sz="2400" dirty="0" err="1"/>
              <a:t>problems</a:t>
            </a:r>
            <a:r>
              <a:rPr lang="it-IT" sz="2400" dirty="0"/>
              <a:t> are the refresh token </a:t>
            </a:r>
            <a:r>
              <a:rPr lang="it-IT" sz="2400" dirty="0" err="1"/>
              <a:t>expiring</a:t>
            </a:r>
            <a:r>
              <a:rPr lang="it-IT" sz="2400" dirty="0"/>
              <a:t> and the </a:t>
            </a:r>
            <a:r>
              <a:rPr lang="it-IT" sz="2400" dirty="0" err="1"/>
              <a:t>presence</a:t>
            </a:r>
            <a:r>
              <a:rPr lang="it-IT" sz="2400" dirty="0"/>
              <a:t> of a </a:t>
            </a:r>
            <a:r>
              <a:rPr lang="it-IT" sz="2400" dirty="0" err="1"/>
              <a:t>limit</a:t>
            </a:r>
            <a:r>
              <a:rPr lang="it-IT" sz="2400" dirty="0"/>
              <a:t> rate of queries </a:t>
            </a:r>
            <a:r>
              <a:rPr lang="it-IT" sz="2400" dirty="0" err="1"/>
              <a:t>that</a:t>
            </a:r>
            <a:r>
              <a:rPr lang="it-IT" sz="2400" dirty="0"/>
              <a:t> can be </a:t>
            </a:r>
            <a:r>
              <a:rPr lang="it-IT" sz="2400" dirty="0" err="1"/>
              <a:t>done</a:t>
            </a:r>
            <a:r>
              <a:rPr lang="it-IT" sz="2400" dirty="0"/>
              <a:t> to the </a:t>
            </a:r>
            <a:r>
              <a:rPr lang="it-IT" sz="2400" dirty="0" err="1"/>
              <a:t>Fitbit</a:t>
            </a:r>
            <a:r>
              <a:rPr lang="it-IT" sz="2400" dirty="0"/>
              <a:t> </a:t>
            </a:r>
            <a:r>
              <a:rPr lang="it-IT" sz="2400" dirty="0" err="1"/>
              <a:t>resource</a:t>
            </a:r>
            <a:r>
              <a:rPr lang="it-IT" sz="2400" dirty="0"/>
              <a:t> server (150 per hour).</a:t>
            </a:r>
          </a:p>
          <a:p>
            <a:pPr algn="just"/>
            <a:r>
              <a:rPr lang="it-IT" sz="2400" dirty="0"/>
              <a:t>In order to investigate </a:t>
            </a:r>
            <a:r>
              <a:rPr lang="it-IT" sz="2400" dirty="0" err="1"/>
              <a:t>whether</a:t>
            </a:r>
            <a:r>
              <a:rPr lang="it-IT" sz="2400" dirty="0"/>
              <a:t> the refresh token </a:t>
            </a:r>
            <a:r>
              <a:rPr lang="it-IT" sz="2400" dirty="0" err="1"/>
              <a:t>is</a:t>
            </a:r>
            <a:r>
              <a:rPr lang="it-IT" sz="2400" dirty="0"/>
              <a:t> </a:t>
            </a:r>
            <a:r>
              <a:rPr lang="it-IT" sz="2400" dirty="0" err="1"/>
              <a:t>still</a:t>
            </a:r>
            <a:r>
              <a:rPr lang="it-IT" sz="2400" dirty="0"/>
              <a:t> </a:t>
            </a:r>
            <a:r>
              <a:rPr lang="it-IT" sz="2400" dirty="0" err="1"/>
              <a:t>valid</a:t>
            </a:r>
            <a:r>
              <a:rPr lang="it-IT" sz="2400" dirty="0"/>
              <a:t> or </a:t>
            </a:r>
            <a:r>
              <a:rPr lang="it-IT" sz="2400" dirty="0" err="1"/>
              <a:t>not</a:t>
            </a:r>
            <a:r>
              <a:rPr lang="it-IT" sz="2400" dirty="0"/>
              <a:t>, </a:t>
            </a:r>
            <a:r>
              <a:rPr lang="it-IT" sz="2400" dirty="0" err="1"/>
              <a:t>before</a:t>
            </a:r>
            <a:r>
              <a:rPr lang="it-IT" sz="2400" dirty="0"/>
              <a:t> </a:t>
            </a:r>
            <a:r>
              <a:rPr lang="it-IT" sz="2400" dirty="0" err="1"/>
              <a:t>doing</a:t>
            </a:r>
            <a:r>
              <a:rPr lang="it-IT" sz="2400" dirty="0"/>
              <a:t> </a:t>
            </a:r>
            <a:r>
              <a:rPr lang="it-IT" sz="2400" dirty="0" err="1"/>
              <a:t>any</a:t>
            </a:r>
            <a:r>
              <a:rPr lang="it-IT" sz="2400" dirty="0"/>
              <a:t> fetch, the </a:t>
            </a:r>
            <a:r>
              <a:rPr lang="it-IT" sz="2400" dirty="0" err="1"/>
              <a:t>method</a:t>
            </a:r>
            <a:r>
              <a:rPr lang="it-IT" sz="2400" dirty="0"/>
              <a:t> </a:t>
            </a:r>
            <a:r>
              <a:rPr lang="it-IT" sz="2400" dirty="0" err="1"/>
              <a:t>isTokenValid</a:t>
            </a:r>
            <a:r>
              <a:rPr lang="it-IT" sz="2400" dirty="0"/>
              <a:t>() of </a:t>
            </a:r>
            <a:r>
              <a:rPr lang="it-IT" sz="2400" dirty="0" err="1"/>
              <a:t>FitbitConnector</a:t>
            </a:r>
            <a:r>
              <a:rPr lang="it-IT" sz="2400" dirty="0"/>
              <a:t> </a:t>
            </a:r>
            <a:r>
              <a:rPr lang="it-IT" sz="2400" dirty="0" err="1"/>
              <a:t>is</a:t>
            </a:r>
            <a:r>
              <a:rPr lang="it-IT" sz="2400" dirty="0"/>
              <a:t> </a:t>
            </a:r>
            <a:r>
              <a:rPr lang="it-IT" sz="2400" dirty="0" err="1"/>
              <a:t>used</a:t>
            </a:r>
            <a:r>
              <a:rPr lang="it-IT" sz="2400" dirty="0"/>
              <a:t>.</a:t>
            </a:r>
          </a:p>
          <a:p>
            <a:pPr algn="just"/>
            <a:r>
              <a:rPr lang="it-IT" sz="2400" dirty="0" err="1"/>
              <a:t>If</a:t>
            </a:r>
            <a:r>
              <a:rPr lang="it-IT" sz="2400" dirty="0"/>
              <a:t> </a:t>
            </a:r>
            <a:r>
              <a:rPr lang="it-IT" sz="2400" dirty="0" err="1"/>
              <a:t>it</a:t>
            </a:r>
            <a:r>
              <a:rPr lang="it-IT" sz="2400" dirty="0"/>
              <a:t> </a:t>
            </a:r>
            <a:r>
              <a:rPr lang="it-IT" sz="2400" dirty="0" err="1"/>
              <a:t>returns</a:t>
            </a:r>
            <a:r>
              <a:rPr lang="it-IT" sz="2400" dirty="0"/>
              <a:t> false, a </a:t>
            </a:r>
            <a:r>
              <a:rPr lang="it-IT" sz="2400" dirty="0" err="1"/>
              <a:t>button</a:t>
            </a:r>
            <a:r>
              <a:rPr lang="it-IT" sz="2400" dirty="0"/>
              <a:t> to go </a:t>
            </a:r>
            <a:r>
              <a:rPr lang="it-IT" sz="2400" dirty="0" err="1"/>
              <a:t>through</a:t>
            </a:r>
            <a:r>
              <a:rPr lang="it-IT" sz="2400" dirty="0"/>
              <a:t> the </a:t>
            </a:r>
            <a:r>
              <a:rPr lang="it-IT" sz="2400" dirty="0" err="1"/>
              <a:t>authorization</a:t>
            </a:r>
            <a:r>
              <a:rPr lang="it-IT" sz="2400" dirty="0"/>
              <a:t> procedure </a:t>
            </a:r>
            <a:r>
              <a:rPr lang="it-IT" sz="2400" dirty="0" err="1"/>
              <a:t>again</a:t>
            </a:r>
            <a:r>
              <a:rPr lang="it-IT" sz="2400" dirty="0"/>
              <a:t> </a:t>
            </a:r>
            <a:r>
              <a:rPr lang="it-IT" sz="2400" dirty="0" err="1"/>
              <a:t>is</a:t>
            </a:r>
            <a:r>
              <a:rPr lang="it-IT" sz="2400" dirty="0"/>
              <a:t> </a:t>
            </a:r>
            <a:r>
              <a:rPr lang="it-IT" sz="2400" dirty="0" err="1"/>
              <a:t>shown</a:t>
            </a:r>
            <a:r>
              <a:rPr lang="it-IT" sz="2400" dirty="0"/>
              <a:t>, in the data </a:t>
            </a:r>
            <a:r>
              <a:rPr lang="it-IT" sz="2400" dirty="0" err="1"/>
              <a:t>visualization</a:t>
            </a:r>
            <a:r>
              <a:rPr lang="it-IT" sz="2400" dirty="0"/>
              <a:t> pages.</a:t>
            </a:r>
          </a:p>
          <a:p>
            <a:pPr algn="just"/>
            <a:r>
              <a:rPr lang="it-IT" sz="2400" dirty="0"/>
              <a:t>In order to </a:t>
            </a:r>
            <a:r>
              <a:rPr lang="it-IT" sz="2400" dirty="0" err="1"/>
              <a:t>avoid</a:t>
            </a:r>
            <a:r>
              <a:rPr lang="it-IT" sz="2400" dirty="0"/>
              <a:t> to </a:t>
            </a:r>
            <a:r>
              <a:rPr lang="it-IT" sz="2400" dirty="0" err="1"/>
              <a:t>exceed</a:t>
            </a:r>
            <a:r>
              <a:rPr lang="it-IT" sz="2400" dirty="0"/>
              <a:t> the </a:t>
            </a:r>
            <a:r>
              <a:rPr lang="it-IT" sz="2400" dirty="0" err="1"/>
              <a:t>limit</a:t>
            </a:r>
            <a:r>
              <a:rPr lang="it-IT" sz="2400" dirty="0"/>
              <a:t> rate of queries, the </a:t>
            </a:r>
            <a:r>
              <a:rPr lang="it-IT" sz="2400" dirty="0" err="1"/>
              <a:t>function</a:t>
            </a:r>
            <a:r>
              <a:rPr lang="it-IT" sz="2400" dirty="0"/>
              <a:t> check() of the singleton </a:t>
            </a:r>
            <a:r>
              <a:rPr lang="it-IT" sz="2400" dirty="0" err="1"/>
              <a:t>QueriesCounter</a:t>
            </a:r>
            <a:r>
              <a:rPr lang="it-IT" sz="2400" dirty="0"/>
              <a:t> </a:t>
            </a:r>
            <a:r>
              <a:rPr lang="it-IT" sz="2400" dirty="0" err="1"/>
              <a:t>is</a:t>
            </a:r>
            <a:r>
              <a:rPr lang="it-IT" sz="2400" dirty="0"/>
              <a:t> </a:t>
            </a:r>
            <a:r>
              <a:rPr lang="it-IT" sz="2400" dirty="0" err="1"/>
              <a:t>used</a:t>
            </a:r>
            <a:r>
              <a:rPr lang="it-IT" sz="2400" dirty="0"/>
              <a:t>.</a:t>
            </a:r>
          </a:p>
          <a:p>
            <a:pPr algn="just"/>
            <a:r>
              <a:rPr lang="it-IT" sz="2400" dirty="0"/>
              <a:t>The core of </a:t>
            </a:r>
            <a:r>
              <a:rPr lang="it-IT" sz="2400" dirty="0" err="1"/>
              <a:t>this</a:t>
            </a:r>
            <a:r>
              <a:rPr lang="it-IT" sz="2400" dirty="0"/>
              <a:t> </a:t>
            </a:r>
            <a:r>
              <a:rPr lang="it-IT" sz="2400" dirty="0" err="1"/>
              <a:t>method</a:t>
            </a:r>
            <a:r>
              <a:rPr lang="it-IT" sz="2400" dirty="0"/>
              <a:t> are the </a:t>
            </a:r>
            <a:r>
              <a:rPr lang="it-IT" sz="2400" dirty="0" err="1"/>
              <a:t>two</a:t>
            </a:r>
            <a:r>
              <a:rPr lang="it-IT" sz="2400" dirty="0"/>
              <a:t> </a:t>
            </a:r>
            <a:r>
              <a:rPr lang="it-IT" sz="2400" dirty="0" err="1"/>
              <a:t>variables</a:t>
            </a:r>
            <a:r>
              <a:rPr lang="it-IT" sz="2400" dirty="0"/>
              <a:t> </a:t>
            </a:r>
            <a:r>
              <a:rPr lang="it-IT" sz="2400" dirty="0" err="1"/>
              <a:t>pastTime</a:t>
            </a:r>
            <a:r>
              <a:rPr lang="it-IT" sz="2400" dirty="0"/>
              <a:t> and counter, </a:t>
            </a:r>
            <a:r>
              <a:rPr lang="it-IT" sz="2400" dirty="0" err="1"/>
              <a:t>which</a:t>
            </a:r>
            <a:r>
              <a:rPr lang="it-IT" sz="2400" dirty="0"/>
              <a:t> are </a:t>
            </a:r>
            <a:r>
              <a:rPr lang="it-IT" sz="2400" dirty="0" err="1"/>
              <a:t>saved</a:t>
            </a:r>
            <a:r>
              <a:rPr lang="it-IT" sz="2400" dirty="0"/>
              <a:t> in the DB with </a:t>
            </a:r>
            <a:r>
              <a:rPr lang="it-IT" sz="2400" dirty="0" err="1"/>
              <a:t>SharedPreferences</a:t>
            </a:r>
            <a:r>
              <a:rPr lang="it-IT" sz="2400" dirty="0"/>
              <a:t>. </a:t>
            </a:r>
            <a:r>
              <a:rPr lang="it-IT" sz="2400" dirty="0" err="1"/>
              <a:t>They</a:t>
            </a:r>
            <a:r>
              <a:rPr lang="it-IT" sz="2400" dirty="0"/>
              <a:t> take </a:t>
            </a:r>
            <a:r>
              <a:rPr lang="it-IT" sz="2400" dirty="0" err="1"/>
              <a:t>into</a:t>
            </a:r>
            <a:r>
              <a:rPr lang="it-IT" sz="2400" dirty="0"/>
              <a:t> account of the time </a:t>
            </a:r>
            <a:r>
              <a:rPr lang="it-IT" sz="2400" dirty="0" err="1"/>
              <a:t>when</a:t>
            </a:r>
            <a:r>
              <a:rPr lang="it-IT" sz="2400" dirty="0"/>
              <a:t> a query </a:t>
            </a:r>
            <a:r>
              <a:rPr lang="it-IT" sz="2400" dirty="0" err="1"/>
              <a:t>is</a:t>
            </a:r>
            <a:r>
              <a:rPr lang="it-IT" sz="2400" dirty="0"/>
              <a:t> </a:t>
            </a:r>
            <a:r>
              <a:rPr lang="it-IT" sz="2400" dirty="0" err="1"/>
              <a:t>done</a:t>
            </a:r>
            <a:r>
              <a:rPr lang="it-IT" sz="2400" dirty="0"/>
              <a:t> and the </a:t>
            </a:r>
            <a:r>
              <a:rPr lang="it-IT" sz="2400" dirty="0" err="1"/>
              <a:t>number</a:t>
            </a:r>
            <a:r>
              <a:rPr lang="it-IT" sz="2400" dirty="0"/>
              <a:t> of queries </a:t>
            </a:r>
            <a:r>
              <a:rPr lang="it-IT" sz="2400" dirty="0" err="1"/>
              <a:t>executed</a:t>
            </a:r>
            <a:r>
              <a:rPr lang="it-IT" sz="2400" dirty="0"/>
              <a:t>, </a:t>
            </a:r>
            <a:r>
              <a:rPr lang="it-IT" sz="2400" dirty="0" err="1"/>
              <a:t>respectively</a:t>
            </a:r>
            <a:r>
              <a:rPr lang="it-IT" sz="2400" dirty="0"/>
              <a:t>.</a:t>
            </a:r>
          </a:p>
        </p:txBody>
      </p:sp>
    </p:spTree>
    <p:extLst>
      <p:ext uri="{BB962C8B-B14F-4D97-AF65-F5344CB8AC3E}">
        <p14:creationId xmlns:p14="http://schemas.microsoft.com/office/powerpoint/2010/main" val="78751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996F1-756D-0233-4E9F-9C5DEEED7C41}"/>
              </a:ext>
            </a:extLst>
          </p:cNvPr>
          <p:cNvSpPr>
            <a:spLocks noGrp="1"/>
          </p:cNvSpPr>
          <p:nvPr>
            <p:ph type="title"/>
          </p:nvPr>
        </p:nvSpPr>
        <p:spPr/>
        <p:txBody>
          <a:bodyPr/>
          <a:lstStyle/>
          <a:p>
            <a:r>
              <a:rPr lang="it-IT" dirty="0"/>
              <a:t>Special </a:t>
            </a:r>
            <a:r>
              <a:rPr lang="it-IT" dirty="0" err="1"/>
              <a:t>implementations</a:t>
            </a:r>
            <a:br>
              <a:rPr lang="it-IT" dirty="0"/>
            </a:br>
            <a:r>
              <a:rPr lang="it-IT" sz="3600" dirty="0" err="1"/>
              <a:t>QueriesCounter</a:t>
            </a:r>
            <a:r>
              <a:rPr lang="it-IT" sz="3600" dirty="0"/>
              <a:t> and </a:t>
            </a:r>
            <a:r>
              <a:rPr lang="it-IT" sz="3600" dirty="0" err="1"/>
              <a:t>isTokenValid</a:t>
            </a:r>
            <a:endParaRPr lang="en-GB" sz="3600" dirty="0"/>
          </a:p>
        </p:txBody>
      </p:sp>
      <p:sp>
        <p:nvSpPr>
          <p:cNvPr id="3" name="Segnaposto contenuto 2">
            <a:extLst>
              <a:ext uri="{FF2B5EF4-FFF2-40B4-BE49-F238E27FC236}">
                <a16:creationId xmlns:a16="http://schemas.microsoft.com/office/drawing/2014/main" id="{39D0A3A8-A09B-3C5C-3241-E2FF393AF7D4}"/>
              </a:ext>
            </a:extLst>
          </p:cNvPr>
          <p:cNvSpPr>
            <a:spLocks noGrp="1"/>
          </p:cNvSpPr>
          <p:nvPr>
            <p:ph idx="1"/>
          </p:nvPr>
        </p:nvSpPr>
        <p:spPr/>
        <p:txBody>
          <a:bodyPr>
            <a:normAutofit fontScale="92500"/>
          </a:bodyPr>
          <a:lstStyle/>
          <a:p>
            <a:pPr algn="just"/>
            <a:r>
              <a:rPr lang="it-IT" sz="2400" dirty="0"/>
              <a:t>counter </a:t>
            </a:r>
            <a:r>
              <a:rPr lang="it-IT" sz="2400" dirty="0" err="1"/>
              <a:t>is</a:t>
            </a:r>
            <a:r>
              <a:rPr lang="it-IT" sz="2400" dirty="0"/>
              <a:t> </a:t>
            </a:r>
            <a:r>
              <a:rPr lang="it-IT" sz="2400" dirty="0" err="1"/>
              <a:t>incremented</a:t>
            </a:r>
            <a:r>
              <a:rPr lang="it-IT" sz="2400" dirty="0"/>
              <a:t> of 1 </a:t>
            </a:r>
            <a:r>
              <a:rPr lang="it-IT" sz="2400" dirty="0" err="1"/>
              <a:t>unit</a:t>
            </a:r>
            <a:r>
              <a:rPr lang="it-IT" sz="2400" dirty="0"/>
              <a:t> </a:t>
            </a:r>
            <a:r>
              <a:rPr lang="it-IT" sz="2400" dirty="0" err="1"/>
              <a:t>every</a:t>
            </a:r>
            <a:r>
              <a:rPr lang="it-IT" sz="2400" dirty="0"/>
              <a:t> time a query </a:t>
            </a:r>
            <a:r>
              <a:rPr lang="it-IT" sz="2400" dirty="0" err="1"/>
              <a:t>is</a:t>
            </a:r>
            <a:r>
              <a:rPr lang="it-IT" sz="2400" dirty="0"/>
              <a:t> </a:t>
            </a:r>
            <a:r>
              <a:rPr lang="it-IT" sz="2400" dirty="0" err="1"/>
              <a:t>done</a:t>
            </a:r>
            <a:r>
              <a:rPr lang="it-IT" sz="2400" dirty="0"/>
              <a:t>. </a:t>
            </a:r>
            <a:r>
              <a:rPr lang="it-IT" sz="2400" dirty="0" err="1"/>
              <a:t>Only</a:t>
            </a:r>
            <a:r>
              <a:rPr lang="it-IT" sz="2400" dirty="0"/>
              <a:t> </a:t>
            </a:r>
            <a:r>
              <a:rPr lang="it-IT" sz="2400" dirty="0" err="1"/>
              <a:t>when</a:t>
            </a:r>
            <a:r>
              <a:rPr lang="it-IT" sz="2400" dirty="0"/>
              <a:t> a query </a:t>
            </a:r>
            <a:r>
              <a:rPr lang="it-IT" sz="2400" dirty="0" err="1"/>
              <a:t>is</a:t>
            </a:r>
            <a:r>
              <a:rPr lang="it-IT" sz="2400" dirty="0"/>
              <a:t> </a:t>
            </a:r>
            <a:r>
              <a:rPr lang="it-IT" sz="2400" dirty="0" err="1"/>
              <a:t>performed</a:t>
            </a:r>
            <a:r>
              <a:rPr lang="it-IT" sz="2400" dirty="0"/>
              <a:t> and </a:t>
            </a:r>
            <a:r>
              <a:rPr lang="it-IT" sz="2400" dirty="0" err="1"/>
              <a:t>at</a:t>
            </a:r>
            <a:r>
              <a:rPr lang="it-IT" sz="2400" dirty="0"/>
              <a:t> </a:t>
            </a:r>
            <a:r>
              <a:rPr lang="it-IT" sz="2400" dirty="0" err="1"/>
              <a:t>least</a:t>
            </a:r>
            <a:r>
              <a:rPr lang="it-IT" sz="2400" dirty="0"/>
              <a:t> one hour </a:t>
            </a:r>
            <a:r>
              <a:rPr lang="it-IT" sz="2400" dirty="0" err="1"/>
              <a:t>has</a:t>
            </a:r>
            <a:r>
              <a:rPr lang="it-IT" sz="2400" dirty="0"/>
              <a:t> </a:t>
            </a:r>
            <a:r>
              <a:rPr lang="it-IT" sz="2400" dirty="0" err="1"/>
              <a:t>passed</a:t>
            </a:r>
            <a:r>
              <a:rPr lang="it-IT" sz="2400" dirty="0"/>
              <a:t>, counter </a:t>
            </a:r>
            <a:r>
              <a:rPr lang="it-IT" sz="2400" dirty="0" err="1"/>
              <a:t>is</a:t>
            </a:r>
            <a:r>
              <a:rPr lang="it-IT" sz="2400" dirty="0"/>
              <a:t> reset (to 1) and </a:t>
            </a:r>
            <a:r>
              <a:rPr lang="it-IT" sz="2400" dirty="0" err="1"/>
              <a:t>pastTime</a:t>
            </a:r>
            <a:r>
              <a:rPr lang="it-IT" sz="2400" dirty="0"/>
              <a:t> </a:t>
            </a:r>
            <a:r>
              <a:rPr lang="it-IT" sz="2400" dirty="0" err="1"/>
              <a:t>is</a:t>
            </a:r>
            <a:r>
              <a:rPr lang="it-IT" sz="2400" dirty="0"/>
              <a:t> </a:t>
            </a:r>
            <a:r>
              <a:rPr lang="it-IT" sz="2400" dirty="0" err="1"/>
              <a:t>updated</a:t>
            </a:r>
            <a:r>
              <a:rPr lang="it-IT" sz="2400" dirty="0"/>
              <a:t>. The </a:t>
            </a:r>
            <a:r>
              <a:rPr lang="it-IT" sz="2400" dirty="0" err="1"/>
              <a:t>elapsed</a:t>
            </a:r>
            <a:r>
              <a:rPr lang="it-IT" sz="2400" dirty="0"/>
              <a:t> time </a:t>
            </a:r>
            <a:r>
              <a:rPr lang="it-IT" sz="2400" dirty="0" err="1"/>
              <a:t>is</a:t>
            </a:r>
            <a:r>
              <a:rPr lang="it-IT" sz="2400" dirty="0"/>
              <a:t> </a:t>
            </a:r>
            <a:r>
              <a:rPr lang="it-IT" sz="2400" dirty="0" err="1"/>
              <a:t>retrieved</a:t>
            </a:r>
            <a:r>
              <a:rPr lang="it-IT" sz="2400" dirty="0"/>
              <a:t> by </a:t>
            </a:r>
            <a:r>
              <a:rPr lang="it-IT" sz="2400" dirty="0" err="1"/>
              <a:t>comparing</a:t>
            </a:r>
            <a:r>
              <a:rPr lang="it-IT" sz="2400" dirty="0"/>
              <a:t> </a:t>
            </a:r>
            <a:r>
              <a:rPr lang="it-IT" sz="2400" dirty="0" err="1"/>
              <a:t>pastTime</a:t>
            </a:r>
            <a:r>
              <a:rPr lang="it-IT" sz="2400" dirty="0"/>
              <a:t> and the </a:t>
            </a:r>
            <a:r>
              <a:rPr lang="it-IT" sz="2400" dirty="0" err="1"/>
              <a:t>current</a:t>
            </a:r>
            <a:r>
              <a:rPr lang="it-IT" sz="2400" dirty="0"/>
              <a:t> time (</a:t>
            </a:r>
            <a:r>
              <a:rPr lang="it-IT" sz="2400" dirty="0" err="1"/>
              <a:t>when</a:t>
            </a:r>
            <a:r>
              <a:rPr lang="it-IT" sz="2400" dirty="0"/>
              <a:t> a query </a:t>
            </a:r>
            <a:r>
              <a:rPr lang="it-IT" sz="2400" dirty="0" err="1"/>
              <a:t>is</a:t>
            </a:r>
            <a:r>
              <a:rPr lang="it-IT" sz="2400" dirty="0"/>
              <a:t> </a:t>
            </a:r>
            <a:r>
              <a:rPr lang="it-IT" sz="2400" dirty="0" err="1"/>
              <a:t>done</a:t>
            </a:r>
            <a:r>
              <a:rPr lang="it-IT" sz="2400" dirty="0"/>
              <a:t>).</a:t>
            </a:r>
          </a:p>
          <a:p>
            <a:pPr algn="just"/>
            <a:r>
              <a:rPr lang="it-IT" sz="2400" dirty="0" err="1"/>
              <a:t>If</a:t>
            </a:r>
            <a:r>
              <a:rPr lang="it-IT" sz="2400" dirty="0"/>
              <a:t> counter </a:t>
            </a:r>
            <a:r>
              <a:rPr lang="it-IT" sz="2400" dirty="0" err="1"/>
              <a:t>is</a:t>
            </a:r>
            <a:r>
              <a:rPr lang="it-IT" sz="2400" dirty="0"/>
              <a:t> </a:t>
            </a:r>
            <a:r>
              <a:rPr lang="it-IT" sz="2400" dirty="0" err="1"/>
              <a:t>smaller</a:t>
            </a:r>
            <a:r>
              <a:rPr lang="it-IT" sz="2400" dirty="0"/>
              <a:t> </a:t>
            </a:r>
            <a:r>
              <a:rPr lang="it-IT" sz="2400" dirty="0" err="1"/>
              <a:t>than</a:t>
            </a:r>
            <a:r>
              <a:rPr lang="it-IT" sz="2400" dirty="0"/>
              <a:t> the maximum rate of queries, check() </a:t>
            </a:r>
            <a:r>
              <a:rPr lang="it-IT" sz="2400" dirty="0" err="1"/>
              <a:t>returns</a:t>
            </a:r>
            <a:r>
              <a:rPr lang="it-IT" sz="2400" dirty="0"/>
              <a:t> false, </a:t>
            </a:r>
            <a:r>
              <a:rPr lang="it-IT" sz="2400" dirty="0" err="1"/>
              <a:t>otherwise</a:t>
            </a:r>
            <a:r>
              <a:rPr lang="it-IT" sz="2400" dirty="0"/>
              <a:t> </a:t>
            </a:r>
            <a:r>
              <a:rPr lang="it-IT" sz="2400" dirty="0" err="1"/>
              <a:t>true</a:t>
            </a:r>
            <a:r>
              <a:rPr lang="it-IT" sz="2400" dirty="0"/>
              <a:t>. </a:t>
            </a:r>
            <a:r>
              <a:rPr lang="it-IT" sz="2400" dirty="0" err="1"/>
              <a:t>If</a:t>
            </a:r>
            <a:r>
              <a:rPr lang="it-IT" sz="2400" dirty="0"/>
              <a:t> </a:t>
            </a:r>
            <a:r>
              <a:rPr lang="it-IT" sz="2400" dirty="0" err="1"/>
              <a:t>true</a:t>
            </a:r>
            <a:r>
              <a:rPr lang="it-IT" sz="2400" dirty="0"/>
              <a:t> </a:t>
            </a:r>
            <a:r>
              <a:rPr lang="it-IT" sz="2400" dirty="0" err="1"/>
              <a:t>is</a:t>
            </a:r>
            <a:r>
              <a:rPr lang="it-IT" sz="2400" dirty="0"/>
              <a:t> </a:t>
            </a:r>
            <a:r>
              <a:rPr lang="it-IT" sz="2400" dirty="0" err="1"/>
              <a:t>returned</a:t>
            </a:r>
            <a:r>
              <a:rPr lang="it-IT" sz="2400" dirty="0"/>
              <a:t>, no more queries can be </a:t>
            </a:r>
            <a:r>
              <a:rPr lang="it-IT" sz="2400" dirty="0" err="1"/>
              <a:t>done</a:t>
            </a:r>
            <a:r>
              <a:rPr lang="it-IT" sz="2400" dirty="0"/>
              <a:t>, </a:t>
            </a:r>
            <a:r>
              <a:rPr lang="it-IT" sz="2400" dirty="0" err="1"/>
              <a:t>until</a:t>
            </a:r>
            <a:r>
              <a:rPr lang="it-IT" sz="2400" dirty="0"/>
              <a:t> counter resets, and a </a:t>
            </a:r>
            <a:r>
              <a:rPr lang="it-IT" sz="2400" dirty="0" err="1"/>
              <a:t>message</a:t>
            </a:r>
            <a:r>
              <a:rPr lang="it-IT" sz="2400" dirty="0"/>
              <a:t> reporting </a:t>
            </a:r>
            <a:r>
              <a:rPr lang="it-IT" sz="2400" dirty="0" err="1"/>
              <a:t>that</a:t>
            </a:r>
            <a:r>
              <a:rPr lang="it-IT" sz="2400" dirty="0"/>
              <a:t> </a:t>
            </a:r>
            <a:r>
              <a:rPr lang="it-IT" sz="2400" dirty="0" err="1"/>
              <a:t>is</a:t>
            </a:r>
            <a:r>
              <a:rPr lang="it-IT" sz="2400" dirty="0"/>
              <a:t> </a:t>
            </a:r>
            <a:r>
              <a:rPr lang="it-IT" sz="2400" dirty="0" err="1"/>
              <a:t>shown</a:t>
            </a:r>
            <a:r>
              <a:rPr lang="it-IT" sz="2400" dirty="0"/>
              <a:t>, in the data </a:t>
            </a:r>
            <a:r>
              <a:rPr lang="it-IT" sz="2400" dirty="0" err="1"/>
              <a:t>visualization</a:t>
            </a:r>
            <a:r>
              <a:rPr lang="it-IT" sz="2400" dirty="0"/>
              <a:t> pages.</a:t>
            </a:r>
          </a:p>
          <a:p>
            <a:pPr algn="just"/>
            <a:r>
              <a:rPr lang="it-IT" sz="2400" dirty="0" err="1"/>
              <a:t>Differently</a:t>
            </a:r>
            <a:r>
              <a:rPr lang="it-IT" sz="2400" dirty="0"/>
              <a:t> from the </a:t>
            </a:r>
            <a:r>
              <a:rPr lang="it-IT" sz="2400" dirty="0" err="1"/>
              <a:t>other</a:t>
            </a:r>
            <a:r>
              <a:rPr lang="it-IT" sz="2400" dirty="0"/>
              <a:t> data </a:t>
            </a:r>
            <a:r>
              <a:rPr lang="it-IT" sz="2400" dirty="0" err="1"/>
              <a:t>present</a:t>
            </a:r>
            <a:r>
              <a:rPr lang="it-IT" sz="2400" dirty="0"/>
              <a:t> in the DB, counter and </a:t>
            </a:r>
            <a:r>
              <a:rPr lang="it-IT" sz="2400" dirty="0" err="1"/>
              <a:t>pastTime</a:t>
            </a:r>
            <a:r>
              <a:rPr lang="it-IT" sz="2400" dirty="0"/>
              <a:t> are </a:t>
            </a:r>
            <a:r>
              <a:rPr lang="it-IT" sz="2400" dirty="0" err="1"/>
              <a:t>not</a:t>
            </a:r>
            <a:r>
              <a:rPr lang="it-IT" sz="2400" dirty="0"/>
              <a:t> </a:t>
            </a:r>
            <a:r>
              <a:rPr lang="it-IT" sz="2400" dirty="0" err="1"/>
              <a:t>deleted</a:t>
            </a:r>
            <a:r>
              <a:rPr lang="it-IT" sz="2400" dirty="0"/>
              <a:t> once the user logs out.</a:t>
            </a:r>
          </a:p>
        </p:txBody>
      </p:sp>
    </p:spTree>
    <p:extLst>
      <p:ext uri="{BB962C8B-B14F-4D97-AF65-F5344CB8AC3E}">
        <p14:creationId xmlns:p14="http://schemas.microsoft.com/office/powerpoint/2010/main" val="73763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1FE642-F6CE-A1C7-6F8F-CD71BE7B3724}"/>
              </a:ext>
            </a:extLst>
          </p:cNvPr>
          <p:cNvSpPr>
            <a:spLocks noGrp="1"/>
          </p:cNvSpPr>
          <p:nvPr>
            <p:ph type="title"/>
          </p:nvPr>
        </p:nvSpPr>
        <p:spPr/>
        <p:txBody>
          <a:bodyPr/>
          <a:lstStyle/>
          <a:p>
            <a:r>
              <a:rPr lang="it-IT" dirty="0"/>
              <a:t>Compliance with the GDPR</a:t>
            </a:r>
            <a:endParaRPr lang="en-GB" dirty="0"/>
          </a:p>
        </p:txBody>
      </p:sp>
      <p:sp>
        <p:nvSpPr>
          <p:cNvPr id="3" name="Segnaposto contenuto 2">
            <a:extLst>
              <a:ext uri="{FF2B5EF4-FFF2-40B4-BE49-F238E27FC236}">
                <a16:creationId xmlns:a16="http://schemas.microsoft.com/office/drawing/2014/main" id="{A734356B-A484-0398-BEC6-2698876A8EC0}"/>
              </a:ext>
            </a:extLst>
          </p:cNvPr>
          <p:cNvSpPr>
            <a:spLocks noGrp="1"/>
          </p:cNvSpPr>
          <p:nvPr>
            <p:ph idx="1"/>
          </p:nvPr>
        </p:nvSpPr>
        <p:spPr/>
        <p:txBody>
          <a:bodyPr>
            <a:normAutofit/>
          </a:bodyPr>
          <a:lstStyle/>
          <a:p>
            <a:r>
              <a:rPr lang="it-IT" dirty="0" err="1"/>
              <a:t>Lawfulness</a:t>
            </a:r>
            <a:r>
              <a:rPr lang="it-IT" dirty="0"/>
              <a:t>, </a:t>
            </a:r>
            <a:r>
              <a:rPr lang="it-IT" dirty="0" err="1"/>
              <a:t>fairness</a:t>
            </a:r>
            <a:r>
              <a:rPr lang="it-IT" dirty="0"/>
              <a:t> and </a:t>
            </a:r>
            <a:r>
              <a:rPr lang="it-IT" dirty="0" err="1"/>
              <a:t>transparency</a:t>
            </a:r>
            <a:r>
              <a:rPr lang="it-IT" dirty="0"/>
              <a:t> </a:t>
            </a:r>
            <a:r>
              <a:rPr lang="it-IT" dirty="0">
                <a:sym typeface="Wingdings" panose="05000000000000000000" pitchFamily="2" charset="2"/>
              </a:rPr>
              <a:t></a:t>
            </a:r>
            <a:endParaRPr lang="it-IT" dirty="0"/>
          </a:p>
          <a:p>
            <a:r>
              <a:rPr lang="en-GB" dirty="0"/>
              <a:t>Purpose limitation </a:t>
            </a:r>
            <a:r>
              <a:rPr lang="it-IT" dirty="0">
                <a:sym typeface="Wingdings" panose="05000000000000000000" pitchFamily="2" charset="2"/>
              </a:rPr>
              <a:t></a:t>
            </a:r>
            <a:endParaRPr lang="en-GB" dirty="0"/>
          </a:p>
          <a:p>
            <a:r>
              <a:rPr lang="en-GB" dirty="0"/>
              <a:t>Data minimization </a:t>
            </a:r>
            <a:r>
              <a:rPr lang="it-IT" dirty="0">
                <a:sym typeface="Wingdings" panose="05000000000000000000" pitchFamily="2" charset="2"/>
              </a:rPr>
              <a:t></a:t>
            </a:r>
            <a:endParaRPr lang="en-GB" dirty="0"/>
          </a:p>
          <a:p>
            <a:r>
              <a:rPr lang="en-GB" dirty="0"/>
              <a:t>Accuracy </a:t>
            </a:r>
            <a:r>
              <a:rPr lang="it-IT" dirty="0">
                <a:sym typeface="Wingdings" panose="05000000000000000000" pitchFamily="2" charset="2"/>
              </a:rPr>
              <a:t></a:t>
            </a:r>
            <a:endParaRPr lang="en-GB" dirty="0"/>
          </a:p>
          <a:p>
            <a:r>
              <a:rPr lang="en-GB" dirty="0"/>
              <a:t>Storage limitation </a:t>
            </a:r>
            <a:r>
              <a:rPr lang="it-IT" sz="2400" dirty="0">
                <a:effectLst/>
                <a:latin typeface="Calibri" panose="020F0502020204030204" pitchFamily="34" charset="0"/>
                <a:ea typeface="Calibri" panose="020F0502020204030204" pitchFamily="34" charset="0"/>
                <a:cs typeface="Calibri Light" panose="020F0302020204030204" pitchFamily="34" charset="0"/>
              </a:rPr>
              <a:t>–</a:t>
            </a:r>
            <a:endParaRPr lang="en-GB" sz="2400" dirty="0"/>
          </a:p>
          <a:p>
            <a:r>
              <a:rPr lang="en-GB" dirty="0"/>
              <a:t>Integrity and confidentiality </a:t>
            </a:r>
            <a:r>
              <a:rPr lang="it-IT" sz="2400" dirty="0">
                <a:effectLst/>
                <a:latin typeface="Calibri" panose="020F0502020204030204" pitchFamily="34" charset="0"/>
                <a:ea typeface="Calibri" panose="020F0502020204030204" pitchFamily="34" charset="0"/>
                <a:cs typeface="Calibri Light" panose="020F0302020204030204" pitchFamily="34" charset="0"/>
              </a:rPr>
              <a:t>–</a:t>
            </a:r>
            <a:endParaRPr lang="en-GB" sz="2400" dirty="0"/>
          </a:p>
          <a:p>
            <a:r>
              <a:rPr lang="en-GB" dirty="0"/>
              <a:t>Accountability </a:t>
            </a:r>
            <a:r>
              <a:rPr lang="it-IT" dirty="0">
                <a:sym typeface="Wingdings" panose="05000000000000000000" pitchFamily="2" charset="2"/>
              </a:rPr>
              <a:t></a:t>
            </a:r>
            <a:endParaRPr lang="en-GB" dirty="0"/>
          </a:p>
        </p:txBody>
      </p:sp>
    </p:spTree>
    <p:extLst>
      <p:ext uri="{BB962C8B-B14F-4D97-AF65-F5344CB8AC3E}">
        <p14:creationId xmlns:p14="http://schemas.microsoft.com/office/powerpoint/2010/main" val="247893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DDDBC-F98B-4C66-F335-7DDA94E2C967}"/>
              </a:ext>
            </a:extLst>
          </p:cNvPr>
          <p:cNvSpPr>
            <a:spLocks noGrp="1"/>
          </p:cNvSpPr>
          <p:nvPr>
            <p:ph type="title"/>
          </p:nvPr>
        </p:nvSpPr>
        <p:spPr/>
        <p:txBody>
          <a:bodyPr/>
          <a:lstStyle/>
          <a:p>
            <a:r>
              <a:rPr lang="it-IT" dirty="0"/>
              <a:t>Future </a:t>
            </a:r>
            <a:r>
              <a:rPr lang="it-IT" dirty="0" err="1"/>
              <a:t>developments</a:t>
            </a:r>
            <a:endParaRPr lang="en-GB" dirty="0"/>
          </a:p>
        </p:txBody>
      </p:sp>
      <p:sp>
        <p:nvSpPr>
          <p:cNvPr id="3" name="Segnaposto contenuto 2">
            <a:extLst>
              <a:ext uri="{FF2B5EF4-FFF2-40B4-BE49-F238E27FC236}">
                <a16:creationId xmlns:a16="http://schemas.microsoft.com/office/drawing/2014/main" id="{DD3E2086-3C0B-95AD-C096-BAD8E57F5F4E}"/>
              </a:ext>
            </a:extLst>
          </p:cNvPr>
          <p:cNvSpPr>
            <a:spLocks noGrp="1"/>
          </p:cNvSpPr>
          <p:nvPr>
            <p:ph idx="1"/>
          </p:nvPr>
        </p:nvSpPr>
        <p:spPr/>
        <p:txBody>
          <a:bodyPr>
            <a:normAutofit fontScale="85000" lnSpcReduction="20000"/>
          </a:bodyPr>
          <a:lstStyle/>
          <a:p>
            <a:pPr algn="just"/>
            <a:r>
              <a:rPr lang="it-IT" sz="2400" dirty="0" err="1"/>
              <a:t>Presence</a:t>
            </a:r>
            <a:r>
              <a:rPr lang="it-IT" sz="2400" dirty="0"/>
              <a:t> of the </a:t>
            </a:r>
            <a:r>
              <a:rPr lang="it-IT" sz="2400" dirty="0" err="1"/>
              <a:t>sign</a:t>
            </a:r>
            <a:r>
              <a:rPr lang="it-IT" sz="2400" dirty="0"/>
              <a:t> up and the </a:t>
            </a:r>
            <a:r>
              <a:rPr lang="it-IT" sz="2400" dirty="0" err="1"/>
              <a:t>possibility</a:t>
            </a:r>
            <a:r>
              <a:rPr lang="it-IT" sz="2400" dirty="0"/>
              <a:t> to </a:t>
            </a:r>
            <a:r>
              <a:rPr lang="it-IT" sz="2400" dirty="0" err="1"/>
              <a:t>have</a:t>
            </a:r>
            <a:r>
              <a:rPr lang="it-IT" sz="2400" dirty="0"/>
              <a:t> more users </a:t>
            </a:r>
            <a:r>
              <a:rPr lang="it-IT" sz="2400" dirty="0" err="1"/>
              <a:t>logged</a:t>
            </a:r>
            <a:r>
              <a:rPr lang="it-IT" sz="2400" dirty="0"/>
              <a:t> in </a:t>
            </a:r>
            <a:r>
              <a:rPr lang="it-IT" sz="2400" dirty="0" err="1"/>
              <a:t>at</a:t>
            </a:r>
            <a:r>
              <a:rPr lang="it-IT" sz="2400" dirty="0"/>
              <a:t> the </a:t>
            </a:r>
            <a:r>
              <a:rPr lang="it-IT" sz="2400" dirty="0" err="1"/>
              <a:t>same</a:t>
            </a:r>
            <a:r>
              <a:rPr lang="it-IT" sz="2400" dirty="0"/>
              <a:t> time.</a:t>
            </a:r>
          </a:p>
          <a:p>
            <a:pPr algn="just"/>
            <a:r>
              <a:rPr lang="it-IT" sz="2400" dirty="0" err="1"/>
              <a:t>Possibility</a:t>
            </a:r>
            <a:r>
              <a:rPr lang="it-IT" sz="2400" dirty="0"/>
              <a:t> for the user to </a:t>
            </a:r>
            <a:r>
              <a:rPr lang="it-IT" sz="2400" dirty="0" err="1"/>
              <a:t>save</a:t>
            </a:r>
            <a:r>
              <a:rPr lang="it-IT" sz="2400" dirty="0"/>
              <a:t> </a:t>
            </a:r>
            <a:r>
              <a:rPr lang="it-IT" sz="2400" dirty="0" err="1"/>
              <a:t>their</a:t>
            </a:r>
            <a:r>
              <a:rPr lang="it-IT" sz="2400" dirty="0"/>
              <a:t> </a:t>
            </a:r>
            <a:r>
              <a:rPr lang="it-IT" sz="2400" dirty="0" err="1"/>
              <a:t>favourites</a:t>
            </a:r>
            <a:r>
              <a:rPr lang="it-IT" sz="2400" dirty="0"/>
              <a:t> yoga positions.</a:t>
            </a:r>
          </a:p>
          <a:p>
            <a:pPr algn="just"/>
            <a:r>
              <a:rPr lang="it-IT" sz="2400" dirty="0"/>
              <a:t>To make the </a:t>
            </a:r>
            <a:r>
              <a:rPr lang="it-IT" sz="2400" dirty="0" err="1"/>
              <a:t>very</a:t>
            </a:r>
            <a:r>
              <a:rPr lang="it-IT" sz="2400" dirty="0"/>
              <a:t> </a:t>
            </a:r>
            <a:r>
              <a:rPr lang="it-IT" sz="2400" dirty="0" err="1"/>
              <a:t>old</a:t>
            </a:r>
            <a:r>
              <a:rPr lang="it-IT" sz="2400" dirty="0"/>
              <a:t> data to be </a:t>
            </a:r>
            <a:r>
              <a:rPr lang="it-IT" sz="2400" dirty="0" err="1"/>
              <a:t>deleted</a:t>
            </a:r>
            <a:r>
              <a:rPr lang="it-IT" sz="2400" dirty="0"/>
              <a:t> from the DB, in order to </a:t>
            </a:r>
            <a:r>
              <a:rPr lang="it-IT" sz="2400" dirty="0" err="1"/>
              <a:t>get</a:t>
            </a:r>
            <a:r>
              <a:rPr lang="it-IT" sz="2400" dirty="0"/>
              <a:t> more compliance with the storage </a:t>
            </a:r>
            <a:r>
              <a:rPr lang="it-IT" sz="2400" dirty="0" err="1"/>
              <a:t>limitation</a:t>
            </a:r>
            <a:r>
              <a:rPr lang="it-IT" sz="2400" dirty="0"/>
              <a:t> </a:t>
            </a:r>
            <a:r>
              <a:rPr lang="it-IT" sz="2400" dirty="0" err="1"/>
              <a:t>principle</a:t>
            </a:r>
            <a:r>
              <a:rPr lang="it-IT" sz="2400" dirty="0"/>
              <a:t> of the GDPR.</a:t>
            </a:r>
            <a:endParaRPr lang="en-GB" sz="2400" dirty="0"/>
          </a:p>
          <a:p>
            <a:pPr algn="just"/>
            <a:r>
              <a:rPr lang="en-GB" sz="2400" dirty="0"/>
              <a:t>When starting the app, to do a single fetch of (possibly all) the data referred to the period of time from the last fetch from the Fitbit resource server to the current day, if that period of time is large (e.g. one month). This could be helpful to avoid more the problem coming from the presence of a limit rate of queries.</a:t>
            </a:r>
          </a:p>
          <a:p>
            <a:pPr algn="just"/>
            <a:r>
              <a:rPr lang="en-GB" sz="2400" dirty="0"/>
              <a:t>To implement cryptography for the locally stored data.</a:t>
            </a:r>
          </a:p>
          <a:p>
            <a:pPr algn="just"/>
            <a:r>
              <a:rPr lang="en-GB" sz="2400" dirty="0"/>
              <a:t>If possible, to add a method to fetch </a:t>
            </a:r>
            <a:r>
              <a:rPr lang="en-GB" sz="2400" dirty="0" err="1"/>
              <a:t>FitbitActivityData</a:t>
            </a:r>
            <a:r>
              <a:rPr lang="en-GB" sz="2400" dirty="0"/>
              <a:t> for more days with a single query.</a:t>
            </a:r>
            <a:endParaRPr lang="it-IT" sz="2400" dirty="0"/>
          </a:p>
        </p:txBody>
      </p:sp>
    </p:spTree>
    <p:extLst>
      <p:ext uri="{BB962C8B-B14F-4D97-AF65-F5344CB8AC3E}">
        <p14:creationId xmlns:p14="http://schemas.microsoft.com/office/powerpoint/2010/main" val="152353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2FAF45-2623-AB91-ABC0-231C87FDB104}"/>
              </a:ext>
            </a:extLst>
          </p:cNvPr>
          <p:cNvSpPr>
            <a:spLocks noGrp="1"/>
          </p:cNvSpPr>
          <p:nvPr>
            <p:ph type="title"/>
          </p:nvPr>
        </p:nvSpPr>
        <p:spPr>
          <a:xfrm>
            <a:off x="838200" y="2766218"/>
            <a:ext cx="10515600" cy="1325563"/>
          </a:xfrm>
        </p:spPr>
        <p:txBody>
          <a:bodyPr/>
          <a:lstStyle/>
          <a:p>
            <a:pPr algn="ctr"/>
            <a:r>
              <a:rPr lang="it-IT" dirty="0"/>
              <a:t>Live demo</a:t>
            </a:r>
            <a:endParaRPr lang="en-GB" dirty="0"/>
          </a:p>
        </p:txBody>
      </p:sp>
    </p:spTree>
    <p:extLst>
      <p:ext uri="{BB962C8B-B14F-4D97-AF65-F5344CB8AC3E}">
        <p14:creationId xmlns:p14="http://schemas.microsoft.com/office/powerpoint/2010/main" val="48890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BB3AD-F0FC-971E-669B-93A6DD9E5090}"/>
              </a:ext>
            </a:extLst>
          </p:cNvPr>
          <p:cNvSpPr>
            <a:spLocks noGrp="1"/>
          </p:cNvSpPr>
          <p:nvPr>
            <p:ph type="title"/>
          </p:nvPr>
        </p:nvSpPr>
        <p:spPr>
          <a:xfrm>
            <a:off x="4541334" y="379142"/>
            <a:ext cx="3109332" cy="887800"/>
          </a:xfrm>
        </p:spPr>
        <p:txBody>
          <a:bodyPr>
            <a:normAutofit/>
          </a:bodyPr>
          <a:lstStyle/>
          <a:p>
            <a:r>
              <a:rPr lang="it-IT" dirty="0">
                <a:latin typeface="Times New Roman" panose="02020603050405020304" pitchFamily="18" charset="0"/>
                <a:cs typeface="Times New Roman" panose="02020603050405020304" pitchFamily="18" charset="0"/>
              </a:rPr>
              <a:t>Background</a:t>
            </a:r>
            <a:endParaRPr lang="en-GB"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6BF5E144-BB9B-EFF2-C6C0-16A92105D19E}"/>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Yoga plus regular care was effective in reducing symptoms of depression compared with regular care alone. Further investigation is warranted regarding potential benefits in anxiety. Individualized yoga may be particularly beneficial in mental health care in the broader community. [de </a:t>
            </a:r>
            <a:r>
              <a:rPr lang="en-US" sz="2400" dirty="0" err="1">
                <a:latin typeface="Times New Roman" panose="02020603050405020304" pitchFamily="18" charset="0"/>
                <a:cs typeface="Times New Roman" panose="02020603050405020304" pitchFamily="18" charset="0"/>
              </a:rPr>
              <a:t>Manincor</a:t>
            </a:r>
            <a:r>
              <a:rPr lang="en-US" sz="2400" dirty="0">
                <a:latin typeface="Times New Roman" panose="02020603050405020304" pitchFamily="18" charset="0"/>
                <a:cs typeface="Times New Roman" panose="02020603050405020304" pitchFamily="18" charset="0"/>
              </a:rPr>
              <a:t>, Michael, et al.]</a:t>
            </a:r>
          </a:p>
          <a:p>
            <a:pPr algn="just"/>
            <a:r>
              <a:rPr lang="en-US" sz="2400" dirty="0">
                <a:latin typeface="Times New Roman" panose="02020603050405020304" pitchFamily="18" charset="0"/>
                <a:cs typeface="Times New Roman" panose="02020603050405020304" pitchFamily="18" charset="0"/>
              </a:rPr>
              <a:t>Physical activity and yoga practice have been shown to elicit improvements in anxiety and depression symptoms conducting to a better social, physical, and affective well-being optimizing the pharmacological treatment duration and the risk of pharmacological adverse side effects. [</a:t>
            </a:r>
            <a:r>
              <a:rPr lang="en-US" sz="2400" dirty="0" err="1">
                <a:latin typeface="Times New Roman" panose="02020603050405020304" pitchFamily="18" charset="0"/>
                <a:cs typeface="Times New Roman" panose="02020603050405020304" pitchFamily="18" charset="0"/>
              </a:rPr>
              <a:t>D'Alessio</a:t>
            </a:r>
            <a:r>
              <a:rPr lang="en-US" sz="2400" dirty="0">
                <a:latin typeface="Times New Roman" panose="02020603050405020304" pitchFamily="18" charset="0"/>
                <a:cs typeface="Times New Roman" panose="02020603050405020304" pitchFamily="18" charset="0"/>
              </a:rPr>
              <a:t>, Luciana, et al.]</a:t>
            </a:r>
          </a:p>
        </p:txBody>
      </p:sp>
    </p:spTree>
    <p:extLst>
      <p:ext uri="{BB962C8B-B14F-4D97-AF65-F5344CB8AC3E}">
        <p14:creationId xmlns:p14="http://schemas.microsoft.com/office/powerpoint/2010/main" val="113395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73783B-CEC4-E0E5-F7DE-A827EBA88E7E}"/>
              </a:ext>
            </a:extLst>
          </p:cNvPr>
          <p:cNvSpPr>
            <a:spLocks noGrp="1"/>
          </p:cNvSpPr>
          <p:nvPr>
            <p:ph type="title"/>
          </p:nvPr>
        </p:nvSpPr>
        <p:spPr/>
        <p:txBody>
          <a:bodyPr/>
          <a:lstStyle/>
          <a:p>
            <a:r>
              <a:rPr lang="it-IT" dirty="0"/>
              <a:t>Feature to be </a:t>
            </a:r>
            <a:r>
              <a:rPr lang="it-IT" dirty="0" err="1"/>
              <a:t>provided</a:t>
            </a:r>
            <a:r>
              <a:rPr lang="it-IT" dirty="0"/>
              <a:t> to the public</a:t>
            </a:r>
            <a:endParaRPr lang="en-GB" dirty="0"/>
          </a:p>
        </p:txBody>
      </p:sp>
      <p:sp>
        <p:nvSpPr>
          <p:cNvPr id="3" name="Segnaposto contenuto 2">
            <a:extLst>
              <a:ext uri="{FF2B5EF4-FFF2-40B4-BE49-F238E27FC236}">
                <a16:creationId xmlns:a16="http://schemas.microsoft.com/office/drawing/2014/main" id="{F135F3FD-58F1-590F-49CC-763BC2B1DC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4519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A9D10D-EAED-1674-6D26-162769D135E2}"/>
              </a:ext>
            </a:extLst>
          </p:cNvPr>
          <p:cNvSpPr>
            <a:spLocks noGrp="1"/>
          </p:cNvSpPr>
          <p:nvPr>
            <p:ph type="title"/>
          </p:nvPr>
        </p:nvSpPr>
        <p:spPr/>
        <p:txBody>
          <a:bodyPr/>
          <a:lstStyle/>
          <a:p>
            <a:r>
              <a:rPr lang="it-IT" dirty="0" err="1"/>
              <a:t>Our</a:t>
            </a:r>
            <a:r>
              <a:rPr lang="it-IT" dirty="0"/>
              <a:t> </a:t>
            </a:r>
            <a:r>
              <a:rPr lang="it-IT" dirty="0" err="1"/>
              <a:t>solution</a:t>
            </a:r>
            <a:endParaRPr lang="en-GB" dirty="0"/>
          </a:p>
        </p:txBody>
      </p:sp>
      <p:sp>
        <p:nvSpPr>
          <p:cNvPr id="3" name="Segnaposto contenuto 2">
            <a:extLst>
              <a:ext uri="{FF2B5EF4-FFF2-40B4-BE49-F238E27FC236}">
                <a16:creationId xmlns:a16="http://schemas.microsoft.com/office/drawing/2014/main" id="{DBFA3E5D-4FFA-9237-601A-DDA2B01357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6160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B502B0-72B9-6C27-D426-DC20E7E17500}"/>
              </a:ext>
            </a:extLst>
          </p:cNvPr>
          <p:cNvSpPr>
            <a:spLocks noGrp="1"/>
          </p:cNvSpPr>
          <p:nvPr>
            <p:ph type="title"/>
          </p:nvPr>
        </p:nvSpPr>
        <p:spPr>
          <a:xfrm>
            <a:off x="459174" y="239752"/>
            <a:ext cx="9692640" cy="758283"/>
          </a:xfrm>
        </p:spPr>
        <p:txBody>
          <a:bodyPr/>
          <a:lstStyle/>
          <a:p>
            <a:r>
              <a:rPr lang="it-IT" sz="3600" dirty="0"/>
              <a:t>Screen </a:t>
            </a:r>
            <a:r>
              <a:rPr lang="it-IT" sz="3600" dirty="0" err="1"/>
              <a:t>Map</a:t>
            </a:r>
            <a:r>
              <a:rPr lang="it-IT" sz="3600" dirty="0"/>
              <a:t> of the app</a:t>
            </a:r>
            <a:endParaRPr lang="en-GB" sz="3600" dirty="0"/>
          </a:p>
        </p:txBody>
      </p:sp>
      <p:graphicFrame>
        <p:nvGraphicFramePr>
          <p:cNvPr id="15" name="Segnaposto contenuto 14">
            <a:extLst>
              <a:ext uri="{FF2B5EF4-FFF2-40B4-BE49-F238E27FC236}">
                <a16:creationId xmlns:a16="http://schemas.microsoft.com/office/drawing/2014/main" id="{0CE70568-070A-E3DE-736C-4D43A2D80A65}"/>
              </a:ext>
            </a:extLst>
          </p:cNvPr>
          <p:cNvGraphicFramePr>
            <a:graphicFrameLocks noGrp="1"/>
          </p:cNvGraphicFramePr>
          <p:nvPr>
            <p:ph idx="1"/>
            <p:extLst>
              <p:ext uri="{D42A27DB-BD31-4B8C-83A1-F6EECF244321}">
                <p14:modId xmlns:p14="http://schemas.microsoft.com/office/powerpoint/2010/main" val="2421044919"/>
              </p:ext>
            </p:extLst>
          </p:nvPr>
        </p:nvGraphicFramePr>
        <p:xfrm>
          <a:off x="459174" y="1605776"/>
          <a:ext cx="10470954" cy="4705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Connettore diritto 16">
            <a:extLst>
              <a:ext uri="{FF2B5EF4-FFF2-40B4-BE49-F238E27FC236}">
                <a16:creationId xmlns:a16="http://schemas.microsoft.com/office/drawing/2014/main" id="{79FC9C59-B27F-EFCD-3BAB-2F122D5526CE}"/>
              </a:ext>
            </a:extLst>
          </p:cNvPr>
          <p:cNvCxnSpPr>
            <a:cxnSpLocks/>
          </p:cNvCxnSpPr>
          <p:nvPr/>
        </p:nvCxnSpPr>
        <p:spPr>
          <a:xfrm>
            <a:off x="1839951" y="3579541"/>
            <a:ext cx="5241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08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499F2-6E03-5795-ADF8-112BCB8EE4B4}"/>
              </a:ext>
            </a:extLst>
          </p:cNvPr>
          <p:cNvSpPr>
            <a:spLocks noGrp="1"/>
          </p:cNvSpPr>
          <p:nvPr>
            <p:ph type="title"/>
          </p:nvPr>
        </p:nvSpPr>
        <p:spPr>
          <a:xfrm>
            <a:off x="838200" y="348296"/>
            <a:ext cx="10515600" cy="1325563"/>
          </a:xfrm>
        </p:spPr>
        <p:txBody>
          <a:bodyPr>
            <a:normAutofit/>
          </a:bodyPr>
          <a:lstStyle/>
          <a:p>
            <a:r>
              <a:rPr lang="it-IT" dirty="0"/>
              <a:t>Core app </a:t>
            </a:r>
            <a:r>
              <a:rPr lang="it-IT" dirty="0" err="1"/>
              <a:t>functionalities</a:t>
            </a:r>
            <a:br>
              <a:rPr lang="it-IT" dirty="0"/>
            </a:br>
            <a:r>
              <a:rPr lang="it-IT" sz="3600" dirty="0"/>
              <a:t>User authentication and management</a:t>
            </a:r>
            <a:endParaRPr lang="en-GB" dirty="0"/>
          </a:p>
        </p:txBody>
      </p:sp>
      <p:sp>
        <p:nvSpPr>
          <p:cNvPr id="3" name="Segnaposto contenuto 2">
            <a:extLst>
              <a:ext uri="{FF2B5EF4-FFF2-40B4-BE49-F238E27FC236}">
                <a16:creationId xmlns:a16="http://schemas.microsoft.com/office/drawing/2014/main" id="{8F1323D3-8D9D-4CF8-1994-01A312063CEE}"/>
              </a:ext>
            </a:extLst>
          </p:cNvPr>
          <p:cNvSpPr>
            <a:spLocks noGrp="1"/>
          </p:cNvSpPr>
          <p:nvPr>
            <p:ph idx="1"/>
          </p:nvPr>
        </p:nvSpPr>
        <p:spPr/>
        <p:txBody>
          <a:bodyPr>
            <a:normAutofit/>
          </a:bodyPr>
          <a:lstStyle/>
          <a:p>
            <a:pPr algn="just"/>
            <a:r>
              <a:rPr lang="it-IT" sz="2400" dirty="0"/>
              <a:t>The user must go </a:t>
            </a:r>
            <a:r>
              <a:rPr lang="it-IT" sz="2400" dirty="0" err="1"/>
              <a:t>through</a:t>
            </a:r>
            <a:r>
              <a:rPr lang="it-IT" sz="2400" dirty="0"/>
              <a:t> a (fake) login procedure, </a:t>
            </a:r>
            <a:r>
              <a:rPr lang="it-IT" sz="2400" dirty="0" err="1"/>
              <a:t>if</a:t>
            </a:r>
            <a:r>
              <a:rPr lang="it-IT" sz="2400" dirty="0"/>
              <a:t> </a:t>
            </a:r>
            <a:r>
              <a:rPr lang="it-IT" sz="2400" dirty="0" err="1"/>
              <a:t>not</a:t>
            </a:r>
            <a:r>
              <a:rPr lang="it-IT" sz="2400" dirty="0"/>
              <a:t> </a:t>
            </a:r>
            <a:r>
              <a:rPr lang="it-IT" sz="2400" dirty="0" err="1"/>
              <a:t>already</a:t>
            </a:r>
            <a:r>
              <a:rPr lang="it-IT" sz="2400" dirty="0"/>
              <a:t> </a:t>
            </a:r>
            <a:r>
              <a:rPr lang="it-IT" sz="2400" dirty="0" err="1"/>
              <a:t>logged</a:t>
            </a:r>
            <a:r>
              <a:rPr lang="it-IT" sz="2400" dirty="0"/>
              <a:t> in, by </a:t>
            </a:r>
            <a:r>
              <a:rPr lang="it-IT" sz="2400" dirty="0" err="1"/>
              <a:t>inserting</a:t>
            </a:r>
            <a:r>
              <a:rPr lang="it-IT" sz="2400" dirty="0"/>
              <a:t> a </a:t>
            </a:r>
            <a:r>
              <a:rPr lang="it-IT" sz="2400" dirty="0" err="1"/>
              <a:t>valid</a:t>
            </a:r>
            <a:r>
              <a:rPr lang="it-IT" sz="2400" dirty="0"/>
              <a:t> username and the </a:t>
            </a:r>
            <a:r>
              <a:rPr lang="it-IT" sz="2400" dirty="0" err="1"/>
              <a:t>correspondent</a:t>
            </a:r>
            <a:r>
              <a:rPr lang="it-IT" sz="2400" dirty="0"/>
              <a:t> password.</a:t>
            </a:r>
          </a:p>
          <a:p>
            <a:pPr algn="just"/>
            <a:r>
              <a:rPr lang="it-IT" sz="2400" dirty="0" err="1"/>
              <a:t>If</a:t>
            </a:r>
            <a:r>
              <a:rPr lang="it-IT" sz="2400" dirty="0"/>
              <a:t> the </a:t>
            </a:r>
            <a:r>
              <a:rPr lang="it-IT" sz="2400" dirty="0" err="1"/>
              <a:t>inserted</a:t>
            </a:r>
            <a:r>
              <a:rPr lang="it-IT" sz="2400" dirty="0"/>
              <a:t> </a:t>
            </a:r>
            <a:r>
              <a:rPr lang="it-IT" sz="2400" dirty="0" err="1"/>
              <a:t>credentials</a:t>
            </a:r>
            <a:r>
              <a:rPr lang="it-IT" sz="2400" dirty="0"/>
              <a:t> are </a:t>
            </a:r>
            <a:r>
              <a:rPr lang="it-IT" sz="2400" dirty="0" err="1"/>
              <a:t>correct</a:t>
            </a:r>
            <a:r>
              <a:rPr lang="it-IT" sz="2400" dirty="0"/>
              <a:t>, the username </a:t>
            </a:r>
            <a:r>
              <a:rPr lang="it-IT" sz="2400" dirty="0" err="1"/>
              <a:t>is</a:t>
            </a:r>
            <a:r>
              <a:rPr lang="it-IT" sz="2400" dirty="0"/>
              <a:t> </a:t>
            </a:r>
            <a:r>
              <a:rPr lang="it-IT" sz="2400" dirty="0" err="1"/>
              <a:t>saved</a:t>
            </a:r>
            <a:r>
              <a:rPr lang="it-IT" sz="2400" dirty="0"/>
              <a:t> in the DB, </a:t>
            </a:r>
            <a:r>
              <a:rPr lang="it-IT" sz="2400" dirty="0" err="1"/>
              <a:t>using</a:t>
            </a:r>
            <a:r>
              <a:rPr lang="it-IT" sz="2400" dirty="0"/>
              <a:t> </a:t>
            </a:r>
            <a:r>
              <a:rPr lang="it-IT" sz="2400" dirty="0" err="1"/>
              <a:t>SharedPreferences</a:t>
            </a:r>
            <a:r>
              <a:rPr lang="it-IT" sz="2400" dirty="0"/>
              <a:t>.</a:t>
            </a:r>
          </a:p>
          <a:p>
            <a:pPr algn="just"/>
            <a:r>
              <a:rPr lang="it-IT" sz="2400" dirty="0" err="1"/>
              <a:t>When</a:t>
            </a:r>
            <a:r>
              <a:rPr lang="it-IT" sz="2400" dirty="0"/>
              <a:t> </a:t>
            </a:r>
            <a:r>
              <a:rPr lang="it-IT" sz="2400" dirty="0" err="1"/>
              <a:t>starting</a:t>
            </a:r>
            <a:r>
              <a:rPr lang="it-IT" sz="2400" dirty="0"/>
              <a:t> the app, the DB </a:t>
            </a:r>
            <a:r>
              <a:rPr lang="it-IT" sz="2400" dirty="0" err="1"/>
              <a:t>is</a:t>
            </a:r>
            <a:r>
              <a:rPr lang="it-IT" sz="2400" dirty="0"/>
              <a:t> </a:t>
            </a:r>
            <a:r>
              <a:rPr lang="it-IT" sz="2400" dirty="0" err="1"/>
              <a:t>queried</a:t>
            </a:r>
            <a:r>
              <a:rPr lang="it-IT" sz="2400" dirty="0"/>
              <a:t> and </a:t>
            </a:r>
            <a:r>
              <a:rPr lang="it-IT" sz="2400" dirty="0" err="1"/>
              <a:t>if</a:t>
            </a:r>
            <a:r>
              <a:rPr lang="it-IT" sz="2400" dirty="0"/>
              <a:t> no username </a:t>
            </a:r>
            <a:r>
              <a:rPr lang="it-IT" sz="2400" dirty="0" err="1"/>
              <a:t>is</a:t>
            </a:r>
            <a:r>
              <a:rPr lang="it-IT" sz="2400" dirty="0"/>
              <a:t> </a:t>
            </a:r>
            <a:r>
              <a:rPr lang="it-IT" sz="2400" dirty="0" err="1"/>
              <a:t>present</a:t>
            </a:r>
            <a:r>
              <a:rPr lang="it-IT" sz="2400" dirty="0"/>
              <a:t>, the login page </a:t>
            </a:r>
            <a:r>
              <a:rPr lang="it-IT" sz="2400" dirty="0" err="1"/>
              <a:t>is</a:t>
            </a:r>
            <a:r>
              <a:rPr lang="it-IT" sz="2400" dirty="0"/>
              <a:t> </a:t>
            </a:r>
            <a:r>
              <a:rPr lang="it-IT" sz="2400" dirty="0" err="1"/>
              <a:t>shown</a:t>
            </a:r>
            <a:r>
              <a:rPr lang="it-IT" sz="2400" dirty="0"/>
              <a:t>, </a:t>
            </a:r>
            <a:r>
              <a:rPr lang="it-IT" sz="2400" dirty="0" err="1"/>
              <a:t>otherwise</a:t>
            </a:r>
            <a:r>
              <a:rPr lang="it-IT" sz="2400" dirty="0"/>
              <a:t> the homepage </a:t>
            </a:r>
            <a:r>
              <a:rPr lang="it-IT" sz="2400" dirty="0" err="1"/>
              <a:t>is</a:t>
            </a:r>
            <a:r>
              <a:rPr lang="it-IT" sz="2400" dirty="0"/>
              <a:t> </a:t>
            </a:r>
            <a:r>
              <a:rPr lang="it-IT" sz="2400" dirty="0" err="1"/>
              <a:t>visualized</a:t>
            </a:r>
            <a:r>
              <a:rPr lang="it-IT" sz="2400" dirty="0"/>
              <a:t>.</a:t>
            </a:r>
          </a:p>
          <a:p>
            <a:pPr algn="just"/>
            <a:r>
              <a:rPr lang="en-GB" sz="2400" dirty="0"/>
              <a:t>When the user logs out, the stored username is deleted.</a:t>
            </a:r>
          </a:p>
        </p:txBody>
      </p:sp>
    </p:spTree>
    <p:extLst>
      <p:ext uri="{BB962C8B-B14F-4D97-AF65-F5344CB8AC3E}">
        <p14:creationId xmlns:p14="http://schemas.microsoft.com/office/powerpoint/2010/main" val="350620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3F90A-CA96-D5B9-3432-25A61E721BF4}"/>
              </a:ext>
            </a:extLst>
          </p:cNvPr>
          <p:cNvSpPr>
            <a:spLocks noGrp="1"/>
          </p:cNvSpPr>
          <p:nvPr>
            <p:ph type="title"/>
          </p:nvPr>
        </p:nvSpPr>
        <p:spPr/>
        <p:txBody>
          <a:bodyPr/>
          <a:lstStyle/>
          <a:p>
            <a:r>
              <a:rPr lang="it-IT" dirty="0"/>
              <a:t>Core app </a:t>
            </a:r>
            <a:r>
              <a:rPr lang="it-IT" dirty="0" err="1"/>
              <a:t>functionalities</a:t>
            </a:r>
            <a:br>
              <a:rPr lang="it-IT" dirty="0"/>
            </a:br>
            <a:r>
              <a:rPr lang="it-IT" sz="3600" dirty="0"/>
              <a:t>User </a:t>
            </a:r>
            <a:r>
              <a:rPr lang="it-IT" sz="3600" dirty="0" err="1"/>
              <a:t>authorization</a:t>
            </a:r>
            <a:r>
              <a:rPr lang="it-IT" sz="3600" dirty="0"/>
              <a:t> and management</a:t>
            </a:r>
            <a:endParaRPr lang="en-GB" dirty="0"/>
          </a:p>
        </p:txBody>
      </p:sp>
      <p:sp>
        <p:nvSpPr>
          <p:cNvPr id="3" name="Segnaposto contenuto 2">
            <a:extLst>
              <a:ext uri="{FF2B5EF4-FFF2-40B4-BE49-F238E27FC236}">
                <a16:creationId xmlns:a16="http://schemas.microsoft.com/office/drawing/2014/main" id="{033F56B8-A534-403E-C357-CF6DD7ABA79A}"/>
              </a:ext>
            </a:extLst>
          </p:cNvPr>
          <p:cNvSpPr>
            <a:spLocks noGrp="1"/>
          </p:cNvSpPr>
          <p:nvPr>
            <p:ph idx="1"/>
          </p:nvPr>
        </p:nvSpPr>
        <p:spPr/>
        <p:txBody>
          <a:bodyPr>
            <a:normAutofit lnSpcReduction="10000"/>
          </a:bodyPr>
          <a:lstStyle/>
          <a:p>
            <a:pPr algn="just"/>
            <a:r>
              <a:rPr lang="it-IT" sz="2400" dirty="0"/>
              <a:t>Once </a:t>
            </a:r>
            <a:r>
              <a:rPr lang="it-IT" sz="2400" dirty="0" err="1"/>
              <a:t>logged</a:t>
            </a:r>
            <a:r>
              <a:rPr lang="it-IT" sz="2400" dirty="0"/>
              <a:t> in, the user must </a:t>
            </a:r>
            <a:r>
              <a:rPr lang="it-IT" sz="2400" dirty="0" err="1"/>
              <a:t>authorize</a:t>
            </a:r>
            <a:r>
              <a:rPr lang="it-IT" sz="2400" dirty="0"/>
              <a:t> (</a:t>
            </a:r>
            <a:r>
              <a:rPr lang="it-IT" sz="2400" dirty="0" err="1"/>
              <a:t>otherwise</a:t>
            </a:r>
            <a:r>
              <a:rPr lang="it-IT" sz="2400" dirty="0"/>
              <a:t> </a:t>
            </a:r>
            <a:r>
              <a:rPr lang="it-IT" sz="2400" dirty="0" err="1"/>
              <a:t>they</a:t>
            </a:r>
            <a:r>
              <a:rPr lang="it-IT" sz="2400" dirty="0"/>
              <a:t> </a:t>
            </a:r>
            <a:r>
              <a:rPr lang="it-IT" sz="2400" dirty="0" err="1"/>
              <a:t>cannot</a:t>
            </a:r>
            <a:r>
              <a:rPr lang="it-IT" sz="2400" dirty="0"/>
              <a:t> go on). </a:t>
            </a:r>
            <a:r>
              <a:rPr lang="it-IT" sz="2400" dirty="0" err="1"/>
              <a:t>Before</a:t>
            </a:r>
            <a:r>
              <a:rPr lang="it-IT" sz="2400" dirty="0"/>
              <a:t> </a:t>
            </a:r>
            <a:r>
              <a:rPr lang="it-IT" sz="2400" dirty="0" err="1"/>
              <a:t>doing</a:t>
            </a:r>
            <a:r>
              <a:rPr lang="it-IT" sz="2400" dirty="0"/>
              <a:t> </a:t>
            </a:r>
            <a:r>
              <a:rPr lang="it-IT" sz="2400" dirty="0" err="1"/>
              <a:t>that</a:t>
            </a:r>
            <a:r>
              <a:rPr lang="it-IT" sz="2400" dirty="0"/>
              <a:t>, an informative </a:t>
            </a:r>
            <a:r>
              <a:rPr lang="it-IT" sz="2400" dirty="0" err="1"/>
              <a:t>message</a:t>
            </a:r>
            <a:r>
              <a:rPr lang="it-IT" sz="2400" dirty="0"/>
              <a:t> </a:t>
            </a:r>
            <a:r>
              <a:rPr lang="it-IT" sz="2400" dirty="0" err="1"/>
              <a:t>is</a:t>
            </a:r>
            <a:r>
              <a:rPr lang="it-IT" sz="2400" dirty="0"/>
              <a:t> </a:t>
            </a:r>
            <a:r>
              <a:rPr lang="it-IT" sz="2400" dirty="0" err="1"/>
              <a:t>shown</a:t>
            </a:r>
            <a:r>
              <a:rPr lang="it-IT" sz="2400" dirty="0"/>
              <a:t>.</a:t>
            </a:r>
          </a:p>
          <a:p>
            <a:pPr algn="just"/>
            <a:r>
              <a:rPr lang="en-GB" sz="2400" dirty="0"/>
              <a:t>If the authorization goes successfully, t</a:t>
            </a:r>
            <a:r>
              <a:rPr lang="it-IT" sz="2400" dirty="0"/>
              <a:t>he </a:t>
            </a:r>
            <a:r>
              <a:rPr lang="it-IT" sz="2400" dirty="0" err="1"/>
              <a:t>ciphered</a:t>
            </a:r>
            <a:r>
              <a:rPr lang="it-IT" sz="2400" dirty="0"/>
              <a:t> </a:t>
            </a:r>
            <a:r>
              <a:rPr lang="it-IT" sz="2400" dirty="0" err="1"/>
              <a:t>Fitbit</a:t>
            </a:r>
            <a:r>
              <a:rPr lang="it-IT" sz="2400" dirty="0"/>
              <a:t> user ID </a:t>
            </a:r>
            <a:r>
              <a:rPr lang="it-IT" sz="2400" dirty="0" err="1"/>
              <a:t>is</a:t>
            </a:r>
            <a:r>
              <a:rPr lang="it-IT" sz="2400" dirty="0"/>
              <a:t> </a:t>
            </a:r>
            <a:r>
              <a:rPr lang="it-IT" sz="2400" dirty="0" err="1"/>
              <a:t>saved</a:t>
            </a:r>
            <a:r>
              <a:rPr lang="it-IT" sz="2400" dirty="0"/>
              <a:t> in the DB, </a:t>
            </a:r>
            <a:r>
              <a:rPr lang="it-IT" sz="2400" dirty="0" err="1"/>
              <a:t>using</a:t>
            </a:r>
            <a:r>
              <a:rPr lang="it-IT" sz="2400" dirty="0"/>
              <a:t> </a:t>
            </a:r>
            <a:r>
              <a:rPr lang="it-IT" sz="2400" dirty="0" err="1"/>
              <a:t>SharedPreferences</a:t>
            </a:r>
            <a:r>
              <a:rPr lang="it-IT" sz="2400" dirty="0"/>
              <a:t>, in order to be </a:t>
            </a:r>
            <a:r>
              <a:rPr lang="it-IT" sz="2400" dirty="0" err="1"/>
              <a:t>used</a:t>
            </a:r>
            <a:r>
              <a:rPr lang="it-IT" sz="2400" dirty="0"/>
              <a:t> to fetch data.</a:t>
            </a:r>
          </a:p>
          <a:p>
            <a:pPr algn="just"/>
            <a:r>
              <a:rPr lang="it-IT" sz="2400" dirty="0" err="1"/>
              <a:t>If</a:t>
            </a:r>
            <a:r>
              <a:rPr lang="it-IT" sz="2400" dirty="0"/>
              <a:t> the user </a:t>
            </a:r>
            <a:r>
              <a:rPr lang="it-IT" sz="2400" dirty="0" err="1"/>
              <a:t>is</a:t>
            </a:r>
            <a:r>
              <a:rPr lang="it-IT" sz="2400" dirty="0"/>
              <a:t> </a:t>
            </a:r>
            <a:r>
              <a:rPr lang="it-IT" sz="2400" dirty="0" err="1"/>
              <a:t>logged</a:t>
            </a:r>
            <a:r>
              <a:rPr lang="it-IT" sz="2400" dirty="0"/>
              <a:t> in </a:t>
            </a:r>
            <a:r>
              <a:rPr lang="it-IT" sz="2400" dirty="0" err="1"/>
              <a:t>but</a:t>
            </a:r>
            <a:r>
              <a:rPr lang="it-IT" sz="2400" dirty="0"/>
              <a:t> the refresh token </a:t>
            </a:r>
            <a:r>
              <a:rPr lang="it-IT" sz="2400" dirty="0" err="1"/>
              <a:t>is</a:t>
            </a:r>
            <a:r>
              <a:rPr lang="it-IT" sz="2400" dirty="0"/>
              <a:t> </a:t>
            </a:r>
            <a:r>
              <a:rPr lang="it-IT" sz="2400" dirty="0" err="1"/>
              <a:t>expired</a:t>
            </a:r>
            <a:r>
              <a:rPr lang="it-IT" sz="2400" dirty="0"/>
              <a:t>, </a:t>
            </a:r>
            <a:r>
              <a:rPr lang="it-IT" sz="2400" dirty="0" err="1"/>
              <a:t>there</a:t>
            </a:r>
            <a:r>
              <a:rPr lang="it-IT" sz="2400" dirty="0"/>
              <a:t> </a:t>
            </a:r>
            <a:r>
              <a:rPr lang="it-IT" sz="2400" dirty="0" err="1"/>
              <a:t>is</a:t>
            </a:r>
            <a:r>
              <a:rPr lang="it-IT" sz="2400" dirty="0"/>
              <a:t> the </a:t>
            </a:r>
            <a:r>
              <a:rPr lang="it-IT" sz="2400" dirty="0" err="1"/>
              <a:t>possibility</a:t>
            </a:r>
            <a:r>
              <a:rPr lang="it-IT" sz="2400" dirty="0"/>
              <a:t> for the user to </a:t>
            </a:r>
            <a:r>
              <a:rPr lang="it-IT" sz="2400" dirty="0" err="1"/>
              <a:t>authorize</a:t>
            </a:r>
            <a:r>
              <a:rPr lang="it-IT" sz="2400" dirty="0"/>
              <a:t> </a:t>
            </a:r>
            <a:r>
              <a:rPr lang="it-IT" sz="2400" dirty="0" err="1"/>
              <a:t>again</a:t>
            </a:r>
            <a:r>
              <a:rPr lang="it-IT" sz="2400" dirty="0"/>
              <a:t>, in the data </a:t>
            </a:r>
            <a:r>
              <a:rPr lang="it-IT" sz="2400" dirty="0" err="1"/>
              <a:t>visualization</a:t>
            </a:r>
            <a:r>
              <a:rPr lang="it-IT" sz="2400" dirty="0"/>
              <a:t> pages.</a:t>
            </a:r>
          </a:p>
          <a:p>
            <a:pPr algn="just"/>
            <a:r>
              <a:rPr lang="it-IT" sz="2400" dirty="0" err="1"/>
              <a:t>When</a:t>
            </a:r>
            <a:r>
              <a:rPr lang="it-IT" sz="2400" dirty="0"/>
              <a:t> the user logs out, the </a:t>
            </a:r>
            <a:r>
              <a:rPr lang="it-IT" sz="2400" dirty="0" err="1"/>
              <a:t>stored</a:t>
            </a:r>
            <a:r>
              <a:rPr lang="it-IT" sz="2400" dirty="0"/>
              <a:t> user ID </a:t>
            </a:r>
            <a:r>
              <a:rPr lang="it-IT" sz="2400" dirty="0" err="1"/>
              <a:t>is</a:t>
            </a:r>
            <a:r>
              <a:rPr lang="it-IT" sz="2400" dirty="0"/>
              <a:t> </a:t>
            </a:r>
            <a:r>
              <a:rPr lang="it-IT" sz="2400" dirty="0" err="1"/>
              <a:t>deleted</a:t>
            </a:r>
            <a:r>
              <a:rPr lang="it-IT" sz="2400" dirty="0"/>
              <a:t> and the </a:t>
            </a:r>
            <a:r>
              <a:rPr lang="it-IT" sz="2400" dirty="0" err="1"/>
              <a:t>method</a:t>
            </a:r>
            <a:r>
              <a:rPr lang="it-IT" sz="2400" dirty="0"/>
              <a:t> </a:t>
            </a:r>
            <a:r>
              <a:rPr lang="it-IT" sz="2400" dirty="0" err="1"/>
              <a:t>unauthorize</a:t>
            </a:r>
            <a:r>
              <a:rPr lang="it-IT" sz="2400" dirty="0"/>
              <a:t>() of </a:t>
            </a:r>
            <a:r>
              <a:rPr lang="it-IT" sz="2400" dirty="0" err="1"/>
              <a:t>FitbitConnector</a:t>
            </a:r>
            <a:r>
              <a:rPr lang="it-IT" sz="2400" dirty="0"/>
              <a:t> </a:t>
            </a:r>
            <a:r>
              <a:rPr lang="it-IT" sz="2400" dirty="0" err="1"/>
              <a:t>is</a:t>
            </a:r>
            <a:r>
              <a:rPr lang="it-IT" sz="2400" dirty="0"/>
              <a:t> </a:t>
            </a:r>
            <a:r>
              <a:rPr lang="it-IT" sz="2400" dirty="0" err="1"/>
              <a:t>used</a:t>
            </a:r>
            <a:r>
              <a:rPr lang="it-IT" sz="2400" dirty="0"/>
              <a:t>.</a:t>
            </a:r>
          </a:p>
        </p:txBody>
      </p:sp>
    </p:spTree>
    <p:extLst>
      <p:ext uri="{BB962C8B-B14F-4D97-AF65-F5344CB8AC3E}">
        <p14:creationId xmlns:p14="http://schemas.microsoft.com/office/powerpoint/2010/main" val="77051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0FCED-6A28-387F-AA2C-053E0FBB02A3}"/>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collection</a:t>
            </a:r>
            <a:r>
              <a:rPr lang="it-IT" sz="3600" dirty="0"/>
              <a:t> and </a:t>
            </a:r>
            <a:r>
              <a:rPr lang="it-IT" sz="3600" dirty="0" err="1"/>
              <a:t>persistence</a:t>
            </a:r>
            <a:endParaRPr lang="en-GB" dirty="0"/>
          </a:p>
        </p:txBody>
      </p:sp>
      <p:sp>
        <p:nvSpPr>
          <p:cNvPr id="3" name="Segnaposto contenuto 2">
            <a:extLst>
              <a:ext uri="{FF2B5EF4-FFF2-40B4-BE49-F238E27FC236}">
                <a16:creationId xmlns:a16="http://schemas.microsoft.com/office/drawing/2014/main" id="{CDD9E4D9-BF44-08E9-CECF-4BEA62844CDB}"/>
              </a:ext>
            </a:extLst>
          </p:cNvPr>
          <p:cNvSpPr>
            <a:spLocks noGrp="1"/>
          </p:cNvSpPr>
          <p:nvPr>
            <p:ph idx="1"/>
          </p:nvPr>
        </p:nvSpPr>
        <p:spPr/>
        <p:txBody>
          <a:bodyPr>
            <a:normAutofit fontScale="92500" lnSpcReduction="20000"/>
          </a:bodyPr>
          <a:lstStyle/>
          <a:p>
            <a:pPr algn="just"/>
            <a:r>
              <a:rPr lang="it-IT" sz="2400" dirty="0" err="1"/>
              <a:t>Immediately</a:t>
            </a:r>
            <a:r>
              <a:rPr lang="it-IT" sz="2400" dirty="0"/>
              <a:t> after the login, </a:t>
            </a:r>
            <a:r>
              <a:rPr lang="it-IT" sz="2400" dirty="0" err="1"/>
              <a:t>if</a:t>
            </a:r>
            <a:r>
              <a:rPr lang="it-IT" sz="2400" dirty="0"/>
              <a:t> the user </a:t>
            </a:r>
            <a:r>
              <a:rPr lang="it-IT" sz="2400" dirty="0" err="1"/>
              <a:t>authorizes</a:t>
            </a:r>
            <a:r>
              <a:rPr lang="it-IT" sz="2400" dirty="0"/>
              <a:t>, an </a:t>
            </a:r>
            <a:r>
              <a:rPr lang="it-IT" sz="2400" dirty="0" err="1"/>
              <a:t>initial</a:t>
            </a:r>
            <a:r>
              <a:rPr lang="it-IT" sz="2400" dirty="0"/>
              <a:t> fetch of a </a:t>
            </a:r>
            <a:r>
              <a:rPr lang="it-IT" sz="2400" dirty="0" err="1"/>
              <a:t>possibly</a:t>
            </a:r>
            <a:r>
              <a:rPr lang="it-IT" sz="2400" dirty="0"/>
              <a:t> large </a:t>
            </a:r>
            <a:r>
              <a:rPr lang="it-IT" sz="2400" dirty="0" err="1"/>
              <a:t>quantity</a:t>
            </a:r>
            <a:r>
              <a:rPr lang="it-IT" sz="2400" dirty="0"/>
              <a:t> of data </a:t>
            </a:r>
            <a:r>
              <a:rPr lang="it-IT" sz="2400" dirty="0" err="1"/>
              <a:t>is</a:t>
            </a:r>
            <a:r>
              <a:rPr lang="it-IT" sz="2400" dirty="0"/>
              <a:t> </a:t>
            </a:r>
            <a:r>
              <a:rPr lang="it-IT" sz="2400" dirty="0" err="1"/>
              <a:t>done</a:t>
            </a:r>
            <a:r>
              <a:rPr lang="it-IT" sz="2400" dirty="0"/>
              <a:t>. </a:t>
            </a:r>
            <a:r>
              <a:rPr lang="it-IT" sz="2400" dirty="0" err="1"/>
              <a:t>Then</a:t>
            </a:r>
            <a:r>
              <a:rPr lang="it-IT" sz="2400" dirty="0"/>
              <a:t>, the </a:t>
            </a:r>
            <a:r>
              <a:rPr lang="it-IT" sz="2400" dirty="0" err="1"/>
              <a:t>collected</a:t>
            </a:r>
            <a:r>
              <a:rPr lang="it-IT" sz="2400" dirty="0"/>
              <a:t> data are </a:t>
            </a:r>
            <a:r>
              <a:rPr lang="it-IT" sz="2400" dirty="0" err="1"/>
              <a:t>saved</a:t>
            </a:r>
            <a:r>
              <a:rPr lang="it-IT" sz="2400" dirty="0"/>
              <a:t> in the </a:t>
            </a:r>
            <a:r>
              <a:rPr lang="it-IT" sz="2400" dirty="0" err="1"/>
              <a:t>local</a:t>
            </a:r>
            <a:r>
              <a:rPr lang="it-IT" sz="2400" dirty="0"/>
              <a:t> DB.</a:t>
            </a:r>
          </a:p>
          <a:p>
            <a:pPr algn="just"/>
            <a:r>
              <a:rPr lang="en-GB" sz="2400" dirty="0"/>
              <a:t>The rest of the data can be fetched on a daily basis: if no data are present in the local storage for the selected day, they are fetched from Fitbit (otherwise from the DB).</a:t>
            </a:r>
          </a:p>
          <a:p>
            <a:pPr algn="just"/>
            <a:r>
              <a:rPr lang="en-GB" sz="2400" dirty="0"/>
              <a:t>The local most recent activity and heart data are possibly partial. In order to be kept up to date, they are deleted from the DB. This is done when they are referred to a past day and, only for the activity data, also if the selected day is the current one, with a maximum frequency of </a:t>
            </a:r>
            <a:r>
              <a:rPr lang="it-IT" sz="2400" dirty="0">
                <a:effectLst/>
                <a:latin typeface="Calibri" panose="020F0502020204030204" pitchFamily="34" charset="0"/>
                <a:ea typeface="Calibri" panose="020F0502020204030204" pitchFamily="34" charset="0"/>
                <a:cs typeface="Times New Roman" panose="02020603050405020304" pitchFamily="18" charset="0"/>
              </a:rPr>
              <a:t>1/15 min</a:t>
            </a:r>
            <a:r>
              <a:rPr lang="it-IT"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GB" sz="2400" dirty="0"/>
              <a:t>.</a:t>
            </a:r>
          </a:p>
          <a:p>
            <a:pPr algn="just"/>
            <a:r>
              <a:rPr lang="en-GB" sz="2400" dirty="0"/>
              <a:t>When the user logs out, all the locally stored data are deleted. Before doing that, an informative message is shown.</a:t>
            </a:r>
          </a:p>
        </p:txBody>
      </p:sp>
    </p:spTree>
    <p:extLst>
      <p:ext uri="{BB962C8B-B14F-4D97-AF65-F5344CB8AC3E}">
        <p14:creationId xmlns:p14="http://schemas.microsoft.com/office/powerpoint/2010/main" val="326308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0FCED-6A28-387F-AA2C-053E0FBB02A3}"/>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collection</a:t>
            </a:r>
            <a:r>
              <a:rPr lang="it-IT" sz="3600" dirty="0"/>
              <a:t> and </a:t>
            </a:r>
            <a:r>
              <a:rPr lang="it-IT" sz="3600" dirty="0" err="1"/>
              <a:t>persistence</a:t>
            </a:r>
            <a:endParaRPr lang="en-GB" dirty="0"/>
          </a:p>
        </p:txBody>
      </p:sp>
      <p:sp>
        <p:nvSpPr>
          <p:cNvPr id="3" name="Segnaposto contenuto 2">
            <a:extLst>
              <a:ext uri="{FF2B5EF4-FFF2-40B4-BE49-F238E27FC236}">
                <a16:creationId xmlns:a16="http://schemas.microsoft.com/office/drawing/2014/main" id="{CDD9E4D9-BF44-08E9-CECF-4BEA62844CD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00862016"/>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TM03457515[[fn=Vista]]</Template>
  <TotalTime>422</TotalTime>
  <Words>1042</Words>
  <Application>Microsoft Office PowerPoint</Application>
  <PresentationFormat>Widescreen</PresentationFormat>
  <Paragraphs>68</Paragraphs>
  <Slides>17</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17</vt:i4>
      </vt:variant>
    </vt:vector>
  </HeadingPairs>
  <TitlesOfParts>
    <vt:vector size="25" baseType="lpstr">
      <vt:lpstr>Arial</vt:lpstr>
      <vt:lpstr>Baskerville Old Face</vt:lpstr>
      <vt:lpstr>Calibri</vt:lpstr>
      <vt:lpstr>Century Schoolbook</vt:lpstr>
      <vt:lpstr>Pristina</vt:lpstr>
      <vt:lpstr>Times New Roman</vt:lpstr>
      <vt:lpstr>Wingdings 2</vt:lpstr>
      <vt:lpstr>Vista</vt:lpstr>
      <vt:lpstr>Presentazione standard di PowerPoint</vt:lpstr>
      <vt:lpstr>Background</vt:lpstr>
      <vt:lpstr>Feature to be provided to the public</vt:lpstr>
      <vt:lpstr>Our solution</vt:lpstr>
      <vt:lpstr>Screen Map of the app</vt:lpstr>
      <vt:lpstr>Core app functionalities User authentication and management</vt:lpstr>
      <vt:lpstr>Core app functionalities User authorization and management</vt:lpstr>
      <vt:lpstr>Core app functionalities Data collection and persistence</vt:lpstr>
      <vt:lpstr>Core app functionalities Data collection and persistence</vt:lpstr>
      <vt:lpstr>Core app functionalities Data visualization</vt:lpstr>
      <vt:lpstr>Original features Yoga and flower-growth-by-steps</vt:lpstr>
      <vt:lpstr>Project management flavours</vt:lpstr>
      <vt:lpstr>Special implementations QueriesCounter and isTokenValid</vt:lpstr>
      <vt:lpstr>Special implementations QueriesCounter and isTokenValid</vt:lpstr>
      <vt:lpstr>Compliance with the GDPR</vt:lpstr>
      <vt:lpstr>Future developments</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ChillApp</dc:title>
  <dc:creator>Cester Lorenzo</dc:creator>
  <cp:lastModifiedBy>Maria Lorena Morelli</cp:lastModifiedBy>
  <cp:revision>12</cp:revision>
  <dcterms:created xsi:type="dcterms:W3CDTF">2022-06-22T19:23:42Z</dcterms:created>
  <dcterms:modified xsi:type="dcterms:W3CDTF">2022-07-09T16:27:27Z</dcterms:modified>
</cp:coreProperties>
</file>