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597" r:id="rId4"/>
    <p:sldId id="330" r:id="rId5"/>
    <p:sldId id="342" r:id="rId6"/>
    <p:sldId id="335" r:id="rId7"/>
    <p:sldId id="371" r:id="rId8"/>
    <p:sldId id="59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4"/>
    <p:restoredTop sz="97030"/>
  </p:normalViewPr>
  <p:slideViewPr>
    <p:cSldViewPr snapToGrid="0" snapToObjects="1">
      <p:cViewPr>
        <p:scale>
          <a:sx n="160" d="100"/>
          <a:sy n="160" d="100"/>
        </p:scale>
        <p:origin x="88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E89D-FC32-DD49-9E93-4610F3770AE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9/21/22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 01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- 2022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Marilson Campos</a:t>
            </a:r>
          </a:p>
          <a:p>
            <a:pPr lvl="2"/>
            <a:r>
              <a:rPr lang="en-US" dirty="0"/>
              <a:t>Software Architect with 20+ years of experience.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Background in Machine Learning and Search engines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Designing ML &amp; Big Data systems since 2007</a:t>
            </a:r>
          </a:p>
          <a:p>
            <a:pPr marL="914400" lvl="2" indent="0">
              <a:buNone/>
            </a:pPr>
            <a:endParaRPr lang="en-US" dirty="0"/>
          </a:p>
          <a:p>
            <a:pPr marL="514350" lvl="1" indent="0">
              <a:buNone/>
            </a:pPr>
            <a:r>
              <a:rPr lang="en-US" dirty="0"/>
              <a:t>- </a:t>
            </a:r>
            <a:r>
              <a:rPr lang="en-US" sz="2000" dirty="0"/>
              <a:t>Some relevant presentations</a:t>
            </a:r>
          </a:p>
          <a:p>
            <a:pPr lvl="2"/>
            <a:r>
              <a:rPr lang="en-US" sz="2000" dirty="0"/>
              <a:t>Hadoop Summit 2013</a:t>
            </a:r>
          </a:p>
          <a:p>
            <a:pPr lvl="2"/>
            <a:r>
              <a:rPr lang="en-US" sz="2000" dirty="0"/>
              <a:t>Apache Impala User Group - 2015</a:t>
            </a:r>
          </a:p>
          <a:p>
            <a:pPr lvl="2"/>
            <a:r>
              <a:rPr lang="en-US" sz="2000" dirty="0"/>
              <a:t>Strata 2016 – Use case @ Cloudera Booth</a:t>
            </a:r>
          </a:p>
          <a:p>
            <a:pPr lvl="2"/>
            <a:r>
              <a:rPr lang="en-US" sz="2000" dirty="0"/>
              <a:t>Impala spotlight – Cloudera 2016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16965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3200" dirty="0"/>
              <a:t>Your current role </a:t>
            </a:r>
            <a:br>
              <a:rPr lang="en-US" sz="3200" dirty="0"/>
            </a:br>
            <a:endParaRPr lang="en-US" sz="3200" dirty="0"/>
          </a:p>
          <a:p>
            <a:pPr lvl="1"/>
            <a:r>
              <a:rPr lang="en-US" sz="3200" dirty="0"/>
              <a:t>Why are you taking this class?</a:t>
            </a:r>
          </a:p>
          <a:p>
            <a:pPr marL="914400" lvl="2" indent="0">
              <a:buNone/>
            </a:pPr>
            <a:endParaRPr lang="en-US" dirty="0"/>
          </a:p>
          <a:p>
            <a:pPr marL="514350" lvl="1" indent="0">
              <a:buNone/>
            </a:pPr>
            <a:endParaRPr lang="en-US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37311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36" y="1508919"/>
            <a:ext cx="6803135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Python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Commonly used Unix commands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of Notebooks &amp; Python IDE</a:t>
            </a:r>
          </a:p>
          <a:p>
            <a:endParaRPr lang="en-US" dirty="0"/>
          </a:p>
          <a:p>
            <a:r>
              <a:rPr lang="en-US" dirty="0"/>
              <a:t>Foundations Combinatorics / Statistics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Libraries used in Ai: NumPy, Pandas, Matplotlib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Exploratory Data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Model Building (</a:t>
            </a:r>
            <a:r>
              <a:rPr lang="en-US" dirty="0" err="1"/>
              <a:t>Skitlearn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42393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sz="3200" dirty="0">
                <a:latin typeface="Arial" charset="0"/>
                <a:ea typeface="Arial" charset="0"/>
                <a:cs typeface="Arial" charset="0"/>
                <a:sym typeface="Arial" charset="0"/>
              </a:rPr>
              <a:t>Recommended Books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600200"/>
            <a:ext cx="22860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62C0A-C067-5242-A93A-3976203F8442}"/>
              </a:ext>
            </a:extLst>
          </p:cNvPr>
          <p:cNvSpPr txBox="1"/>
          <p:nvPr/>
        </p:nvSpPr>
        <p:spPr>
          <a:xfrm>
            <a:off x="6063513" y="1415534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Probability/Math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58BF0-A0ED-6045-8BFA-B44D70903611}"/>
              </a:ext>
            </a:extLst>
          </p:cNvPr>
          <p:cNvSpPr txBox="1"/>
          <p:nvPr/>
        </p:nvSpPr>
        <p:spPr>
          <a:xfrm>
            <a:off x="1460757" y="1415534"/>
            <a:ext cx="210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Data Science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30AEC31-DEAC-6D40-A2DF-0D1073EC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1" y="1784866"/>
            <a:ext cx="2928696" cy="3512005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EFD3CE-095B-D242-8F24-49354393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107" y="1786970"/>
            <a:ext cx="2181259" cy="311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Create python programs and know how to optimize programs.</a:t>
            </a:r>
          </a:p>
          <a:p>
            <a:endParaRPr lang="en-US" sz="2800" dirty="0"/>
          </a:p>
          <a:p>
            <a:r>
              <a:rPr lang="en-US" sz="2800" dirty="0"/>
              <a:t>Create and use python notebooks.</a:t>
            </a:r>
          </a:p>
          <a:p>
            <a:endParaRPr lang="en-US" sz="2800" dirty="0"/>
          </a:p>
          <a:p>
            <a:r>
              <a:rPr lang="en-US" sz="2800" dirty="0"/>
              <a:t>Use pandas to load data, do math using NumPy and plot graphics in matplotlib/seaborn.</a:t>
            </a:r>
          </a:p>
          <a:p>
            <a:endParaRPr lang="en-US" sz="2800" dirty="0"/>
          </a:p>
          <a:p>
            <a:r>
              <a:rPr lang="en-US" sz="2800" dirty="0"/>
              <a:t>Continue to learn.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class, I expect you to…</a:t>
            </a:r>
          </a:p>
        </p:txBody>
      </p:sp>
    </p:spTree>
    <p:extLst>
      <p:ext uri="{BB962C8B-B14F-4D97-AF65-F5344CB8AC3E}">
        <p14:creationId xmlns:p14="http://schemas.microsoft.com/office/powerpoint/2010/main" val="41298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828800"/>
            <a:ext cx="8902262" cy="452596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We are covering some non-trivial concepts.</a:t>
            </a:r>
          </a:p>
          <a:p>
            <a:pPr lvl="1"/>
            <a:r>
              <a:rPr lang="en-US" sz="2400" dirty="0"/>
              <a:t>If you miss few advanced details, don’t worry too much.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Important:</a:t>
            </a:r>
            <a:r>
              <a:rPr lang="en-US" sz="2400" dirty="0"/>
              <a:t> If you are lost,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please stop me!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And ask for clarification.</a:t>
            </a:r>
          </a:p>
          <a:p>
            <a:pPr lvl="1"/>
            <a:r>
              <a:rPr lang="en-US" sz="2400" dirty="0"/>
              <a:t>I want to make the class as interactive as possible.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Material in the class is harder than the assignments.</a:t>
            </a:r>
          </a:p>
          <a:p>
            <a:pPr lvl="1"/>
            <a:r>
              <a:rPr lang="en-US" sz="2400" dirty="0"/>
              <a:t>This is by design, so advanced students can also benefit from the class.</a:t>
            </a:r>
          </a:p>
          <a:p>
            <a:endParaRPr lang="en-US" sz="2800" dirty="0"/>
          </a:p>
          <a:p>
            <a:r>
              <a:rPr lang="en-US" sz="2800" dirty="0"/>
              <a:t>To succeed in this class, you need to spend time witting code!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Class Material vs The Project</a:t>
            </a:r>
          </a:p>
        </p:txBody>
      </p:sp>
    </p:spTree>
    <p:extLst>
      <p:ext uri="{BB962C8B-B14F-4D97-AF65-F5344CB8AC3E}">
        <p14:creationId xmlns:p14="http://schemas.microsoft.com/office/powerpoint/2010/main" val="9013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0572-9DB2-5E47-8FFB-63B2F2C9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&amp; PyCharm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A9D7B-AD07-3D4E-86E7-24D8ADC9DBBF}"/>
              </a:ext>
            </a:extLst>
          </p:cNvPr>
          <p:cNvSpPr txBox="1"/>
          <p:nvPr/>
        </p:nvSpPr>
        <p:spPr>
          <a:xfrm>
            <a:off x="746234" y="1261241"/>
            <a:ext cx="741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The following links will allow you install the </a:t>
            </a:r>
          </a:p>
          <a:p>
            <a:pPr lvl="1"/>
            <a:r>
              <a:rPr lang="en-US" sz="2800" dirty="0"/>
              <a:t>required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10D3B-FA37-F645-B09F-A942984EB239}"/>
              </a:ext>
            </a:extLst>
          </p:cNvPr>
          <p:cNvSpPr txBox="1"/>
          <p:nvPr/>
        </p:nvSpPr>
        <p:spPr>
          <a:xfrm>
            <a:off x="1785744" y="2904113"/>
            <a:ext cx="69010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Pycharm</a:t>
            </a:r>
            <a:r>
              <a:rPr lang="en-US" sz="2800" dirty="0"/>
              <a:t> Edu edition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www.jetbrains.com</a:t>
            </a:r>
            <a:r>
              <a:rPr lang="en-US" sz="2800" dirty="0"/>
              <a:t>/</a:t>
            </a:r>
            <a:r>
              <a:rPr lang="en-US" sz="2800" dirty="0" err="1"/>
              <a:t>pycharm-edu</a:t>
            </a:r>
            <a:r>
              <a:rPr lang="en-US" sz="2800" dirty="0"/>
              <a:t>/</a:t>
            </a:r>
          </a:p>
          <a:p>
            <a:endParaRPr lang="en-US" sz="2800" dirty="0"/>
          </a:p>
          <a:p>
            <a:r>
              <a:rPr lang="en-US" sz="2800" dirty="0"/>
              <a:t>Anaconda Navigator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docs.anaconda.com</a:t>
            </a:r>
            <a:r>
              <a:rPr lang="en-US" sz="2800" dirty="0"/>
              <a:t>/anaconda/install/</a:t>
            </a:r>
          </a:p>
        </p:txBody>
      </p:sp>
    </p:spTree>
    <p:extLst>
      <p:ext uri="{BB962C8B-B14F-4D97-AF65-F5344CB8AC3E}">
        <p14:creationId xmlns:p14="http://schemas.microsoft.com/office/powerpoint/2010/main" val="21907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48150</TotalTime>
  <Words>333</Words>
  <Application>Microsoft Macintosh PowerPoint</Application>
  <PresentationFormat>On-screen Show (4:3)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for AI and Machine Learning</vt:lpstr>
      <vt:lpstr>About Me</vt:lpstr>
      <vt:lpstr>About You</vt:lpstr>
      <vt:lpstr>About the class  What we will cover</vt:lpstr>
      <vt:lpstr>Recommended Books</vt:lpstr>
      <vt:lpstr>About the class At the end of this class, I expect you to…</vt:lpstr>
      <vt:lpstr>About the class Class Material vs The Project</vt:lpstr>
      <vt:lpstr>Installing Python &amp; PyCharm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243</cp:revision>
  <cp:lastPrinted>2021-09-30T05:01:40Z</cp:lastPrinted>
  <dcterms:created xsi:type="dcterms:W3CDTF">2015-08-09T19:29:26Z</dcterms:created>
  <dcterms:modified xsi:type="dcterms:W3CDTF">2022-09-22T15:51:33Z</dcterms:modified>
</cp:coreProperties>
</file>