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598" r:id="rId3"/>
    <p:sldId id="330" r:id="rId4"/>
    <p:sldId id="602" r:id="rId5"/>
    <p:sldId id="601" r:id="rId6"/>
    <p:sldId id="599" r:id="rId7"/>
    <p:sldId id="597" r:id="rId8"/>
    <p:sldId id="604" r:id="rId9"/>
    <p:sldId id="605" r:id="rId10"/>
    <p:sldId id="606" r:id="rId11"/>
    <p:sldId id="603" r:id="rId12"/>
    <p:sldId id="607" r:id="rId13"/>
    <p:sldId id="600" r:id="rId14"/>
    <p:sldId id="335" r:id="rId15"/>
    <p:sldId id="371" r:id="rId16"/>
    <p:sldId id="5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7"/>
    <p:restoredTop sz="93818"/>
  </p:normalViewPr>
  <p:slideViewPr>
    <p:cSldViewPr snapToGrid="0" snapToObjects="1">
      <p:cViewPr varScale="1">
        <p:scale>
          <a:sx n="102" d="100"/>
          <a:sy n="102" d="100"/>
        </p:scale>
        <p:origin x="20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892A8-CB3D-F744-AF8B-2F49E138E7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741D2-F2ED-884E-B59F-3FEDC336AB91}">
      <dgm:prSet phldrT="[Text]"/>
      <dgm:spPr/>
      <dgm:t>
        <a:bodyPr/>
        <a:lstStyle/>
        <a:p>
          <a:r>
            <a:rPr lang="en-US" dirty="0"/>
            <a:t>Underfit</a:t>
          </a:r>
        </a:p>
      </dgm:t>
    </dgm:pt>
    <dgm:pt modelId="{890A11E4-9BDE-0D4D-81EC-5861685DEB84}" type="parTrans" cxnId="{01CC9B18-95AB-3948-AD7C-B76F5F0CB20A}">
      <dgm:prSet/>
      <dgm:spPr/>
      <dgm:t>
        <a:bodyPr/>
        <a:lstStyle/>
        <a:p>
          <a:endParaRPr lang="en-US"/>
        </a:p>
      </dgm:t>
    </dgm:pt>
    <dgm:pt modelId="{1864E2C0-F320-9648-8883-A49F676DD7B4}" type="sibTrans" cxnId="{01CC9B18-95AB-3948-AD7C-B76F5F0CB20A}">
      <dgm:prSet/>
      <dgm:spPr/>
      <dgm:t>
        <a:bodyPr/>
        <a:lstStyle/>
        <a:p>
          <a:endParaRPr lang="en-US"/>
        </a:p>
      </dgm:t>
    </dgm:pt>
    <dgm:pt modelId="{E8AE0264-FA95-D240-AF44-6ACA1F2CF72C}">
      <dgm:prSet phldrT="[Text]"/>
      <dgm:spPr/>
      <dgm:t>
        <a:bodyPr/>
        <a:lstStyle/>
        <a:p>
          <a:r>
            <a:rPr lang="en-US" dirty="0"/>
            <a:t>Overfit</a:t>
          </a:r>
        </a:p>
      </dgm:t>
    </dgm:pt>
    <dgm:pt modelId="{4636E56E-9D06-574A-8ADC-463AF2DEA4C9}" type="parTrans" cxnId="{0DEA8437-8632-AA49-80EE-937AFB4B4839}">
      <dgm:prSet/>
      <dgm:spPr/>
      <dgm:t>
        <a:bodyPr/>
        <a:lstStyle/>
        <a:p>
          <a:endParaRPr lang="en-US"/>
        </a:p>
      </dgm:t>
    </dgm:pt>
    <dgm:pt modelId="{2E5CFF7F-1CAE-3C45-9DA8-0583E8B433D7}" type="sibTrans" cxnId="{0DEA8437-8632-AA49-80EE-937AFB4B4839}">
      <dgm:prSet/>
      <dgm:spPr/>
      <dgm:t>
        <a:bodyPr/>
        <a:lstStyle/>
        <a:p>
          <a:endParaRPr lang="en-US"/>
        </a:p>
      </dgm:t>
    </dgm:pt>
    <dgm:pt modelId="{99402D7E-AB0F-8249-A358-C34F82D061EE}" type="pres">
      <dgm:prSet presAssocID="{05C892A8-CB3D-F744-AF8B-2F49E138E710}" presName="cycle" presStyleCnt="0">
        <dgm:presLayoutVars>
          <dgm:dir/>
          <dgm:resizeHandles val="exact"/>
        </dgm:presLayoutVars>
      </dgm:prSet>
      <dgm:spPr/>
    </dgm:pt>
    <dgm:pt modelId="{2070E18F-34D4-0A43-8597-962BD5A1F1C3}" type="pres">
      <dgm:prSet presAssocID="{B9E741D2-F2ED-884E-B59F-3FEDC336AB91}" presName="arrow" presStyleLbl="node1" presStyleIdx="0" presStyleCnt="2">
        <dgm:presLayoutVars>
          <dgm:bulletEnabled val="1"/>
        </dgm:presLayoutVars>
      </dgm:prSet>
      <dgm:spPr/>
    </dgm:pt>
    <dgm:pt modelId="{BDEFB75A-B476-A240-9DAC-A5207A68A3C9}" type="pres">
      <dgm:prSet presAssocID="{E8AE0264-FA95-D240-AF44-6ACA1F2CF72C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CC9B18-95AB-3948-AD7C-B76F5F0CB20A}" srcId="{05C892A8-CB3D-F744-AF8B-2F49E138E710}" destId="{B9E741D2-F2ED-884E-B59F-3FEDC336AB91}" srcOrd="0" destOrd="0" parTransId="{890A11E4-9BDE-0D4D-81EC-5861685DEB84}" sibTransId="{1864E2C0-F320-9648-8883-A49F676DD7B4}"/>
    <dgm:cxn modelId="{0DEA8437-8632-AA49-80EE-937AFB4B4839}" srcId="{05C892A8-CB3D-F744-AF8B-2F49E138E710}" destId="{E8AE0264-FA95-D240-AF44-6ACA1F2CF72C}" srcOrd="1" destOrd="0" parTransId="{4636E56E-9D06-574A-8ADC-463AF2DEA4C9}" sibTransId="{2E5CFF7F-1CAE-3C45-9DA8-0583E8B433D7}"/>
    <dgm:cxn modelId="{4C64444B-CE8F-4343-BFA8-CBFAB340A68D}" type="presOf" srcId="{05C892A8-CB3D-F744-AF8B-2F49E138E710}" destId="{99402D7E-AB0F-8249-A358-C34F82D061EE}" srcOrd="0" destOrd="0" presId="urn:microsoft.com/office/officeart/2005/8/layout/arrow1"/>
    <dgm:cxn modelId="{16A9DC96-A8BE-9D4C-AB0D-D604CE0DFC29}" type="presOf" srcId="{B9E741D2-F2ED-884E-B59F-3FEDC336AB91}" destId="{2070E18F-34D4-0A43-8597-962BD5A1F1C3}" srcOrd="0" destOrd="0" presId="urn:microsoft.com/office/officeart/2005/8/layout/arrow1"/>
    <dgm:cxn modelId="{903C72EC-1A92-3A4E-96A2-0A066A3878B0}" type="presOf" srcId="{E8AE0264-FA95-D240-AF44-6ACA1F2CF72C}" destId="{BDEFB75A-B476-A240-9DAC-A5207A68A3C9}" srcOrd="0" destOrd="0" presId="urn:microsoft.com/office/officeart/2005/8/layout/arrow1"/>
    <dgm:cxn modelId="{200E9585-07F3-A145-ACD8-BF0D8A171219}" type="presParOf" srcId="{99402D7E-AB0F-8249-A358-C34F82D061EE}" destId="{2070E18F-34D4-0A43-8597-962BD5A1F1C3}" srcOrd="0" destOrd="0" presId="urn:microsoft.com/office/officeart/2005/8/layout/arrow1"/>
    <dgm:cxn modelId="{24B0FA65-7857-8747-83C9-902332B21B88}" type="presParOf" srcId="{99402D7E-AB0F-8249-A358-C34F82D061EE}" destId="{BDEFB75A-B476-A240-9DAC-A5207A68A3C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60305-87A8-F945-8311-3F4B59C2E25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C4D24-F730-3843-93F8-22125A29781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962FB792-41F8-8A4E-9672-0348B23289D7}" type="parTrans" cxnId="{226C9A92-3BC0-1E41-A6F6-BC0D0C16F7F4}">
      <dgm:prSet/>
      <dgm:spPr/>
      <dgm:t>
        <a:bodyPr/>
        <a:lstStyle/>
        <a:p>
          <a:endParaRPr lang="en-US"/>
        </a:p>
      </dgm:t>
    </dgm:pt>
    <dgm:pt modelId="{820A0571-3E4A-3A43-8D15-0868272FA0CB}" type="sibTrans" cxnId="{226C9A92-3BC0-1E41-A6F6-BC0D0C16F7F4}">
      <dgm:prSet/>
      <dgm:spPr/>
      <dgm:t>
        <a:bodyPr/>
        <a:lstStyle/>
        <a:p>
          <a:endParaRPr lang="en-US"/>
        </a:p>
      </dgm:t>
    </dgm:pt>
    <dgm:pt modelId="{76449259-8467-5E41-AEA2-9D261B019CBE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DA54BE07-81A7-814D-A66A-4BF2F6CA9EA9}" type="parTrans" cxnId="{3B4109FD-5178-694F-8932-D673C4012F7C}">
      <dgm:prSet/>
      <dgm:spPr/>
      <dgm:t>
        <a:bodyPr/>
        <a:lstStyle/>
        <a:p>
          <a:endParaRPr lang="en-US"/>
        </a:p>
      </dgm:t>
    </dgm:pt>
    <dgm:pt modelId="{72878EA2-369D-B041-9236-4727F54E17A7}" type="sibTrans" cxnId="{3B4109FD-5178-694F-8932-D673C4012F7C}">
      <dgm:prSet/>
      <dgm:spPr/>
      <dgm:t>
        <a:bodyPr/>
        <a:lstStyle/>
        <a:p>
          <a:endParaRPr lang="en-US"/>
        </a:p>
      </dgm:t>
    </dgm:pt>
    <dgm:pt modelId="{BC6DBA71-1A79-714C-92A5-632B409B199F}">
      <dgm:prSet phldrT="[Text]"/>
      <dgm:spPr/>
      <dgm:t>
        <a:bodyPr/>
        <a:lstStyle/>
        <a:p>
          <a:r>
            <a:rPr lang="en-US" dirty="0"/>
            <a:t>Cross Validation</a:t>
          </a:r>
        </a:p>
      </dgm:t>
    </dgm:pt>
    <dgm:pt modelId="{C46E8471-CAEE-FA49-8389-90CCC0410C66}" type="parTrans" cxnId="{15D48FC0-AE22-CF44-A9BC-1C917F02670C}">
      <dgm:prSet/>
      <dgm:spPr/>
      <dgm:t>
        <a:bodyPr/>
        <a:lstStyle/>
        <a:p>
          <a:endParaRPr lang="en-US"/>
        </a:p>
      </dgm:t>
    </dgm:pt>
    <dgm:pt modelId="{B1A0DE5B-12C5-ED40-8CBC-29272301CCC7}" type="sibTrans" cxnId="{15D48FC0-AE22-CF44-A9BC-1C917F02670C}">
      <dgm:prSet/>
      <dgm:spPr/>
      <dgm:t>
        <a:bodyPr/>
        <a:lstStyle/>
        <a:p>
          <a:endParaRPr lang="en-US"/>
        </a:p>
      </dgm:t>
    </dgm:pt>
    <dgm:pt modelId="{7655BA97-FDE2-3245-8F22-A82FC32495C7}">
      <dgm:prSet phldrT="[Text]" phldr="1"/>
      <dgm:spPr/>
      <dgm:t>
        <a:bodyPr/>
        <a:lstStyle/>
        <a:p>
          <a:endParaRPr lang="en-US"/>
        </a:p>
      </dgm:t>
    </dgm:pt>
    <dgm:pt modelId="{019AB236-F3C5-D64E-8DF4-EE296E9120AC}" type="parTrans" cxnId="{84736F4A-E7E7-774F-8D55-3ED61664EC7D}">
      <dgm:prSet/>
      <dgm:spPr/>
      <dgm:t>
        <a:bodyPr/>
        <a:lstStyle/>
        <a:p>
          <a:endParaRPr lang="en-US"/>
        </a:p>
      </dgm:t>
    </dgm:pt>
    <dgm:pt modelId="{6D6A9A91-DA6D-594F-90A1-F88661B7E6A5}" type="sibTrans" cxnId="{84736F4A-E7E7-774F-8D55-3ED61664EC7D}">
      <dgm:prSet/>
      <dgm:spPr/>
      <dgm:t>
        <a:bodyPr/>
        <a:lstStyle/>
        <a:p>
          <a:endParaRPr lang="en-US"/>
        </a:p>
      </dgm:t>
    </dgm:pt>
    <dgm:pt modelId="{D0F57BC5-D1AA-BA47-B103-B4C706C63530}">
      <dgm:prSet phldrT="[Text]" phldr="1"/>
      <dgm:spPr/>
      <dgm:t>
        <a:bodyPr/>
        <a:lstStyle/>
        <a:p>
          <a:endParaRPr lang="en-US"/>
        </a:p>
      </dgm:t>
    </dgm:pt>
    <dgm:pt modelId="{BB5203D5-3B1A-7048-8F80-FA82E7D27A98}" type="parTrans" cxnId="{D4A50D84-6298-0C42-89E3-489B0EA7F3BD}">
      <dgm:prSet/>
      <dgm:spPr/>
      <dgm:t>
        <a:bodyPr/>
        <a:lstStyle/>
        <a:p>
          <a:endParaRPr lang="en-US"/>
        </a:p>
      </dgm:t>
    </dgm:pt>
    <dgm:pt modelId="{C1FA2E52-79DE-D64A-8A01-7E1C4E0D1D9B}" type="sibTrans" cxnId="{D4A50D84-6298-0C42-89E3-489B0EA7F3BD}">
      <dgm:prSet/>
      <dgm:spPr/>
      <dgm:t>
        <a:bodyPr/>
        <a:lstStyle/>
        <a:p>
          <a:endParaRPr lang="en-US"/>
        </a:p>
      </dgm:t>
    </dgm:pt>
    <dgm:pt modelId="{62CA4056-E08D-224A-A86C-4A2716CF41AF}">
      <dgm:prSet phldrT="[Text]"/>
      <dgm:spPr/>
      <dgm:t>
        <a:bodyPr/>
        <a:lstStyle/>
        <a:p>
          <a:r>
            <a:rPr lang="en-US" dirty="0"/>
            <a:t>Synthetic</a:t>
          </a:r>
        </a:p>
        <a:p>
          <a:r>
            <a:rPr lang="en-US" dirty="0"/>
            <a:t>Data</a:t>
          </a:r>
        </a:p>
      </dgm:t>
    </dgm:pt>
    <dgm:pt modelId="{B2C6B593-C65E-884E-926F-24C82E9EA2AB}" type="parTrans" cxnId="{A8A4872B-AF94-4F4D-9328-AE002A357BCB}">
      <dgm:prSet/>
      <dgm:spPr/>
      <dgm:t>
        <a:bodyPr/>
        <a:lstStyle/>
        <a:p>
          <a:endParaRPr lang="en-US"/>
        </a:p>
      </dgm:t>
    </dgm:pt>
    <dgm:pt modelId="{AF64221E-98C0-0F4B-9A90-27D75E94E43B}" type="sibTrans" cxnId="{A8A4872B-AF94-4F4D-9328-AE002A357BCB}">
      <dgm:prSet/>
      <dgm:spPr/>
      <dgm:t>
        <a:bodyPr/>
        <a:lstStyle/>
        <a:p>
          <a:endParaRPr lang="en-US"/>
        </a:p>
      </dgm:t>
    </dgm:pt>
    <dgm:pt modelId="{C6D0F4C4-2F31-DF4A-9BB6-2B0B2A57069A}" type="pres">
      <dgm:prSet presAssocID="{D8B60305-87A8-F945-8311-3F4B59C2E25A}" presName="cycle" presStyleCnt="0">
        <dgm:presLayoutVars>
          <dgm:dir/>
          <dgm:resizeHandles val="exact"/>
        </dgm:presLayoutVars>
      </dgm:prSet>
      <dgm:spPr/>
    </dgm:pt>
    <dgm:pt modelId="{1E656AA8-B287-5D4D-BF27-CBD7F04D8082}" type="pres">
      <dgm:prSet presAssocID="{848C4D24-F730-3843-93F8-22125A297817}" presName="node" presStyleLbl="node1" presStyleIdx="0" presStyleCnt="6">
        <dgm:presLayoutVars>
          <dgm:bulletEnabled val="1"/>
        </dgm:presLayoutVars>
      </dgm:prSet>
      <dgm:spPr/>
    </dgm:pt>
    <dgm:pt modelId="{FFCB97DA-676D-5B44-BA7F-6B337A37A88B}" type="pres">
      <dgm:prSet presAssocID="{820A0571-3E4A-3A43-8D15-0868272FA0CB}" presName="sibTrans" presStyleLbl="sibTrans2D1" presStyleIdx="0" presStyleCnt="6"/>
      <dgm:spPr/>
    </dgm:pt>
    <dgm:pt modelId="{D3BB7191-4BFF-7140-80E0-DDFB57ACDFD5}" type="pres">
      <dgm:prSet presAssocID="{820A0571-3E4A-3A43-8D15-0868272FA0CB}" presName="connectorText" presStyleLbl="sibTrans2D1" presStyleIdx="0" presStyleCnt="6"/>
      <dgm:spPr/>
    </dgm:pt>
    <dgm:pt modelId="{FDE0A938-C77A-2E4C-BC99-036AA2727A4D}" type="pres">
      <dgm:prSet presAssocID="{76449259-8467-5E41-AEA2-9D261B019CBE}" presName="node" presStyleLbl="node1" presStyleIdx="1" presStyleCnt="6">
        <dgm:presLayoutVars>
          <dgm:bulletEnabled val="1"/>
        </dgm:presLayoutVars>
      </dgm:prSet>
      <dgm:spPr/>
    </dgm:pt>
    <dgm:pt modelId="{B9C5FD32-B2BD-6046-A456-166F38465607}" type="pres">
      <dgm:prSet presAssocID="{72878EA2-369D-B041-9236-4727F54E17A7}" presName="sibTrans" presStyleLbl="sibTrans2D1" presStyleIdx="1" presStyleCnt="6"/>
      <dgm:spPr/>
    </dgm:pt>
    <dgm:pt modelId="{6FBAAC6E-3D99-BD4F-8E03-8E137E369A71}" type="pres">
      <dgm:prSet presAssocID="{72878EA2-369D-B041-9236-4727F54E17A7}" presName="connectorText" presStyleLbl="sibTrans2D1" presStyleIdx="1" presStyleCnt="6"/>
      <dgm:spPr/>
    </dgm:pt>
    <dgm:pt modelId="{65844425-FA86-4541-8D69-26835A6F7721}" type="pres">
      <dgm:prSet presAssocID="{BC6DBA71-1A79-714C-92A5-632B409B199F}" presName="node" presStyleLbl="node1" presStyleIdx="2" presStyleCnt="6">
        <dgm:presLayoutVars>
          <dgm:bulletEnabled val="1"/>
        </dgm:presLayoutVars>
      </dgm:prSet>
      <dgm:spPr/>
    </dgm:pt>
    <dgm:pt modelId="{72161711-DACC-D046-AA5B-542A1BA04C7D}" type="pres">
      <dgm:prSet presAssocID="{B1A0DE5B-12C5-ED40-8CBC-29272301CCC7}" presName="sibTrans" presStyleLbl="sibTrans2D1" presStyleIdx="2" presStyleCnt="6" custAng="15884220" custFlipVert="1" custFlipHor="0" custScaleX="21946" custScaleY="121351"/>
      <dgm:spPr/>
    </dgm:pt>
    <dgm:pt modelId="{4CFF4298-47ED-0840-8AE1-963A62116535}" type="pres">
      <dgm:prSet presAssocID="{B1A0DE5B-12C5-ED40-8CBC-29272301CCC7}" presName="connectorText" presStyleLbl="sibTrans2D1" presStyleIdx="2" presStyleCnt="6"/>
      <dgm:spPr/>
    </dgm:pt>
    <dgm:pt modelId="{215A0245-D0E5-1943-827C-D0028284AABE}" type="pres">
      <dgm:prSet presAssocID="{62CA4056-E08D-224A-A86C-4A2716CF41AF}" presName="node" presStyleLbl="node1" presStyleIdx="3" presStyleCnt="6" custRadScaleRad="184001" custRadScaleInc="402631">
        <dgm:presLayoutVars>
          <dgm:bulletEnabled val="1"/>
        </dgm:presLayoutVars>
      </dgm:prSet>
      <dgm:spPr/>
    </dgm:pt>
    <dgm:pt modelId="{EBAA9692-DDD5-C441-96BA-41580045916D}" type="pres">
      <dgm:prSet presAssocID="{AF64221E-98C0-0F4B-9A90-27D75E94E43B}" presName="sibTrans" presStyleLbl="sibTrans2D1" presStyleIdx="3" presStyleCnt="6" custLinFactNeighborX="-42299" custLinFactNeighborY="3657"/>
      <dgm:spPr/>
    </dgm:pt>
    <dgm:pt modelId="{7C321B19-8762-4544-930E-4A698C591F1E}" type="pres">
      <dgm:prSet presAssocID="{AF64221E-98C0-0F4B-9A90-27D75E94E43B}" presName="connectorText" presStyleLbl="sibTrans2D1" presStyleIdx="3" presStyleCnt="6"/>
      <dgm:spPr/>
    </dgm:pt>
    <dgm:pt modelId="{7F3516E9-3AEF-2C44-9849-9255ED49FC65}" type="pres">
      <dgm:prSet presAssocID="{7655BA97-FDE2-3245-8F22-A82FC32495C7}" presName="node" presStyleLbl="node1" presStyleIdx="4" presStyleCnt="6">
        <dgm:presLayoutVars>
          <dgm:bulletEnabled val="1"/>
        </dgm:presLayoutVars>
      </dgm:prSet>
      <dgm:spPr/>
    </dgm:pt>
    <dgm:pt modelId="{8E52B3AD-BAFA-874E-88D1-95BDA9924A27}" type="pres">
      <dgm:prSet presAssocID="{6D6A9A91-DA6D-594F-90A1-F88661B7E6A5}" presName="sibTrans" presStyleLbl="sibTrans2D1" presStyleIdx="4" presStyleCnt="6"/>
      <dgm:spPr/>
    </dgm:pt>
    <dgm:pt modelId="{3298F29E-EB06-5C4F-A8B3-066B6E452CB4}" type="pres">
      <dgm:prSet presAssocID="{6D6A9A91-DA6D-594F-90A1-F88661B7E6A5}" presName="connectorText" presStyleLbl="sibTrans2D1" presStyleIdx="4" presStyleCnt="6"/>
      <dgm:spPr/>
    </dgm:pt>
    <dgm:pt modelId="{3F49F6C1-BE66-C94A-BC14-D6C649850691}" type="pres">
      <dgm:prSet presAssocID="{D0F57BC5-D1AA-BA47-B103-B4C706C63530}" presName="node" presStyleLbl="node1" presStyleIdx="5" presStyleCnt="6">
        <dgm:presLayoutVars>
          <dgm:bulletEnabled val="1"/>
        </dgm:presLayoutVars>
      </dgm:prSet>
      <dgm:spPr/>
    </dgm:pt>
    <dgm:pt modelId="{3A8BC41C-24E3-F649-BC31-7170CF8EF5AB}" type="pres">
      <dgm:prSet presAssocID="{C1FA2E52-79DE-D64A-8A01-7E1C4E0D1D9B}" presName="sibTrans" presStyleLbl="sibTrans2D1" presStyleIdx="5" presStyleCnt="6"/>
      <dgm:spPr/>
    </dgm:pt>
    <dgm:pt modelId="{0708CD4C-CC9F-7C4F-92F6-75B89FCB775D}" type="pres">
      <dgm:prSet presAssocID="{C1FA2E52-79DE-D64A-8A01-7E1C4E0D1D9B}" presName="connectorText" presStyleLbl="sibTrans2D1" presStyleIdx="5" presStyleCnt="6"/>
      <dgm:spPr/>
    </dgm:pt>
  </dgm:ptLst>
  <dgm:cxnLst>
    <dgm:cxn modelId="{5BF64005-C999-014F-B32D-63B6C708A2A6}" type="presOf" srcId="{72878EA2-369D-B041-9236-4727F54E17A7}" destId="{B9C5FD32-B2BD-6046-A456-166F38465607}" srcOrd="0" destOrd="0" presId="urn:microsoft.com/office/officeart/2005/8/layout/cycle2"/>
    <dgm:cxn modelId="{00806606-B171-DE4E-AA38-8BF02B7AEBA4}" type="presOf" srcId="{BC6DBA71-1A79-714C-92A5-632B409B199F}" destId="{65844425-FA86-4541-8D69-26835A6F7721}" srcOrd="0" destOrd="0" presId="urn:microsoft.com/office/officeart/2005/8/layout/cycle2"/>
    <dgm:cxn modelId="{EFE27E0D-84FE-D94A-A2DF-65E418D93B7A}" type="presOf" srcId="{820A0571-3E4A-3A43-8D15-0868272FA0CB}" destId="{D3BB7191-4BFF-7140-80E0-DDFB57ACDFD5}" srcOrd="1" destOrd="0" presId="urn:microsoft.com/office/officeart/2005/8/layout/cycle2"/>
    <dgm:cxn modelId="{64654D15-96E7-4140-A879-23BC58400A2E}" type="presOf" srcId="{C1FA2E52-79DE-D64A-8A01-7E1C4E0D1D9B}" destId="{0708CD4C-CC9F-7C4F-92F6-75B89FCB775D}" srcOrd="1" destOrd="0" presId="urn:microsoft.com/office/officeart/2005/8/layout/cycle2"/>
    <dgm:cxn modelId="{B8B96A28-5B7F-0645-A295-690A1AAFD6D8}" type="presOf" srcId="{6D6A9A91-DA6D-594F-90A1-F88661B7E6A5}" destId="{8E52B3AD-BAFA-874E-88D1-95BDA9924A27}" srcOrd="0" destOrd="0" presId="urn:microsoft.com/office/officeart/2005/8/layout/cycle2"/>
    <dgm:cxn modelId="{A8A4872B-AF94-4F4D-9328-AE002A357BCB}" srcId="{D8B60305-87A8-F945-8311-3F4B59C2E25A}" destId="{62CA4056-E08D-224A-A86C-4A2716CF41AF}" srcOrd="3" destOrd="0" parTransId="{B2C6B593-C65E-884E-926F-24C82E9EA2AB}" sibTransId="{AF64221E-98C0-0F4B-9A90-27D75E94E43B}"/>
    <dgm:cxn modelId="{84736F4A-E7E7-774F-8D55-3ED61664EC7D}" srcId="{D8B60305-87A8-F945-8311-3F4B59C2E25A}" destId="{7655BA97-FDE2-3245-8F22-A82FC32495C7}" srcOrd="4" destOrd="0" parTransId="{019AB236-F3C5-D64E-8DF4-EE296E9120AC}" sibTransId="{6D6A9A91-DA6D-594F-90A1-F88661B7E6A5}"/>
    <dgm:cxn modelId="{1E76A45C-0239-5145-8451-D4C7B9F2FA03}" type="presOf" srcId="{6D6A9A91-DA6D-594F-90A1-F88661B7E6A5}" destId="{3298F29E-EB06-5C4F-A8B3-066B6E452CB4}" srcOrd="1" destOrd="0" presId="urn:microsoft.com/office/officeart/2005/8/layout/cycle2"/>
    <dgm:cxn modelId="{9F999C63-A0CC-9348-AEB0-48F699A44654}" type="presOf" srcId="{D0F57BC5-D1AA-BA47-B103-B4C706C63530}" destId="{3F49F6C1-BE66-C94A-BC14-D6C649850691}" srcOrd="0" destOrd="0" presId="urn:microsoft.com/office/officeart/2005/8/layout/cycle2"/>
    <dgm:cxn modelId="{E6D00D65-9B89-DE42-B0D2-D8B52A4ECAD6}" type="presOf" srcId="{D8B60305-87A8-F945-8311-3F4B59C2E25A}" destId="{C6D0F4C4-2F31-DF4A-9BB6-2B0B2A57069A}" srcOrd="0" destOrd="0" presId="urn:microsoft.com/office/officeart/2005/8/layout/cycle2"/>
    <dgm:cxn modelId="{E468F27D-0AC7-7642-8664-067746DE8CE8}" type="presOf" srcId="{820A0571-3E4A-3A43-8D15-0868272FA0CB}" destId="{FFCB97DA-676D-5B44-BA7F-6B337A37A88B}" srcOrd="0" destOrd="0" presId="urn:microsoft.com/office/officeart/2005/8/layout/cycle2"/>
    <dgm:cxn modelId="{D4A50D84-6298-0C42-89E3-489B0EA7F3BD}" srcId="{D8B60305-87A8-F945-8311-3F4B59C2E25A}" destId="{D0F57BC5-D1AA-BA47-B103-B4C706C63530}" srcOrd="5" destOrd="0" parTransId="{BB5203D5-3B1A-7048-8F80-FA82E7D27A98}" sibTransId="{C1FA2E52-79DE-D64A-8A01-7E1C4E0D1D9B}"/>
    <dgm:cxn modelId="{D9015F86-3E10-4B4C-9FDE-14B554926CC9}" type="presOf" srcId="{AF64221E-98C0-0F4B-9A90-27D75E94E43B}" destId="{EBAA9692-DDD5-C441-96BA-41580045916D}" srcOrd="0" destOrd="0" presId="urn:microsoft.com/office/officeart/2005/8/layout/cycle2"/>
    <dgm:cxn modelId="{DCF6378B-9415-3048-8168-52A843452079}" type="presOf" srcId="{76449259-8467-5E41-AEA2-9D261B019CBE}" destId="{FDE0A938-C77A-2E4C-BC99-036AA2727A4D}" srcOrd="0" destOrd="0" presId="urn:microsoft.com/office/officeart/2005/8/layout/cycle2"/>
    <dgm:cxn modelId="{226C9A92-3BC0-1E41-A6F6-BC0D0C16F7F4}" srcId="{D8B60305-87A8-F945-8311-3F4B59C2E25A}" destId="{848C4D24-F730-3843-93F8-22125A297817}" srcOrd="0" destOrd="0" parTransId="{962FB792-41F8-8A4E-9672-0348B23289D7}" sibTransId="{820A0571-3E4A-3A43-8D15-0868272FA0CB}"/>
    <dgm:cxn modelId="{844CB4BF-5C19-6642-B94A-249D3A26BF1B}" type="presOf" srcId="{C1FA2E52-79DE-D64A-8A01-7E1C4E0D1D9B}" destId="{3A8BC41C-24E3-F649-BC31-7170CF8EF5AB}" srcOrd="0" destOrd="0" presId="urn:microsoft.com/office/officeart/2005/8/layout/cycle2"/>
    <dgm:cxn modelId="{15D48FC0-AE22-CF44-A9BC-1C917F02670C}" srcId="{D8B60305-87A8-F945-8311-3F4B59C2E25A}" destId="{BC6DBA71-1A79-714C-92A5-632B409B199F}" srcOrd="2" destOrd="0" parTransId="{C46E8471-CAEE-FA49-8389-90CCC0410C66}" sibTransId="{B1A0DE5B-12C5-ED40-8CBC-29272301CCC7}"/>
    <dgm:cxn modelId="{9E8D00C6-A36D-2743-837F-F0B3CE50C679}" type="presOf" srcId="{7655BA97-FDE2-3245-8F22-A82FC32495C7}" destId="{7F3516E9-3AEF-2C44-9849-9255ED49FC65}" srcOrd="0" destOrd="0" presId="urn:microsoft.com/office/officeart/2005/8/layout/cycle2"/>
    <dgm:cxn modelId="{602CCCC7-0E32-074D-810A-823320462153}" type="presOf" srcId="{848C4D24-F730-3843-93F8-22125A297817}" destId="{1E656AA8-B287-5D4D-BF27-CBD7F04D8082}" srcOrd="0" destOrd="0" presId="urn:microsoft.com/office/officeart/2005/8/layout/cycle2"/>
    <dgm:cxn modelId="{220225D9-DABB-AE48-A5EB-E902F9FEC4DE}" type="presOf" srcId="{B1A0DE5B-12C5-ED40-8CBC-29272301CCC7}" destId="{72161711-DACC-D046-AA5B-542A1BA04C7D}" srcOrd="0" destOrd="0" presId="urn:microsoft.com/office/officeart/2005/8/layout/cycle2"/>
    <dgm:cxn modelId="{3C8905F2-2C5C-114E-AD77-8AADE09AFD2B}" type="presOf" srcId="{B1A0DE5B-12C5-ED40-8CBC-29272301CCC7}" destId="{4CFF4298-47ED-0840-8AE1-963A62116535}" srcOrd="1" destOrd="0" presId="urn:microsoft.com/office/officeart/2005/8/layout/cycle2"/>
    <dgm:cxn modelId="{DD79E6F8-C720-6E44-881A-00C0EAF440F4}" type="presOf" srcId="{AF64221E-98C0-0F4B-9A90-27D75E94E43B}" destId="{7C321B19-8762-4544-930E-4A698C591F1E}" srcOrd="1" destOrd="0" presId="urn:microsoft.com/office/officeart/2005/8/layout/cycle2"/>
    <dgm:cxn modelId="{3B4109FD-5178-694F-8932-D673C4012F7C}" srcId="{D8B60305-87A8-F945-8311-3F4B59C2E25A}" destId="{76449259-8467-5E41-AEA2-9D261B019CBE}" srcOrd="1" destOrd="0" parTransId="{DA54BE07-81A7-814D-A66A-4BF2F6CA9EA9}" sibTransId="{72878EA2-369D-B041-9236-4727F54E17A7}"/>
    <dgm:cxn modelId="{977070FD-1BA8-AA48-85F6-69EB11E9BA87}" type="presOf" srcId="{72878EA2-369D-B041-9236-4727F54E17A7}" destId="{6FBAAC6E-3D99-BD4F-8E03-8E137E369A71}" srcOrd="1" destOrd="0" presId="urn:microsoft.com/office/officeart/2005/8/layout/cycle2"/>
    <dgm:cxn modelId="{375D1BFF-B638-1E4B-A267-A52D690CF837}" type="presOf" srcId="{62CA4056-E08D-224A-A86C-4A2716CF41AF}" destId="{215A0245-D0E5-1943-827C-D0028284AABE}" srcOrd="0" destOrd="0" presId="urn:microsoft.com/office/officeart/2005/8/layout/cycle2"/>
    <dgm:cxn modelId="{4A4BE06F-26CD-184D-9705-9C6BE9848819}" type="presParOf" srcId="{C6D0F4C4-2F31-DF4A-9BB6-2B0B2A57069A}" destId="{1E656AA8-B287-5D4D-BF27-CBD7F04D8082}" srcOrd="0" destOrd="0" presId="urn:microsoft.com/office/officeart/2005/8/layout/cycle2"/>
    <dgm:cxn modelId="{18581AB9-898A-C842-B626-86BE9FC85520}" type="presParOf" srcId="{C6D0F4C4-2F31-DF4A-9BB6-2B0B2A57069A}" destId="{FFCB97DA-676D-5B44-BA7F-6B337A37A88B}" srcOrd="1" destOrd="0" presId="urn:microsoft.com/office/officeart/2005/8/layout/cycle2"/>
    <dgm:cxn modelId="{5C50A6A8-5E99-0340-8B72-16CC4E9B5A40}" type="presParOf" srcId="{FFCB97DA-676D-5B44-BA7F-6B337A37A88B}" destId="{D3BB7191-4BFF-7140-80E0-DDFB57ACDFD5}" srcOrd="0" destOrd="0" presId="urn:microsoft.com/office/officeart/2005/8/layout/cycle2"/>
    <dgm:cxn modelId="{420DDBE6-93E1-3746-BA0A-77B171902FCB}" type="presParOf" srcId="{C6D0F4C4-2F31-DF4A-9BB6-2B0B2A57069A}" destId="{FDE0A938-C77A-2E4C-BC99-036AA2727A4D}" srcOrd="2" destOrd="0" presId="urn:microsoft.com/office/officeart/2005/8/layout/cycle2"/>
    <dgm:cxn modelId="{7B6FE2FF-E7C5-1145-953C-F53D214C13A9}" type="presParOf" srcId="{C6D0F4C4-2F31-DF4A-9BB6-2B0B2A57069A}" destId="{B9C5FD32-B2BD-6046-A456-166F38465607}" srcOrd="3" destOrd="0" presId="urn:microsoft.com/office/officeart/2005/8/layout/cycle2"/>
    <dgm:cxn modelId="{1C8926C3-CE61-C245-BB96-25CFD0B3DC60}" type="presParOf" srcId="{B9C5FD32-B2BD-6046-A456-166F38465607}" destId="{6FBAAC6E-3D99-BD4F-8E03-8E137E369A71}" srcOrd="0" destOrd="0" presId="urn:microsoft.com/office/officeart/2005/8/layout/cycle2"/>
    <dgm:cxn modelId="{25CC2344-F060-9D46-9CC2-5CFE6BCC9737}" type="presParOf" srcId="{C6D0F4C4-2F31-DF4A-9BB6-2B0B2A57069A}" destId="{65844425-FA86-4541-8D69-26835A6F7721}" srcOrd="4" destOrd="0" presId="urn:microsoft.com/office/officeart/2005/8/layout/cycle2"/>
    <dgm:cxn modelId="{C29717B9-3144-CB44-9C2A-3C428F99CE8E}" type="presParOf" srcId="{C6D0F4C4-2F31-DF4A-9BB6-2B0B2A57069A}" destId="{72161711-DACC-D046-AA5B-542A1BA04C7D}" srcOrd="5" destOrd="0" presId="urn:microsoft.com/office/officeart/2005/8/layout/cycle2"/>
    <dgm:cxn modelId="{9E58392C-82E1-8842-9B6F-88D989C8CCF3}" type="presParOf" srcId="{72161711-DACC-D046-AA5B-542A1BA04C7D}" destId="{4CFF4298-47ED-0840-8AE1-963A62116535}" srcOrd="0" destOrd="0" presId="urn:microsoft.com/office/officeart/2005/8/layout/cycle2"/>
    <dgm:cxn modelId="{6DF54438-B945-6644-98A5-C75B6313EFA0}" type="presParOf" srcId="{C6D0F4C4-2F31-DF4A-9BB6-2B0B2A57069A}" destId="{215A0245-D0E5-1943-827C-D0028284AABE}" srcOrd="6" destOrd="0" presId="urn:microsoft.com/office/officeart/2005/8/layout/cycle2"/>
    <dgm:cxn modelId="{0783E215-9F7E-DB42-8D90-D4DF834BB353}" type="presParOf" srcId="{C6D0F4C4-2F31-DF4A-9BB6-2B0B2A57069A}" destId="{EBAA9692-DDD5-C441-96BA-41580045916D}" srcOrd="7" destOrd="0" presId="urn:microsoft.com/office/officeart/2005/8/layout/cycle2"/>
    <dgm:cxn modelId="{4F6975D7-0A64-EC46-80F4-9910C1861CC0}" type="presParOf" srcId="{EBAA9692-DDD5-C441-96BA-41580045916D}" destId="{7C321B19-8762-4544-930E-4A698C591F1E}" srcOrd="0" destOrd="0" presId="urn:microsoft.com/office/officeart/2005/8/layout/cycle2"/>
    <dgm:cxn modelId="{8B1247EB-E711-9C45-97A7-4F90552B7638}" type="presParOf" srcId="{C6D0F4C4-2F31-DF4A-9BB6-2B0B2A57069A}" destId="{7F3516E9-3AEF-2C44-9849-9255ED49FC65}" srcOrd="8" destOrd="0" presId="urn:microsoft.com/office/officeart/2005/8/layout/cycle2"/>
    <dgm:cxn modelId="{DF340909-106B-8842-A1A4-C1F0FCA4DA83}" type="presParOf" srcId="{C6D0F4C4-2F31-DF4A-9BB6-2B0B2A57069A}" destId="{8E52B3AD-BAFA-874E-88D1-95BDA9924A27}" srcOrd="9" destOrd="0" presId="urn:microsoft.com/office/officeart/2005/8/layout/cycle2"/>
    <dgm:cxn modelId="{80A78C35-C0A9-CE4C-87A4-DEDC9010A3DC}" type="presParOf" srcId="{8E52B3AD-BAFA-874E-88D1-95BDA9924A27}" destId="{3298F29E-EB06-5C4F-A8B3-066B6E452CB4}" srcOrd="0" destOrd="0" presId="urn:microsoft.com/office/officeart/2005/8/layout/cycle2"/>
    <dgm:cxn modelId="{12535A81-59C1-134C-8D1D-277CBAEE2000}" type="presParOf" srcId="{C6D0F4C4-2F31-DF4A-9BB6-2B0B2A57069A}" destId="{3F49F6C1-BE66-C94A-BC14-D6C649850691}" srcOrd="10" destOrd="0" presId="urn:microsoft.com/office/officeart/2005/8/layout/cycle2"/>
    <dgm:cxn modelId="{F6FA39AB-BA60-6D4A-AA43-1DBBE4E06D56}" type="presParOf" srcId="{C6D0F4C4-2F31-DF4A-9BB6-2B0B2A57069A}" destId="{3A8BC41C-24E3-F649-BC31-7170CF8EF5AB}" srcOrd="11" destOrd="0" presId="urn:microsoft.com/office/officeart/2005/8/layout/cycle2"/>
    <dgm:cxn modelId="{5DD62C22-9CFC-8747-A710-B89DE7757BCE}" type="presParOf" srcId="{3A8BC41C-24E3-F649-BC31-7170CF8EF5AB}" destId="{0708CD4C-CC9F-7C4F-92F6-75B89FCB77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E18F-34D4-0A43-8597-962BD5A1F1C3}">
      <dsp:nvSpPr>
        <dsp:cNvPr id="0" name=""/>
        <dsp:cNvSpPr/>
      </dsp:nvSpPr>
      <dsp:spPr>
        <a:xfrm rot="16200000">
          <a:off x="1550" y="1118"/>
          <a:ext cx="1711631" cy="17116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Underfit</a:t>
          </a:r>
        </a:p>
      </dsp:txBody>
      <dsp:txXfrm rot="5400000">
        <a:off x="301086" y="429025"/>
        <a:ext cx="1412096" cy="855815"/>
      </dsp:txXfrm>
    </dsp:sp>
    <dsp:sp modelId="{BDEFB75A-B476-A240-9DAC-A5207A68A3C9}">
      <dsp:nvSpPr>
        <dsp:cNvPr id="0" name=""/>
        <dsp:cNvSpPr/>
      </dsp:nvSpPr>
      <dsp:spPr>
        <a:xfrm rot="5400000">
          <a:off x="3877602" y="1118"/>
          <a:ext cx="1711631" cy="17116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</a:t>
          </a:r>
        </a:p>
      </dsp:txBody>
      <dsp:txXfrm rot="-5400000">
        <a:off x="3877603" y="429026"/>
        <a:ext cx="1412096" cy="855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56AA8-B287-5D4D-BF27-CBD7F04D8082}">
      <dsp:nvSpPr>
        <dsp:cNvPr id="0" name=""/>
        <dsp:cNvSpPr/>
      </dsp:nvSpPr>
      <dsp:spPr>
        <a:xfrm>
          <a:off x="2540496" y="474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preparation</a:t>
          </a:r>
        </a:p>
      </dsp:txBody>
      <dsp:txXfrm>
        <a:off x="2689140" y="149118"/>
        <a:ext cx="717719" cy="717719"/>
      </dsp:txXfrm>
    </dsp:sp>
    <dsp:sp modelId="{FFCB97DA-676D-5B44-BA7F-6B337A37A88B}">
      <dsp:nvSpPr>
        <dsp:cNvPr id="0" name=""/>
        <dsp:cNvSpPr/>
      </dsp:nvSpPr>
      <dsp:spPr>
        <a:xfrm rot="1800000">
          <a:off x="3566419" y="713883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71840" y="762163"/>
        <a:ext cx="188844" cy="205539"/>
      </dsp:txXfrm>
    </dsp:sp>
    <dsp:sp modelId="{FDE0A938-C77A-2E4C-BC99-036AA2727A4D}">
      <dsp:nvSpPr>
        <dsp:cNvPr id="0" name=""/>
        <dsp:cNvSpPr/>
      </dsp:nvSpPr>
      <dsp:spPr>
        <a:xfrm>
          <a:off x="3860337" y="762485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4008981" y="911129"/>
        <a:ext cx="717719" cy="717719"/>
      </dsp:txXfrm>
    </dsp:sp>
    <dsp:sp modelId="{B9C5FD32-B2BD-6046-A456-166F38465607}">
      <dsp:nvSpPr>
        <dsp:cNvPr id="0" name=""/>
        <dsp:cNvSpPr/>
      </dsp:nvSpPr>
      <dsp:spPr>
        <a:xfrm rot="5400000">
          <a:off x="4232953" y="1853082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73420" y="1881129"/>
        <a:ext cx="188844" cy="205539"/>
      </dsp:txXfrm>
    </dsp:sp>
    <dsp:sp modelId="{65844425-FA86-4541-8D69-26835A6F7721}">
      <dsp:nvSpPr>
        <dsp:cNvPr id="0" name=""/>
        <dsp:cNvSpPr/>
      </dsp:nvSpPr>
      <dsp:spPr>
        <a:xfrm>
          <a:off x="3860337" y="2286507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Cross Validation</a:t>
          </a:r>
        </a:p>
      </dsp:txBody>
      <dsp:txXfrm>
        <a:off x="4008981" y="2435151"/>
        <a:ext cx="717719" cy="717719"/>
      </dsp:txXfrm>
    </dsp:sp>
    <dsp:sp modelId="{72161711-DACC-D046-AA5B-542A1BA04C7D}">
      <dsp:nvSpPr>
        <dsp:cNvPr id="0" name=""/>
        <dsp:cNvSpPr/>
      </dsp:nvSpPr>
      <dsp:spPr>
        <a:xfrm rot="14685097" flipV="1">
          <a:off x="2353566" y="1512669"/>
          <a:ext cx="385363" cy="4157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436027" y="1648092"/>
        <a:ext cx="269754" cy="249424"/>
      </dsp:txXfrm>
    </dsp:sp>
    <dsp:sp modelId="{215A0245-D0E5-1943-827C-D0028284AABE}">
      <dsp:nvSpPr>
        <dsp:cNvPr id="0" name=""/>
        <dsp:cNvSpPr/>
      </dsp:nvSpPr>
      <dsp:spPr>
        <a:xfrm>
          <a:off x="131519" y="89067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Synthetic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</a:t>
          </a:r>
        </a:p>
      </dsp:txBody>
      <dsp:txXfrm>
        <a:off x="280163" y="237711"/>
        <a:ext cx="717719" cy="717719"/>
      </dsp:txXfrm>
    </dsp:sp>
    <dsp:sp modelId="{EBAA9692-DDD5-C441-96BA-41580045916D}">
      <dsp:nvSpPr>
        <dsp:cNvPr id="0" name=""/>
        <dsp:cNvSpPr/>
      </dsp:nvSpPr>
      <dsp:spPr>
        <a:xfrm rot="3818114">
          <a:off x="470795" y="1517216"/>
          <a:ext cx="761892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99360" y="1539689"/>
        <a:ext cx="659123" cy="205539"/>
      </dsp:txXfrm>
    </dsp:sp>
    <dsp:sp modelId="{7F3516E9-3AEF-2C44-9849-9255ED49FC65}">
      <dsp:nvSpPr>
        <dsp:cNvPr id="0" name=""/>
        <dsp:cNvSpPr/>
      </dsp:nvSpPr>
      <dsp:spPr>
        <a:xfrm>
          <a:off x="1220654" y="2286507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69298" y="2435151"/>
        <a:ext cx="717719" cy="717719"/>
      </dsp:txXfrm>
    </dsp:sp>
    <dsp:sp modelId="{8E52B3AD-BAFA-874E-88D1-95BDA9924A27}">
      <dsp:nvSpPr>
        <dsp:cNvPr id="0" name=""/>
        <dsp:cNvSpPr/>
      </dsp:nvSpPr>
      <dsp:spPr>
        <a:xfrm rot="16200000">
          <a:off x="1593269" y="1868352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736" y="1977332"/>
        <a:ext cx="188844" cy="205539"/>
      </dsp:txXfrm>
    </dsp:sp>
    <dsp:sp modelId="{3F49F6C1-BE66-C94A-BC14-D6C649850691}">
      <dsp:nvSpPr>
        <dsp:cNvPr id="0" name=""/>
        <dsp:cNvSpPr/>
      </dsp:nvSpPr>
      <dsp:spPr>
        <a:xfrm>
          <a:off x="1220654" y="762485"/>
          <a:ext cx="1015007" cy="101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69298" y="911129"/>
        <a:ext cx="717719" cy="717719"/>
      </dsp:txXfrm>
    </dsp:sp>
    <dsp:sp modelId="{3A8BC41C-24E3-F649-BC31-7170CF8EF5AB}">
      <dsp:nvSpPr>
        <dsp:cNvPr id="0" name=""/>
        <dsp:cNvSpPr/>
      </dsp:nvSpPr>
      <dsp:spPr>
        <a:xfrm rot="19800000">
          <a:off x="2246578" y="721518"/>
          <a:ext cx="269777" cy="34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51999" y="810264"/>
        <a:ext cx="188844" cy="205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10/24/21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ML/AI Process &amp; Concepts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- 2021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How to control Bias/Variance</a:t>
            </a:r>
          </a:p>
          <a:p>
            <a:pPr lvl="1"/>
            <a:r>
              <a:rPr lang="en-US" dirty="0"/>
              <a:t>Option 1: Pick models that are more or less flexible depending on the problem.</a:t>
            </a:r>
          </a:p>
          <a:p>
            <a:pPr lvl="2"/>
            <a:r>
              <a:rPr lang="en-US" dirty="0"/>
              <a:t>Ex: linear regression vs. tree-based models</a:t>
            </a:r>
          </a:p>
          <a:p>
            <a:endParaRPr lang="en-US" dirty="0"/>
          </a:p>
          <a:p>
            <a:r>
              <a:rPr lang="en-US" dirty="0"/>
              <a:t>- Option 2: Regularization</a:t>
            </a:r>
          </a:p>
          <a:p>
            <a:pPr lvl="1"/>
            <a:r>
              <a:rPr lang="en-US" dirty="0"/>
              <a:t>Regularization allows you to put a price on model complexity. So simpler models are preferred unless the errors are a lot larger.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/ Variance Trade off</a:t>
            </a:r>
          </a:p>
        </p:txBody>
      </p:sp>
    </p:spTree>
    <p:extLst>
      <p:ext uri="{BB962C8B-B14F-4D97-AF65-F5344CB8AC3E}">
        <p14:creationId xmlns:p14="http://schemas.microsoft.com/office/powerpoint/2010/main" val="153765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6F10FC-AF6D-A645-B1C1-71CB7D7B2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4719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8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508919"/>
            <a:ext cx="6803135" cy="475615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The Goal of model training.</a:t>
            </a:r>
          </a:p>
          <a:p>
            <a:r>
              <a:rPr lang="en-US" dirty="0"/>
              <a:t>The learning process</a:t>
            </a:r>
          </a:p>
          <a:p>
            <a:endParaRPr lang="en-US" dirty="0"/>
          </a:p>
          <a:p>
            <a:r>
              <a:rPr lang="en-US" dirty="0"/>
              <a:t>Model Selection</a:t>
            </a:r>
          </a:p>
          <a:p>
            <a:endParaRPr lang="en-US" dirty="0"/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r>
              <a:rPr lang="en-US" dirty="0"/>
              <a:t>Cross Validation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Tunning &amp; Model Drift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Bias / Variance Tradeoff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 validation</a:t>
            </a:r>
          </a:p>
          <a:p>
            <a:pPr marL="0" indent="0"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ML Model Building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78642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508919"/>
            <a:ext cx="6803135" cy="475615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The Goal of model training.</a:t>
            </a:r>
          </a:p>
          <a:p>
            <a:r>
              <a:rPr lang="en-US" dirty="0"/>
              <a:t>The learning process</a:t>
            </a:r>
          </a:p>
          <a:p>
            <a:endParaRPr lang="en-US" dirty="0"/>
          </a:p>
          <a:p>
            <a:r>
              <a:rPr lang="en-US" dirty="0"/>
              <a:t>Model Selection</a:t>
            </a:r>
          </a:p>
          <a:p>
            <a:endParaRPr lang="en-US" dirty="0"/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r>
              <a:rPr lang="en-US" dirty="0"/>
              <a:t>Cross Validation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Tunning &amp; Model Drift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Bias / Variance Tradeoff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 validation</a:t>
            </a:r>
          </a:p>
          <a:p>
            <a:pPr marL="0" indent="0"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ML Model Building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8098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Create python programs and know how to optimize programs.</a:t>
            </a:r>
          </a:p>
          <a:p>
            <a:endParaRPr lang="en-US" sz="2800" dirty="0"/>
          </a:p>
          <a:p>
            <a:r>
              <a:rPr lang="en-US" sz="2800" dirty="0"/>
              <a:t>Create and use python notebooks.</a:t>
            </a:r>
          </a:p>
          <a:p>
            <a:endParaRPr lang="en-US" sz="2800" dirty="0"/>
          </a:p>
          <a:p>
            <a:r>
              <a:rPr lang="en-US" sz="2800" dirty="0"/>
              <a:t>Use pandas to load data, do math using </a:t>
            </a:r>
            <a:r>
              <a:rPr lang="en-US" sz="2800" dirty="0" err="1"/>
              <a:t>Numpy</a:t>
            </a:r>
            <a:r>
              <a:rPr lang="en-US" sz="2800" dirty="0"/>
              <a:t> and plot graphics in matplotlib.</a:t>
            </a:r>
          </a:p>
          <a:p>
            <a:endParaRPr lang="en-US" sz="2800" dirty="0"/>
          </a:p>
          <a:p>
            <a:r>
              <a:rPr lang="en-US" sz="2800" dirty="0"/>
              <a:t>Continue to learn using the Recommended books.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class, I expect you to…</a:t>
            </a:r>
          </a:p>
        </p:txBody>
      </p:sp>
    </p:spTree>
    <p:extLst>
      <p:ext uri="{BB962C8B-B14F-4D97-AF65-F5344CB8AC3E}">
        <p14:creationId xmlns:p14="http://schemas.microsoft.com/office/powerpoint/2010/main" val="412988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828800"/>
            <a:ext cx="8902262" cy="452596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We are covering some non-trivial concepts.</a:t>
            </a:r>
          </a:p>
          <a:p>
            <a:pPr lvl="1"/>
            <a:r>
              <a:rPr lang="en-US" sz="2400" dirty="0"/>
              <a:t>If you miss few advanced details, don’t worry too much.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Important:</a:t>
            </a:r>
            <a:r>
              <a:rPr lang="en-US" sz="2400" dirty="0"/>
              <a:t> If you are lost,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please stop me!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And ask for clarification.</a:t>
            </a:r>
          </a:p>
          <a:p>
            <a:pPr lvl="1"/>
            <a:r>
              <a:rPr lang="en-US" sz="2400" dirty="0"/>
              <a:t>I want to make the class as interactive as possible.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Material in the are harder than the final project.</a:t>
            </a:r>
          </a:p>
          <a:p>
            <a:pPr lvl="1"/>
            <a:r>
              <a:rPr lang="en-US" sz="2400" dirty="0"/>
              <a:t>This is by design, so advanced students can also benefit from the class.</a:t>
            </a:r>
          </a:p>
          <a:p>
            <a:endParaRPr lang="en-US" sz="2800" dirty="0"/>
          </a:p>
          <a:p>
            <a:r>
              <a:rPr lang="en-US" sz="2800" dirty="0"/>
              <a:t>To succeed in this class, you need to spend time witting code.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Class Material vs The Project</a:t>
            </a:r>
          </a:p>
        </p:txBody>
      </p:sp>
    </p:spTree>
    <p:extLst>
      <p:ext uri="{BB962C8B-B14F-4D97-AF65-F5344CB8AC3E}">
        <p14:creationId xmlns:p14="http://schemas.microsoft.com/office/powerpoint/2010/main" val="90138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0572-9DB2-5E47-8FFB-63B2F2C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&amp; PyCharm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A9D7B-AD07-3D4E-86E7-24D8ADC9DBBF}"/>
              </a:ext>
            </a:extLst>
          </p:cNvPr>
          <p:cNvSpPr txBox="1"/>
          <p:nvPr/>
        </p:nvSpPr>
        <p:spPr>
          <a:xfrm>
            <a:off x="746234" y="1261241"/>
            <a:ext cx="741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The following links will allow you install the </a:t>
            </a:r>
          </a:p>
          <a:p>
            <a:pPr lvl="1"/>
            <a:r>
              <a:rPr lang="en-US" sz="2800" dirty="0"/>
              <a:t>required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10D3B-FA37-F645-B09F-A942984EB239}"/>
              </a:ext>
            </a:extLst>
          </p:cNvPr>
          <p:cNvSpPr txBox="1"/>
          <p:nvPr/>
        </p:nvSpPr>
        <p:spPr>
          <a:xfrm>
            <a:off x="1785744" y="2904113"/>
            <a:ext cx="690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Pycharm</a:t>
            </a:r>
            <a:r>
              <a:rPr lang="en-US" sz="2800" dirty="0"/>
              <a:t> Edu edition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www.jetbrains.com</a:t>
            </a:r>
            <a:r>
              <a:rPr lang="en-US" sz="2800" dirty="0"/>
              <a:t>/</a:t>
            </a:r>
            <a:r>
              <a:rPr lang="en-US" sz="2800" dirty="0" err="1"/>
              <a:t>pycharm-edu</a:t>
            </a:r>
            <a:r>
              <a:rPr lang="en-US" sz="2800" dirty="0"/>
              <a:t>/</a:t>
            </a:r>
          </a:p>
          <a:p>
            <a:endParaRPr lang="en-US" sz="2800" dirty="0"/>
          </a:p>
          <a:p>
            <a:r>
              <a:rPr lang="en-US" sz="2800" dirty="0"/>
              <a:t>Anaconda Navigator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docs.anaconda.com</a:t>
            </a:r>
            <a:r>
              <a:rPr lang="en-US" sz="2800" dirty="0"/>
              <a:t>/anaconda/install/</a:t>
            </a:r>
          </a:p>
        </p:txBody>
      </p:sp>
    </p:spTree>
    <p:extLst>
      <p:ext uri="{BB962C8B-B14F-4D97-AF65-F5344CB8AC3E}">
        <p14:creationId xmlns:p14="http://schemas.microsoft.com/office/powerpoint/2010/main" val="219070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Traditional problem solving </a:t>
            </a:r>
          </a:p>
          <a:p>
            <a:pPr lvl="1"/>
            <a:r>
              <a:rPr lang="en-US" dirty="0"/>
              <a:t>Start from Requirements</a:t>
            </a:r>
          </a:p>
          <a:p>
            <a:pPr lvl="2"/>
            <a:r>
              <a:rPr lang="en-US" dirty="0"/>
              <a:t>Derive Rules/Sequence of Commands</a:t>
            </a:r>
          </a:p>
          <a:p>
            <a:pPr lvl="3"/>
            <a:r>
              <a:rPr lang="en-US" dirty="0"/>
              <a:t>Test program against the set of known examples.</a:t>
            </a:r>
          </a:p>
          <a:p>
            <a:pPr lvl="3"/>
            <a:endParaRPr lang="en-US" dirty="0"/>
          </a:p>
          <a:p>
            <a:r>
              <a:rPr lang="en-US" dirty="0"/>
              <a:t>AI/ML problem solving </a:t>
            </a:r>
          </a:p>
          <a:p>
            <a:pPr lvl="1"/>
            <a:r>
              <a:rPr lang="en-US" dirty="0"/>
              <a:t>Start from Data</a:t>
            </a:r>
          </a:p>
          <a:p>
            <a:pPr lvl="2"/>
            <a:r>
              <a:rPr lang="en-US" dirty="0"/>
              <a:t>Select ’model type’ and possibly the features to use.</a:t>
            </a:r>
          </a:p>
          <a:p>
            <a:pPr lvl="3"/>
            <a:r>
              <a:rPr lang="en-US" dirty="0"/>
              <a:t>Create pipeline to extract knowledge from data.</a:t>
            </a:r>
          </a:p>
          <a:p>
            <a:pPr lvl="4"/>
            <a:r>
              <a:rPr lang="en-US" dirty="0"/>
              <a:t>Validate ‘learnings’ against new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Problem-Solving: Traditional Vs AI/ML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Assumes the answer is a linear combination of input values.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Predict rent amount based on:</a:t>
            </a:r>
          </a:p>
          <a:p>
            <a:pPr lvl="2"/>
            <a:r>
              <a:rPr lang="en-US" dirty="0"/>
              <a:t> # of bedrooms (beds)</a:t>
            </a:r>
          </a:p>
          <a:p>
            <a:pPr lvl="2"/>
            <a:r>
              <a:rPr lang="en-US" dirty="0"/>
              <a:t># of bathrooms (baths)</a:t>
            </a:r>
          </a:p>
          <a:p>
            <a:pPr lvl="2"/>
            <a:r>
              <a:rPr lang="en-US" dirty="0"/>
              <a:t>Neighborhood ‘score’: number from 1 to 5 (zone)</a:t>
            </a:r>
          </a:p>
          <a:p>
            <a:r>
              <a:rPr lang="en-US" dirty="0"/>
              <a:t>After training, we could have learned the following formula:</a:t>
            </a:r>
          </a:p>
          <a:p>
            <a:pPr lvl="1"/>
            <a:r>
              <a:rPr lang="en-US" dirty="0"/>
              <a:t>Rent = (342 * beds) + (159 * baths) + (250 * zone)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Example 1 – Linear Regression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Model contains several ‘layers’ of ‘neurons interconnected.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Recognize the zip code handwritten in a letter.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Example 2 – Neural Network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C0B5F05-2C63-DB4F-9EBC-1A0D17C9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63" y="2655619"/>
            <a:ext cx="3564090" cy="22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Model = The mathematical construct we use to learn and make inferences about data.</a:t>
            </a:r>
          </a:p>
          <a:p>
            <a:r>
              <a:rPr lang="en-US" dirty="0"/>
              <a:t>Target Variable = The answer(‘output’) of a model.</a:t>
            </a:r>
          </a:p>
          <a:p>
            <a:r>
              <a:rPr lang="en-US" dirty="0"/>
              <a:t>Predictor = The inputs used to produce an output.</a:t>
            </a:r>
          </a:p>
          <a:p>
            <a:r>
              <a:rPr lang="en-US" dirty="0"/>
              <a:t>Feature = A data element or some derivation of it used as a predictor.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 - 1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94783"/>
            <a:ext cx="8394192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Cost function = A function that defines the ‘price’ of each error the model makes. The goal is to minimize the average price we pay for errors.</a:t>
            </a:r>
          </a:p>
          <a:p>
            <a:endParaRPr lang="en-US" dirty="0"/>
          </a:p>
          <a:p>
            <a:r>
              <a:rPr lang="en-US" dirty="0"/>
              <a:t>Model Parameter = An internal value of a model that is unknown and will be ‘learned’ during model training.</a:t>
            </a:r>
          </a:p>
          <a:p>
            <a:endParaRPr lang="en-US" dirty="0"/>
          </a:p>
          <a:p>
            <a:r>
              <a:rPr lang="en-US" dirty="0"/>
              <a:t>Model Hyperparameter = A parameter that the modeler provide to the model. Example: Number of trees to use in tree-based 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 - 2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8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7662671" cy="4756150"/>
          </a:xfrm>
        </p:spPr>
        <p:txBody>
          <a:bodyPr>
            <a:normAutofit/>
          </a:bodyPr>
          <a:lstStyle/>
          <a:p>
            <a:r>
              <a:rPr lang="en-US" dirty="0"/>
              <a:t>Use data ‘examples’ to build an artifact (model) that captures the ‘general’ trends of that data.</a:t>
            </a:r>
          </a:p>
          <a:p>
            <a:endParaRPr lang="en-US" dirty="0"/>
          </a:p>
          <a:p>
            <a:r>
              <a:rPr lang="en-US" dirty="0"/>
              <a:t>Generalization is the process of extracting this underlying knowledge that goes beyond the ‘current data set’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85186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Bias: A model with high bias is more ‘stubborn’ and pays less attention to the dataset. It tends to oversimplify (underfit = adapt less)</a:t>
            </a:r>
          </a:p>
          <a:p>
            <a:endParaRPr lang="en-US" dirty="0"/>
          </a:p>
          <a:p>
            <a:r>
              <a:rPr lang="en-US" dirty="0"/>
              <a:t>Variance: A model with high variance pays too much attention to the data. A single record can shift the model wildly. It tends to over complicate (overfit = adapt more)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/ Variance Trade off</a:t>
            </a:r>
          </a:p>
        </p:txBody>
      </p:sp>
    </p:spTree>
    <p:extLst>
      <p:ext uri="{BB962C8B-B14F-4D97-AF65-F5344CB8AC3E}">
        <p14:creationId xmlns:p14="http://schemas.microsoft.com/office/powerpoint/2010/main" val="116009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sweet spot in the Bias/Variance blend.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F7353-E421-A341-8D6E-0DFC01BC3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58613"/>
              </p:ext>
            </p:extLst>
          </p:nvPr>
        </p:nvGraphicFramePr>
        <p:xfrm>
          <a:off x="1956148" y="2273893"/>
          <a:ext cx="5590784" cy="171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2754AB-6944-F642-9FF1-24E14A867873}"/>
              </a:ext>
            </a:extLst>
          </p:cNvPr>
          <p:cNvSpPr txBox="1"/>
          <p:nvPr/>
        </p:nvSpPr>
        <p:spPr>
          <a:xfrm>
            <a:off x="7791189" y="2778152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much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519EC-D739-514A-817A-C9701AB3DABA}"/>
              </a:ext>
            </a:extLst>
          </p:cNvPr>
          <p:cNvSpPr txBox="1"/>
          <p:nvPr/>
        </p:nvSpPr>
        <p:spPr>
          <a:xfrm>
            <a:off x="457200" y="2778153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much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225A5-C6E4-CE40-93D5-4BE2881B0677}"/>
              </a:ext>
            </a:extLst>
          </p:cNvPr>
          <p:cNvSpPr txBox="1"/>
          <p:nvPr/>
        </p:nvSpPr>
        <p:spPr>
          <a:xfrm>
            <a:off x="3953885" y="29567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balance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E28F3F6-3180-C547-BC5A-EB06DE519622}"/>
              </a:ext>
            </a:extLst>
          </p:cNvPr>
          <p:cNvSpPr/>
          <p:nvPr/>
        </p:nvSpPr>
        <p:spPr>
          <a:xfrm>
            <a:off x="4530392" y="3764841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06EA7-361B-7B49-87DD-D21947B0F016}"/>
              </a:ext>
            </a:extLst>
          </p:cNvPr>
          <p:cNvSpPr txBox="1"/>
          <p:nvPr/>
        </p:nvSpPr>
        <p:spPr>
          <a:xfrm>
            <a:off x="3953884" y="51307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2106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42741</TotalTime>
  <Words>834</Words>
  <Application>Microsoft Macintosh PowerPoint</Application>
  <PresentationFormat>On-screen Show (4:3)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for AI and Machine Learning</vt:lpstr>
      <vt:lpstr>Problem-Solving: Traditional Vs AI/ML</vt:lpstr>
      <vt:lpstr>ML Model Example 1 – Linear Regression</vt:lpstr>
      <vt:lpstr>ML Model Example 2 – Neural Network</vt:lpstr>
      <vt:lpstr>Terminology - 1</vt:lpstr>
      <vt:lpstr>Terminology - 2</vt:lpstr>
      <vt:lpstr>Goal of Model Training</vt:lpstr>
      <vt:lpstr>Bias / Variance Trade off</vt:lpstr>
      <vt:lpstr>Find the sweet spot in the Bias/Variance blend.</vt:lpstr>
      <vt:lpstr>Bias / Variance Trade off</vt:lpstr>
      <vt:lpstr>Model Training</vt:lpstr>
      <vt:lpstr>About the class  What we will cover</vt:lpstr>
      <vt:lpstr>About the class  What we will cover</vt:lpstr>
      <vt:lpstr>About the class At the end of this class, I expect you to…</vt:lpstr>
      <vt:lpstr>About the class Class Material vs The Project</vt:lpstr>
      <vt:lpstr>Installing Python &amp; PyCharm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239</cp:revision>
  <cp:lastPrinted>2021-09-30T05:01:40Z</cp:lastPrinted>
  <dcterms:created xsi:type="dcterms:W3CDTF">2015-08-09T19:29:26Z</dcterms:created>
  <dcterms:modified xsi:type="dcterms:W3CDTF">2021-10-25T07:58:11Z</dcterms:modified>
</cp:coreProperties>
</file>