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598" r:id="rId3"/>
    <p:sldId id="330" r:id="rId4"/>
    <p:sldId id="602" r:id="rId5"/>
    <p:sldId id="601" r:id="rId6"/>
    <p:sldId id="599" r:id="rId7"/>
    <p:sldId id="597" r:id="rId8"/>
    <p:sldId id="604" r:id="rId9"/>
    <p:sldId id="605" r:id="rId10"/>
    <p:sldId id="606" r:id="rId11"/>
    <p:sldId id="603" r:id="rId12"/>
    <p:sldId id="60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FF00"/>
    <a:srgbClr val="00FF80"/>
    <a:srgbClr val="00FF00"/>
    <a:srgbClr val="FF6666"/>
    <a:srgbClr val="408000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05"/>
    <p:restoredTop sz="93902"/>
  </p:normalViewPr>
  <p:slideViewPr>
    <p:cSldViewPr snapToGrid="0" snapToObjects="1">
      <p:cViewPr varScale="1">
        <p:scale>
          <a:sx n="135" d="100"/>
          <a:sy n="135" d="100"/>
        </p:scale>
        <p:origin x="225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C892A8-CB3D-F744-AF8B-2F49E138E710}" type="doc">
      <dgm:prSet loTypeId="urn:microsoft.com/office/officeart/2005/8/layout/arrow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E741D2-F2ED-884E-B59F-3FEDC336AB91}">
      <dgm:prSet phldrT="[Text]"/>
      <dgm:spPr/>
      <dgm:t>
        <a:bodyPr/>
        <a:lstStyle/>
        <a:p>
          <a:r>
            <a:rPr lang="en-US" dirty="0"/>
            <a:t>Underfit</a:t>
          </a:r>
        </a:p>
      </dgm:t>
    </dgm:pt>
    <dgm:pt modelId="{890A11E4-9BDE-0D4D-81EC-5861685DEB84}" type="parTrans" cxnId="{01CC9B18-95AB-3948-AD7C-B76F5F0CB20A}">
      <dgm:prSet/>
      <dgm:spPr/>
      <dgm:t>
        <a:bodyPr/>
        <a:lstStyle/>
        <a:p>
          <a:endParaRPr lang="en-US"/>
        </a:p>
      </dgm:t>
    </dgm:pt>
    <dgm:pt modelId="{1864E2C0-F320-9648-8883-A49F676DD7B4}" type="sibTrans" cxnId="{01CC9B18-95AB-3948-AD7C-B76F5F0CB20A}">
      <dgm:prSet/>
      <dgm:spPr/>
      <dgm:t>
        <a:bodyPr/>
        <a:lstStyle/>
        <a:p>
          <a:endParaRPr lang="en-US"/>
        </a:p>
      </dgm:t>
    </dgm:pt>
    <dgm:pt modelId="{E8AE0264-FA95-D240-AF44-6ACA1F2CF72C}">
      <dgm:prSet phldrT="[Text]"/>
      <dgm:spPr/>
      <dgm:t>
        <a:bodyPr/>
        <a:lstStyle/>
        <a:p>
          <a:r>
            <a:rPr lang="en-US" dirty="0"/>
            <a:t>Overfit</a:t>
          </a:r>
        </a:p>
      </dgm:t>
    </dgm:pt>
    <dgm:pt modelId="{4636E56E-9D06-574A-8ADC-463AF2DEA4C9}" type="parTrans" cxnId="{0DEA8437-8632-AA49-80EE-937AFB4B4839}">
      <dgm:prSet/>
      <dgm:spPr/>
      <dgm:t>
        <a:bodyPr/>
        <a:lstStyle/>
        <a:p>
          <a:endParaRPr lang="en-US"/>
        </a:p>
      </dgm:t>
    </dgm:pt>
    <dgm:pt modelId="{2E5CFF7F-1CAE-3C45-9DA8-0583E8B433D7}" type="sibTrans" cxnId="{0DEA8437-8632-AA49-80EE-937AFB4B4839}">
      <dgm:prSet/>
      <dgm:spPr/>
      <dgm:t>
        <a:bodyPr/>
        <a:lstStyle/>
        <a:p>
          <a:endParaRPr lang="en-US"/>
        </a:p>
      </dgm:t>
    </dgm:pt>
    <dgm:pt modelId="{99402D7E-AB0F-8249-A358-C34F82D061EE}" type="pres">
      <dgm:prSet presAssocID="{05C892A8-CB3D-F744-AF8B-2F49E138E710}" presName="cycle" presStyleCnt="0">
        <dgm:presLayoutVars>
          <dgm:dir/>
          <dgm:resizeHandles val="exact"/>
        </dgm:presLayoutVars>
      </dgm:prSet>
      <dgm:spPr/>
    </dgm:pt>
    <dgm:pt modelId="{2070E18F-34D4-0A43-8597-962BD5A1F1C3}" type="pres">
      <dgm:prSet presAssocID="{B9E741D2-F2ED-884E-B59F-3FEDC336AB91}" presName="arrow" presStyleLbl="node1" presStyleIdx="0" presStyleCnt="2">
        <dgm:presLayoutVars>
          <dgm:bulletEnabled val="1"/>
        </dgm:presLayoutVars>
      </dgm:prSet>
      <dgm:spPr/>
    </dgm:pt>
    <dgm:pt modelId="{BDEFB75A-B476-A240-9DAC-A5207A68A3C9}" type="pres">
      <dgm:prSet presAssocID="{E8AE0264-FA95-D240-AF44-6ACA1F2CF72C}" presName="arrow" presStyleLbl="node1" presStyleIdx="1" presStyleCnt="2">
        <dgm:presLayoutVars>
          <dgm:bulletEnabled val="1"/>
        </dgm:presLayoutVars>
      </dgm:prSet>
      <dgm:spPr/>
    </dgm:pt>
  </dgm:ptLst>
  <dgm:cxnLst>
    <dgm:cxn modelId="{01CC9B18-95AB-3948-AD7C-B76F5F0CB20A}" srcId="{05C892A8-CB3D-F744-AF8B-2F49E138E710}" destId="{B9E741D2-F2ED-884E-B59F-3FEDC336AB91}" srcOrd="0" destOrd="0" parTransId="{890A11E4-9BDE-0D4D-81EC-5861685DEB84}" sibTransId="{1864E2C0-F320-9648-8883-A49F676DD7B4}"/>
    <dgm:cxn modelId="{0DEA8437-8632-AA49-80EE-937AFB4B4839}" srcId="{05C892A8-CB3D-F744-AF8B-2F49E138E710}" destId="{E8AE0264-FA95-D240-AF44-6ACA1F2CF72C}" srcOrd="1" destOrd="0" parTransId="{4636E56E-9D06-574A-8ADC-463AF2DEA4C9}" sibTransId="{2E5CFF7F-1CAE-3C45-9DA8-0583E8B433D7}"/>
    <dgm:cxn modelId="{4C64444B-CE8F-4343-BFA8-CBFAB340A68D}" type="presOf" srcId="{05C892A8-CB3D-F744-AF8B-2F49E138E710}" destId="{99402D7E-AB0F-8249-A358-C34F82D061EE}" srcOrd="0" destOrd="0" presId="urn:microsoft.com/office/officeart/2005/8/layout/arrow1"/>
    <dgm:cxn modelId="{16A9DC96-A8BE-9D4C-AB0D-D604CE0DFC29}" type="presOf" srcId="{B9E741D2-F2ED-884E-B59F-3FEDC336AB91}" destId="{2070E18F-34D4-0A43-8597-962BD5A1F1C3}" srcOrd="0" destOrd="0" presId="urn:microsoft.com/office/officeart/2005/8/layout/arrow1"/>
    <dgm:cxn modelId="{903C72EC-1A92-3A4E-96A2-0A066A3878B0}" type="presOf" srcId="{E8AE0264-FA95-D240-AF44-6ACA1F2CF72C}" destId="{BDEFB75A-B476-A240-9DAC-A5207A68A3C9}" srcOrd="0" destOrd="0" presId="urn:microsoft.com/office/officeart/2005/8/layout/arrow1"/>
    <dgm:cxn modelId="{200E9585-07F3-A145-ACD8-BF0D8A171219}" type="presParOf" srcId="{99402D7E-AB0F-8249-A358-C34F82D061EE}" destId="{2070E18F-34D4-0A43-8597-962BD5A1F1C3}" srcOrd="0" destOrd="0" presId="urn:microsoft.com/office/officeart/2005/8/layout/arrow1"/>
    <dgm:cxn modelId="{24B0FA65-7857-8747-83C9-902332B21B88}" type="presParOf" srcId="{99402D7E-AB0F-8249-A358-C34F82D061EE}" destId="{BDEFB75A-B476-A240-9DAC-A5207A68A3C9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913D89-7A23-9342-92FB-4C6F5F8C24E3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BB8814-257C-324A-947E-E1E2FD39EE2F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29D188E2-221A-A74F-8C25-3AF6A27696C8}" type="parTrans" cxnId="{B7AE92D9-1092-C146-9219-24C981B3B885}">
      <dgm:prSet/>
      <dgm:spPr/>
      <dgm:t>
        <a:bodyPr/>
        <a:lstStyle/>
        <a:p>
          <a:endParaRPr lang="en-US"/>
        </a:p>
      </dgm:t>
    </dgm:pt>
    <dgm:pt modelId="{0EAF7B72-5924-8945-B104-183399232D29}" type="sibTrans" cxnId="{B7AE92D9-1092-C146-9219-24C981B3B885}">
      <dgm:prSet/>
      <dgm:spPr/>
      <dgm:t>
        <a:bodyPr/>
        <a:lstStyle/>
        <a:p>
          <a:endParaRPr lang="en-US"/>
        </a:p>
      </dgm:t>
    </dgm:pt>
    <dgm:pt modelId="{16A59961-020B-8149-89F2-2067C3E70EB9}">
      <dgm:prSet phldrT="[Text]"/>
      <dgm:spPr/>
      <dgm:t>
        <a:bodyPr/>
        <a:lstStyle/>
        <a:p>
          <a:r>
            <a:rPr lang="en-US" dirty="0"/>
            <a:t>Data Acquisition</a:t>
          </a:r>
        </a:p>
      </dgm:t>
    </dgm:pt>
    <dgm:pt modelId="{D3600AE2-E6CE-E741-A1C6-9FF58D4341E8}" type="parTrans" cxnId="{769E6A40-EC7D-D04E-94C3-C5076A6E51BD}">
      <dgm:prSet/>
      <dgm:spPr/>
      <dgm:t>
        <a:bodyPr/>
        <a:lstStyle/>
        <a:p>
          <a:endParaRPr lang="en-US"/>
        </a:p>
      </dgm:t>
    </dgm:pt>
    <dgm:pt modelId="{2F0B2405-D1E4-FF4F-B741-7D400F79460D}" type="sibTrans" cxnId="{769E6A40-EC7D-D04E-94C3-C5076A6E51BD}">
      <dgm:prSet/>
      <dgm:spPr/>
      <dgm:t>
        <a:bodyPr/>
        <a:lstStyle/>
        <a:p>
          <a:endParaRPr lang="en-US"/>
        </a:p>
      </dgm:t>
    </dgm:pt>
    <dgm:pt modelId="{FDF92693-53D2-6A44-A497-D742806966B6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1E64E1D8-4471-4348-9FFA-6EA263CCECED}" type="parTrans" cxnId="{A3AFF8EA-F0AE-714F-B2DF-FC18F78AD5BB}">
      <dgm:prSet/>
      <dgm:spPr/>
      <dgm:t>
        <a:bodyPr/>
        <a:lstStyle/>
        <a:p>
          <a:endParaRPr lang="en-US"/>
        </a:p>
      </dgm:t>
    </dgm:pt>
    <dgm:pt modelId="{87808417-38FD-5347-AC40-46CC65D041AA}" type="sibTrans" cxnId="{A3AFF8EA-F0AE-714F-B2DF-FC18F78AD5BB}">
      <dgm:prSet/>
      <dgm:spPr/>
      <dgm:t>
        <a:bodyPr/>
        <a:lstStyle/>
        <a:p>
          <a:endParaRPr lang="en-US"/>
        </a:p>
      </dgm:t>
    </dgm:pt>
    <dgm:pt modelId="{E7F30388-7CD3-E74E-BDCD-A0A54CAF626D}">
      <dgm:prSet phldrT="[Text]"/>
      <dgm:spPr/>
      <dgm:t>
        <a:bodyPr/>
        <a:lstStyle/>
        <a:p>
          <a:r>
            <a:rPr lang="en-US" dirty="0"/>
            <a:t>Exploratory Data Analysis</a:t>
          </a:r>
        </a:p>
      </dgm:t>
    </dgm:pt>
    <dgm:pt modelId="{EC7001CE-9F2B-E04F-A7C0-B7CDB4DB964D}" type="parTrans" cxnId="{6A591D92-84B4-DB4F-8A09-E8D2425835C9}">
      <dgm:prSet/>
      <dgm:spPr/>
      <dgm:t>
        <a:bodyPr/>
        <a:lstStyle/>
        <a:p>
          <a:endParaRPr lang="en-US"/>
        </a:p>
      </dgm:t>
    </dgm:pt>
    <dgm:pt modelId="{26D86B0A-00A6-6A49-9010-A171FE8D5657}" type="sibTrans" cxnId="{6A591D92-84B4-DB4F-8A09-E8D2425835C9}">
      <dgm:prSet/>
      <dgm:spPr/>
      <dgm:t>
        <a:bodyPr/>
        <a:lstStyle/>
        <a:p>
          <a:endParaRPr lang="en-US"/>
        </a:p>
      </dgm:t>
    </dgm:pt>
    <dgm:pt modelId="{520848DE-D959-ED45-9BC4-917CA9ECE61D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475B2DA7-BDA4-214C-A924-252CBB982335}" type="parTrans" cxnId="{7EC60E7C-5A95-B84E-A8BB-6BD9228F0377}">
      <dgm:prSet/>
      <dgm:spPr/>
      <dgm:t>
        <a:bodyPr/>
        <a:lstStyle/>
        <a:p>
          <a:endParaRPr lang="en-US"/>
        </a:p>
      </dgm:t>
    </dgm:pt>
    <dgm:pt modelId="{1F33CEA8-D90F-7946-B13F-2F6275410FC1}" type="sibTrans" cxnId="{7EC60E7C-5A95-B84E-A8BB-6BD9228F0377}">
      <dgm:prSet/>
      <dgm:spPr/>
      <dgm:t>
        <a:bodyPr/>
        <a:lstStyle/>
        <a:p>
          <a:endParaRPr lang="en-US"/>
        </a:p>
      </dgm:t>
    </dgm:pt>
    <dgm:pt modelId="{7F5C3AD4-7ABC-CB41-8708-B869E648EF5F}">
      <dgm:prSet phldrT="[Text]"/>
      <dgm:spPr/>
      <dgm:t>
        <a:bodyPr/>
        <a:lstStyle/>
        <a:p>
          <a:r>
            <a:rPr lang="en-US" dirty="0"/>
            <a:t>Model Selection</a:t>
          </a:r>
        </a:p>
      </dgm:t>
    </dgm:pt>
    <dgm:pt modelId="{E40BEBF8-263D-BC4F-95D1-23FB8BA1B9B1}" type="parTrans" cxnId="{F6252498-684A-A045-97E4-C73B95D94414}">
      <dgm:prSet/>
      <dgm:spPr/>
      <dgm:t>
        <a:bodyPr/>
        <a:lstStyle/>
        <a:p>
          <a:endParaRPr lang="en-US"/>
        </a:p>
      </dgm:t>
    </dgm:pt>
    <dgm:pt modelId="{4CD7FAD9-991B-0C44-87AC-5AF69EA94047}" type="sibTrans" cxnId="{F6252498-684A-A045-97E4-C73B95D94414}">
      <dgm:prSet/>
      <dgm:spPr/>
      <dgm:t>
        <a:bodyPr/>
        <a:lstStyle/>
        <a:p>
          <a:endParaRPr lang="en-US"/>
        </a:p>
      </dgm:t>
    </dgm:pt>
    <dgm:pt modelId="{EF1F3147-4938-C541-9E5E-459284A32322}">
      <dgm:prSet phldrT="[Text]"/>
      <dgm:spPr/>
      <dgm:t>
        <a:bodyPr/>
        <a:lstStyle/>
        <a:p>
          <a:r>
            <a:rPr lang="en-US" dirty="0"/>
            <a:t>Data Hygiene</a:t>
          </a:r>
        </a:p>
      </dgm:t>
    </dgm:pt>
    <dgm:pt modelId="{09247F09-B338-DC4D-B6BA-AD4509787198}" type="parTrans" cxnId="{0940D4DB-DE32-4C47-AD2A-8B6C0C8EDA94}">
      <dgm:prSet/>
      <dgm:spPr/>
      <dgm:t>
        <a:bodyPr/>
        <a:lstStyle/>
        <a:p>
          <a:endParaRPr lang="en-US"/>
        </a:p>
      </dgm:t>
    </dgm:pt>
    <dgm:pt modelId="{5BA53713-B6B1-0142-9CF0-1BD98D906A02}" type="sibTrans" cxnId="{0940D4DB-DE32-4C47-AD2A-8B6C0C8EDA94}">
      <dgm:prSet/>
      <dgm:spPr/>
      <dgm:t>
        <a:bodyPr/>
        <a:lstStyle/>
        <a:p>
          <a:endParaRPr lang="en-US"/>
        </a:p>
      </dgm:t>
    </dgm:pt>
    <dgm:pt modelId="{0A357A82-105E-E644-AE88-F7509D4F7DF1}">
      <dgm:prSet/>
      <dgm:spPr/>
      <dgm:t>
        <a:bodyPr/>
        <a:lstStyle/>
        <a:p>
          <a:r>
            <a:rPr lang="en-US" dirty="0"/>
            <a:t>4</a:t>
          </a:r>
        </a:p>
      </dgm:t>
    </dgm:pt>
    <dgm:pt modelId="{A651A340-8827-7A4A-9B23-C257AE67736B}" type="parTrans" cxnId="{51E22431-C474-BF45-8CE4-137A849DFDFE}">
      <dgm:prSet/>
      <dgm:spPr/>
      <dgm:t>
        <a:bodyPr/>
        <a:lstStyle/>
        <a:p>
          <a:endParaRPr lang="en-US"/>
        </a:p>
      </dgm:t>
    </dgm:pt>
    <dgm:pt modelId="{42B29E45-C66F-EB49-8A16-B9AA46AEDB09}" type="sibTrans" cxnId="{51E22431-C474-BF45-8CE4-137A849DFDFE}">
      <dgm:prSet/>
      <dgm:spPr/>
      <dgm:t>
        <a:bodyPr/>
        <a:lstStyle/>
        <a:p>
          <a:endParaRPr lang="en-US"/>
        </a:p>
      </dgm:t>
    </dgm:pt>
    <dgm:pt modelId="{4A9F00F8-AFB2-894B-B34D-CD4B4CC1C925}">
      <dgm:prSet/>
      <dgm:spPr/>
      <dgm:t>
        <a:bodyPr/>
        <a:lstStyle/>
        <a:p>
          <a:r>
            <a:rPr lang="en-US" dirty="0"/>
            <a:t>Feature Engineering</a:t>
          </a:r>
        </a:p>
      </dgm:t>
    </dgm:pt>
    <dgm:pt modelId="{0F44F5A2-5E64-394A-8E9A-BB81C66F7CFC}" type="parTrans" cxnId="{539942CE-F4EB-9D49-A8FC-B51375C50702}">
      <dgm:prSet/>
      <dgm:spPr/>
      <dgm:t>
        <a:bodyPr/>
        <a:lstStyle/>
        <a:p>
          <a:endParaRPr lang="en-US"/>
        </a:p>
      </dgm:t>
    </dgm:pt>
    <dgm:pt modelId="{BE86B8ED-CD02-8245-B6D5-DCB764695F9F}" type="sibTrans" cxnId="{539942CE-F4EB-9D49-A8FC-B51375C50702}">
      <dgm:prSet/>
      <dgm:spPr/>
      <dgm:t>
        <a:bodyPr/>
        <a:lstStyle/>
        <a:p>
          <a:endParaRPr lang="en-US"/>
        </a:p>
      </dgm:t>
    </dgm:pt>
    <dgm:pt modelId="{6CF149D6-ECBC-AB46-856C-B5C69E8A2734}">
      <dgm:prSet/>
      <dgm:spPr/>
      <dgm:t>
        <a:bodyPr/>
        <a:lstStyle/>
        <a:p>
          <a:r>
            <a:rPr lang="en-US" dirty="0"/>
            <a:t>Model Training</a:t>
          </a:r>
        </a:p>
      </dgm:t>
    </dgm:pt>
    <dgm:pt modelId="{24B5E82E-727D-6543-8D98-6D399249CE85}" type="parTrans" cxnId="{28D6315A-19AB-FD43-AD5B-FF836351ECDA}">
      <dgm:prSet/>
      <dgm:spPr/>
      <dgm:t>
        <a:bodyPr/>
        <a:lstStyle/>
        <a:p>
          <a:endParaRPr lang="en-US"/>
        </a:p>
      </dgm:t>
    </dgm:pt>
    <dgm:pt modelId="{35823E0F-B852-A043-B227-AD3155F0B899}" type="sibTrans" cxnId="{28D6315A-19AB-FD43-AD5B-FF836351ECDA}">
      <dgm:prSet/>
      <dgm:spPr/>
      <dgm:t>
        <a:bodyPr/>
        <a:lstStyle/>
        <a:p>
          <a:endParaRPr lang="en-US"/>
        </a:p>
      </dgm:t>
    </dgm:pt>
    <dgm:pt modelId="{84797EC8-C88C-7842-B73C-CAE7D88A8D2E}">
      <dgm:prSet/>
      <dgm:spPr/>
      <dgm:t>
        <a:bodyPr/>
        <a:lstStyle/>
        <a:p>
          <a:r>
            <a:rPr lang="en-US" dirty="0"/>
            <a:t>5</a:t>
          </a:r>
        </a:p>
      </dgm:t>
    </dgm:pt>
    <dgm:pt modelId="{DB15EDEF-4C12-B443-9AE2-6A70C972143D}" type="parTrans" cxnId="{55496AD7-F5E8-0B41-9756-D94460864F08}">
      <dgm:prSet/>
      <dgm:spPr/>
      <dgm:t>
        <a:bodyPr/>
        <a:lstStyle/>
        <a:p>
          <a:endParaRPr lang="en-US"/>
        </a:p>
      </dgm:t>
    </dgm:pt>
    <dgm:pt modelId="{0AF19144-910E-3640-B0D4-3F3AC245BF34}" type="sibTrans" cxnId="{55496AD7-F5E8-0B41-9756-D94460864F08}">
      <dgm:prSet/>
      <dgm:spPr/>
      <dgm:t>
        <a:bodyPr/>
        <a:lstStyle/>
        <a:p>
          <a:endParaRPr lang="en-US"/>
        </a:p>
      </dgm:t>
    </dgm:pt>
    <dgm:pt modelId="{5BF960F6-DB41-9247-A16C-BBCEDF182421}">
      <dgm:prSet/>
      <dgm:spPr/>
      <dgm:t>
        <a:bodyPr/>
        <a:lstStyle/>
        <a:p>
          <a:r>
            <a:rPr lang="en-US" dirty="0"/>
            <a:t>6</a:t>
          </a:r>
        </a:p>
      </dgm:t>
    </dgm:pt>
    <dgm:pt modelId="{6CB9417D-12A2-A649-983E-F50A1130DA88}" type="parTrans" cxnId="{DC4C3B77-D623-B342-A667-CF1E016747D3}">
      <dgm:prSet/>
      <dgm:spPr/>
      <dgm:t>
        <a:bodyPr/>
        <a:lstStyle/>
        <a:p>
          <a:endParaRPr lang="en-US"/>
        </a:p>
      </dgm:t>
    </dgm:pt>
    <dgm:pt modelId="{EF6158F7-C7AF-364B-9A5A-2A51593B8C00}" type="sibTrans" cxnId="{DC4C3B77-D623-B342-A667-CF1E016747D3}">
      <dgm:prSet/>
      <dgm:spPr/>
      <dgm:t>
        <a:bodyPr/>
        <a:lstStyle/>
        <a:p>
          <a:endParaRPr lang="en-US"/>
        </a:p>
      </dgm:t>
    </dgm:pt>
    <dgm:pt modelId="{94D37DF2-43C7-CF4A-94D2-C9384FB0C53F}">
      <dgm:prSet/>
      <dgm:spPr/>
      <dgm:t>
        <a:bodyPr/>
        <a:lstStyle/>
        <a:p>
          <a:r>
            <a:rPr lang="en-US" dirty="0"/>
            <a:t>Model Performance</a:t>
          </a:r>
        </a:p>
        <a:p>
          <a:r>
            <a:rPr lang="en-US" dirty="0"/>
            <a:t>Monitoring</a:t>
          </a:r>
        </a:p>
      </dgm:t>
    </dgm:pt>
    <dgm:pt modelId="{D60EBE3D-D2A3-4F47-96DC-099EF00A2C1E}" type="parTrans" cxnId="{BACE7BC7-A5D7-914C-9116-74F482A6AFD7}">
      <dgm:prSet/>
      <dgm:spPr/>
      <dgm:t>
        <a:bodyPr/>
        <a:lstStyle/>
        <a:p>
          <a:endParaRPr lang="en-US"/>
        </a:p>
      </dgm:t>
    </dgm:pt>
    <dgm:pt modelId="{9A21F386-1162-7D44-B89C-0676F02766B9}" type="sibTrans" cxnId="{BACE7BC7-A5D7-914C-9116-74F482A6AFD7}">
      <dgm:prSet/>
      <dgm:spPr/>
      <dgm:t>
        <a:bodyPr/>
        <a:lstStyle/>
        <a:p>
          <a:endParaRPr lang="en-US"/>
        </a:p>
      </dgm:t>
    </dgm:pt>
    <dgm:pt modelId="{C2368963-71B8-2241-8BDD-C759ED874CAA}">
      <dgm:prSet/>
      <dgm:spPr/>
      <dgm:t>
        <a:bodyPr/>
        <a:lstStyle/>
        <a:p>
          <a:r>
            <a:rPr lang="en-US" dirty="0"/>
            <a:t>Model</a:t>
          </a:r>
        </a:p>
        <a:p>
          <a:r>
            <a:rPr lang="en-US" dirty="0"/>
            <a:t>Validation</a:t>
          </a:r>
        </a:p>
      </dgm:t>
    </dgm:pt>
    <dgm:pt modelId="{73AF498E-0093-A24B-A285-40F280226D78}" type="parTrans" cxnId="{50663E0E-3A84-EA47-BF06-6EEC33B2654E}">
      <dgm:prSet/>
      <dgm:spPr/>
      <dgm:t>
        <a:bodyPr/>
        <a:lstStyle/>
        <a:p>
          <a:endParaRPr lang="en-US"/>
        </a:p>
      </dgm:t>
    </dgm:pt>
    <dgm:pt modelId="{D079318D-AC2C-B74F-8F38-07EC41423967}" type="sibTrans" cxnId="{50663E0E-3A84-EA47-BF06-6EEC33B2654E}">
      <dgm:prSet/>
      <dgm:spPr/>
      <dgm:t>
        <a:bodyPr/>
        <a:lstStyle/>
        <a:p>
          <a:endParaRPr lang="en-US"/>
        </a:p>
      </dgm:t>
    </dgm:pt>
    <dgm:pt modelId="{05F3F93F-586C-DF43-A9A7-F028AE7A8A0E}">
      <dgm:prSet/>
      <dgm:spPr/>
      <dgm:t>
        <a:bodyPr/>
        <a:lstStyle/>
        <a:p>
          <a:r>
            <a:rPr lang="en-US" dirty="0"/>
            <a:t>7</a:t>
          </a:r>
        </a:p>
      </dgm:t>
    </dgm:pt>
    <dgm:pt modelId="{32796406-3970-0F4F-ACF7-7BCD4C968DF2}" type="parTrans" cxnId="{B6DC3888-34AF-F44D-9C9F-267D2B7E0359}">
      <dgm:prSet/>
      <dgm:spPr/>
      <dgm:t>
        <a:bodyPr/>
        <a:lstStyle/>
        <a:p>
          <a:endParaRPr lang="en-US"/>
        </a:p>
      </dgm:t>
    </dgm:pt>
    <dgm:pt modelId="{B9485774-035F-DC49-8DE7-7DD712918AEE}" type="sibTrans" cxnId="{B6DC3888-34AF-F44D-9C9F-267D2B7E0359}">
      <dgm:prSet/>
      <dgm:spPr/>
      <dgm:t>
        <a:bodyPr/>
        <a:lstStyle/>
        <a:p>
          <a:endParaRPr lang="en-US"/>
        </a:p>
      </dgm:t>
    </dgm:pt>
    <dgm:pt modelId="{B5D7ED88-24BC-5A4D-A00E-4EC5D9CC8711}">
      <dgm:prSet/>
      <dgm:spPr/>
      <dgm:t>
        <a:bodyPr/>
        <a:lstStyle/>
        <a:p>
          <a:r>
            <a:rPr lang="en-US" dirty="0"/>
            <a:t>Learnings</a:t>
          </a:r>
        </a:p>
        <a:p>
          <a:r>
            <a:rPr lang="en-US" dirty="0"/>
            <a:t>Feedback</a:t>
          </a:r>
        </a:p>
      </dgm:t>
    </dgm:pt>
    <dgm:pt modelId="{74B07C40-F9D9-FE43-93F2-CDCC623D5AF3}" type="parTrans" cxnId="{F7D71A67-1E79-4549-87F4-A678BCEB2B09}">
      <dgm:prSet/>
      <dgm:spPr/>
      <dgm:t>
        <a:bodyPr/>
        <a:lstStyle/>
        <a:p>
          <a:endParaRPr lang="en-US"/>
        </a:p>
      </dgm:t>
    </dgm:pt>
    <dgm:pt modelId="{F1AF1794-F703-B844-8E2A-160A7BF7E356}" type="sibTrans" cxnId="{F7D71A67-1E79-4549-87F4-A678BCEB2B09}">
      <dgm:prSet/>
      <dgm:spPr/>
      <dgm:t>
        <a:bodyPr/>
        <a:lstStyle/>
        <a:p>
          <a:endParaRPr lang="en-US"/>
        </a:p>
      </dgm:t>
    </dgm:pt>
    <dgm:pt modelId="{B59941F7-FEAF-A147-9823-D3C1715D46AE}">
      <dgm:prSet/>
      <dgm:spPr/>
      <dgm:t>
        <a:bodyPr/>
        <a:lstStyle/>
        <a:p>
          <a:r>
            <a:rPr lang="en-US" dirty="0"/>
            <a:t>Deployment</a:t>
          </a:r>
        </a:p>
      </dgm:t>
    </dgm:pt>
    <dgm:pt modelId="{B5A44543-200A-F847-BFA5-CB5782CE53D0}" type="parTrans" cxnId="{EB071611-CAE2-B843-8DEF-AC27871527A1}">
      <dgm:prSet/>
      <dgm:spPr/>
      <dgm:t>
        <a:bodyPr/>
        <a:lstStyle/>
        <a:p>
          <a:endParaRPr lang="en-US"/>
        </a:p>
      </dgm:t>
    </dgm:pt>
    <dgm:pt modelId="{873B161C-24F8-794A-9DA5-2D9D3CCF24DC}" type="sibTrans" cxnId="{EB071611-CAE2-B843-8DEF-AC27871527A1}">
      <dgm:prSet/>
      <dgm:spPr/>
      <dgm:t>
        <a:bodyPr/>
        <a:lstStyle/>
        <a:p>
          <a:endParaRPr lang="en-US"/>
        </a:p>
      </dgm:t>
    </dgm:pt>
    <dgm:pt modelId="{BC360DE8-728B-4E49-A362-569B6FA9DF20}" type="pres">
      <dgm:prSet presAssocID="{C7913D89-7A23-9342-92FB-4C6F5F8C24E3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241A0F5C-D408-CE47-8FE0-55632C4ECF8A}" type="pres">
      <dgm:prSet presAssocID="{52BB8814-257C-324A-947E-E1E2FD39EE2F}" presName="horFlow" presStyleCnt="0"/>
      <dgm:spPr/>
    </dgm:pt>
    <dgm:pt modelId="{D7467E12-5A29-1E44-BC80-B5FAD5DE33A3}" type="pres">
      <dgm:prSet presAssocID="{52BB8814-257C-324A-947E-E1E2FD39EE2F}" presName="bigChev" presStyleLbl="node1" presStyleIdx="0" presStyleCnt="7"/>
      <dgm:spPr/>
    </dgm:pt>
    <dgm:pt modelId="{8946AD9F-ECAD-8F4E-8565-D168D74D9BE6}" type="pres">
      <dgm:prSet presAssocID="{D3600AE2-E6CE-E741-A1C6-9FF58D4341E8}" presName="parTrans" presStyleCnt="0"/>
      <dgm:spPr/>
    </dgm:pt>
    <dgm:pt modelId="{FC65F89A-0F73-6541-9CA2-2AFAD342BB83}" type="pres">
      <dgm:prSet presAssocID="{16A59961-020B-8149-89F2-2067C3E70EB9}" presName="node" presStyleLbl="alignAccFollowNode1" presStyleIdx="0" presStyleCnt="10">
        <dgm:presLayoutVars>
          <dgm:bulletEnabled val="1"/>
        </dgm:presLayoutVars>
      </dgm:prSet>
      <dgm:spPr/>
    </dgm:pt>
    <dgm:pt modelId="{3363E86C-D2DC-F742-A482-142C74923D5E}" type="pres">
      <dgm:prSet presAssocID="{2F0B2405-D1E4-FF4F-B741-7D400F79460D}" presName="sibTrans" presStyleCnt="0"/>
      <dgm:spPr/>
    </dgm:pt>
    <dgm:pt modelId="{7598D53F-EECA-1844-A2D6-953A186524C8}" type="pres">
      <dgm:prSet presAssocID="{EF1F3147-4938-C541-9E5E-459284A32322}" presName="node" presStyleLbl="alignAccFollowNode1" presStyleIdx="1" presStyleCnt="10">
        <dgm:presLayoutVars>
          <dgm:bulletEnabled val="1"/>
        </dgm:presLayoutVars>
      </dgm:prSet>
      <dgm:spPr/>
    </dgm:pt>
    <dgm:pt modelId="{28CAEF5A-D501-2846-B66B-4F1C09F26C10}" type="pres">
      <dgm:prSet presAssocID="{52BB8814-257C-324A-947E-E1E2FD39EE2F}" presName="vSp" presStyleCnt="0"/>
      <dgm:spPr/>
    </dgm:pt>
    <dgm:pt modelId="{42688BFE-CF5A-244E-8EE1-0DB8EE534D84}" type="pres">
      <dgm:prSet presAssocID="{FDF92693-53D2-6A44-A497-D742806966B6}" presName="horFlow" presStyleCnt="0"/>
      <dgm:spPr/>
    </dgm:pt>
    <dgm:pt modelId="{F06CA0A3-DA54-E349-A190-BDB8FADFFD2F}" type="pres">
      <dgm:prSet presAssocID="{FDF92693-53D2-6A44-A497-D742806966B6}" presName="bigChev" presStyleLbl="node1" presStyleIdx="1" presStyleCnt="7"/>
      <dgm:spPr/>
    </dgm:pt>
    <dgm:pt modelId="{8455574F-9A57-DF4F-BB81-3088490BA486}" type="pres">
      <dgm:prSet presAssocID="{EC7001CE-9F2B-E04F-A7C0-B7CDB4DB964D}" presName="parTrans" presStyleCnt="0"/>
      <dgm:spPr/>
    </dgm:pt>
    <dgm:pt modelId="{660844B2-8987-CC4F-899B-BC24A32A07E6}" type="pres">
      <dgm:prSet presAssocID="{E7F30388-7CD3-E74E-BDCD-A0A54CAF626D}" presName="node" presStyleLbl="alignAccFollowNode1" presStyleIdx="2" presStyleCnt="10">
        <dgm:presLayoutVars>
          <dgm:bulletEnabled val="1"/>
        </dgm:presLayoutVars>
      </dgm:prSet>
      <dgm:spPr/>
    </dgm:pt>
    <dgm:pt modelId="{17CDDD22-496F-AB4F-B0CB-055E6546852E}" type="pres">
      <dgm:prSet presAssocID="{FDF92693-53D2-6A44-A497-D742806966B6}" presName="vSp" presStyleCnt="0"/>
      <dgm:spPr/>
    </dgm:pt>
    <dgm:pt modelId="{A3A42A9C-1D26-A74D-8AE5-0D62A18F1D5A}" type="pres">
      <dgm:prSet presAssocID="{520848DE-D959-ED45-9BC4-917CA9ECE61D}" presName="horFlow" presStyleCnt="0"/>
      <dgm:spPr/>
    </dgm:pt>
    <dgm:pt modelId="{2F50E550-427C-0F45-9EAB-F86544C72EB4}" type="pres">
      <dgm:prSet presAssocID="{520848DE-D959-ED45-9BC4-917CA9ECE61D}" presName="bigChev" presStyleLbl="node1" presStyleIdx="2" presStyleCnt="7"/>
      <dgm:spPr/>
    </dgm:pt>
    <dgm:pt modelId="{D8A662A5-F730-124E-927D-EEEFA8217DFC}" type="pres">
      <dgm:prSet presAssocID="{E40BEBF8-263D-BC4F-95D1-23FB8BA1B9B1}" presName="parTrans" presStyleCnt="0"/>
      <dgm:spPr/>
    </dgm:pt>
    <dgm:pt modelId="{BA6565FD-732A-2B46-9421-F3450131058E}" type="pres">
      <dgm:prSet presAssocID="{7F5C3AD4-7ABC-CB41-8708-B869E648EF5F}" presName="node" presStyleLbl="alignAccFollowNode1" presStyleIdx="3" presStyleCnt="10">
        <dgm:presLayoutVars>
          <dgm:bulletEnabled val="1"/>
        </dgm:presLayoutVars>
      </dgm:prSet>
      <dgm:spPr/>
    </dgm:pt>
    <dgm:pt modelId="{B2D9357A-BDDA-C34C-92E0-C2446D93D399}" type="pres">
      <dgm:prSet presAssocID="{520848DE-D959-ED45-9BC4-917CA9ECE61D}" presName="vSp" presStyleCnt="0"/>
      <dgm:spPr/>
    </dgm:pt>
    <dgm:pt modelId="{71BD59EE-23AB-B24D-99A2-75F7ABC18407}" type="pres">
      <dgm:prSet presAssocID="{0A357A82-105E-E644-AE88-F7509D4F7DF1}" presName="horFlow" presStyleCnt="0"/>
      <dgm:spPr/>
    </dgm:pt>
    <dgm:pt modelId="{C2DB09B9-CF28-0F44-B009-B80CC7E60E8B}" type="pres">
      <dgm:prSet presAssocID="{0A357A82-105E-E644-AE88-F7509D4F7DF1}" presName="bigChev" presStyleLbl="node1" presStyleIdx="3" presStyleCnt="7"/>
      <dgm:spPr/>
    </dgm:pt>
    <dgm:pt modelId="{EB2C25CD-24BC-0440-B82D-FD5B56A252F2}" type="pres">
      <dgm:prSet presAssocID="{0F44F5A2-5E64-394A-8E9A-BB81C66F7CFC}" presName="parTrans" presStyleCnt="0"/>
      <dgm:spPr/>
    </dgm:pt>
    <dgm:pt modelId="{178CEB4A-6FBA-A14B-B0C8-FDB59C565841}" type="pres">
      <dgm:prSet presAssocID="{4A9F00F8-AFB2-894B-B34D-CD4B4CC1C925}" presName="node" presStyleLbl="alignAccFollowNode1" presStyleIdx="4" presStyleCnt="10">
        <dgm:presLayoutVars>
          <dgm:bulletEnabled val="1"/>
        </dgm:presLayoutVars>
      </dgm:prSet>
      <dgm:spPr/>
    </dgm:pt>
    <dgm:pt modelId="{338C4CA8-5CDA-9A44-BA23-CBC39342843E}" type="pres">
      <dgm:prSet presAssocID="{0A357A82-105E-E644-AE88-F7509D4F7DF1}" presName="vSp" presStyleCnt="0"/>
      <dgm:spPr/>
    </dgm:pt>
    <dgm:pt modelId="{201D2094-824F-A84A-BA21-3214717C5A5B}" type="pres">
      <dgm:prSet presAssocID="{84797EC8-C88C-7842-B73C-CAE7D88A8D2E}" presName="horFlow" presStyleCnt="0"/>
      <dgm:spPr/>
    </dgm:pt>
    <dgm:pt modelId="{54905477-74DB-B346-8B78-B3FDD00630DA}" type="pres">
      <dgm:prSet presAssocID="{84797EC8-C88C-7842-B73C-CAE7D88A8D2E}" presName="bigChev" presStyleLbl="node1" presStyleIdx="4" presStyleCnt="7"/>
      <dgm:spPr/>
    </dgm:pt>
    <dgm:pt modelId="{8B7A98A9-8978-3F4D-9D7F-CE5279E03EE5}" type="pres">
      <dgm:prSet presAssocID="{24B5E82E-727D-6543-8D98-6D399249CE85}" presName="parTrans" presStyleCnt="0"/>
      <dgm:spPr/>
    </dgm:pt>
    <dgm:pt modelId="{B9067B99-C176-BA40-ACCA-58B367581A00}" type="pres">
      <dgm:prSet presAssocID="{6CF149D6-ECBC-AB46-856C-B5C69E8A2734}" presName="node" presStyleLbl="alignAccFollowNode1" presStyleIdx="5" presStyleCnt="10">
        <dgm:presLayoutVars>
          <dgm:bulletEnabled val="1"/>
        </dgm:presLayoutVars>
      </dgm:prSet>
      <dgm:spPr/>
    </dgm:pt>
    <dgm:pt modelId="{4EC1F80D-84EB-884E-9E69-D9FC448C6743}" type="pres">
      <dgm:prSet presAssocID="{35823E0F-B852-A043-B227-AD3155F0B899}" presName="sibTrans" presStyleCnt="0"/>
      <dgm:spPr/>
    </dgm:pt>
    <dgm:pt modelId="{4BA27D12-8CCC-7440-AC00-F64F5BF4FF78}" type="pres">
      <dgm:prSet presAssocID="{C2368963-71B8-2241-8BDD-C759ED874CAA}" presName="node" presStyleLbl="alignAccFollowNode1" presStyleIdx="6" presStyleCnt="10">
        <dgm:presLayoutVars>
          <dgm:bulletEnabled val="1"/>
        </dgm:presLayoutVars>
      </dgm:prSet>
      <dgm:spPr/>
    </dgm:pt>
    <dgm:pt modelId="{EBA7FE3C-A572-AD44-BBE0-3C5F9A0FCAA5}" type="pres">
      <dgm:prSet presAssocID="{84797EC8-C88C-7842-B73C-CAE7D88A8D2E}" presName="vSp" presStyleCnt="0"/>
      <dgm:spPr/>
    </dgm:pt>
    <dgm:pt modelId="{BB1154C1-EF6A-904F-9511-960AE1C2D5F7}" type="pres">
      <dgm:prSet presAssocID="{5BF960F6-DB41-9247-A16C-BBCEDF182421}" presName="horFlow" presStyleCnt="0"/>
      <dgm:spPr/>
    </dgm:pt>
    <dgm:pt modelId="{C8998EA1-5D4E-F24B-B1B9-30C04508C575}" type="pres">
      <dgm:prSet presAssocID="{5BF960F6-DB41-9247-A16C-BBCEDF182421}" presName="bigChev" presStyleLbl="node1" presStyleIdx="5" presStyleCnt="7"/>
      <dgm:spPr/>
    </dgm:pt>
    <dgm:pt modelId="{6DD39835-6544-5A4C-A219-839ADD1B1703}" type="pres">
      <dgm:prSet presAssocID="{B5A44543-200A-F847-BFA5-CB5782CE53D0}" presName="parTrans" presStyleCnt="0"/>
      <dgm:spPr/>
    </dgm:pt>
    <dgm:pt modelId="{0556784C-1FCD-EC4B-934A-33D567EC98A6}" type="pres">
      <dgm:prSet presAssocID="{B59941F7-FEAF-A147-9823-D3C1715D46AE}" presName="node" presStyleLbl="alignAccFollowNode1" presStyleIdx="7" presStyleCnt="10">
        <dgm:presLayoutVars>
          <dgm:bulletEnabled val="1"/>
        </dgm:presLayoutVars>
      </dgm:prSet>
      <dgm:spPr/>
    </dgm:pt>
    <dgm:pt modelId="{5EF01B97-0DEF-BE4B-A9F1-D13C18F8DB30}" type="pres">
      <dgm:prSet presAssocID="{873B161C-24F8-794A-9DA5-2D9D3CCF24DC}" presName="sibTrans" presStyleCnt="0"/>
      <dgm:spPr/>
    </dgm:pt>
    <dgm:pt modelId="{76191459-1252-2C4B-9BAA-9D7D4FFF374F}" type="pres">
      <dgm:prSet presAssocID="{94D37DF2-43C7-CF4A-94D2-C9384FB0C53F}" presName="node" presStyleLbl="alignAccFollowNode1" presStyleIdx="8" presStyleCnt="10">
        <dgm:presLayoutVars>
          <dgm:bulletEnabled val="1"/>
        </dgm:presLayoutVars>
      </dgm:prSet>
      <dgm:spPr/>
    </dgm:pt>
    <dgm:pt modelId="{C7BB44EA-3C9B-AD4F-993E-FB3AE47A64E8}" type="pres">
      <dgm:prSet presAssocID="{5BF960F6-DB41-9247-A16C-BBCEDF182421}" presName="vSp" presStyleCnt="0"/>
      <dgm:spPr/>
    </dgm:pt>
    <dgm:pt modelId="{86613F04-51CC-C547-8D08-ACFA2EDB0265}" type="pres">
      <dgm:prSet presAssocID="{05F3F93F-586C-DF43-A9A7-F028AE7A8A0E}" presName="horFlow" presStyleCnt="0"/>
      <dgm:spPr/>
    </dgm:pt>
    <dgm:pt modelId="{376FF056-3979-FE44-B9FF-B6DD107B12AD}" type="pres">
      <dgm:prSet presAssocID="{05F3F93F-586C-DF43-A9A7-F028AE7A8A0E}" presName="bigChev" presStyleLbl="node1" presStyleIdx="6" presStyleCnt="7"/>
      <dgm:spPr/>
    </dgm:pt>
    <dgm:pt modelId="{79100570-9EA5-834F-9B17-7D50F8676E1D}" type="pres">
      <dgm:prSet presAssocID="{74B07C40-F9D9-FE43-93F2-CDCC623D5AF3}" presName="parTrans" presStyleCnt="0"/>
      <dgm:spPr/>
    </dgm:pt>
    <dgm:pt modelId="{DC6A03EF-B66E-1F49-AD11-B8CB914B035C}" type="pres">
      <dgm:prSet presAssocID="{B5D7ED88-24BC-5A4D-A00E-4EC5D9CC8711}" presName="node" presStyleLbl="alignAccFollowNode1" presStyleIdx="9" presStyleCnt="10">
        <dgm:presLayoutVars>
          <dgm:bulletEnabled val="1"/>
        </dgm:presLayoutVars>
      </dgm:prSet>
      <dgm:spPr/>
    </dgm:pt>
  </dgm:ptLst>
  <dgm:cxnLst>
    <dgm:cxn modelId="{50663E0E-3A84-EA47-BF06-6EEC33B2654E}" srcId="{84797EC8-C88C-7842-B73C-CAE7D88A8D2E}" destId="{C2368963-71B8-2241-8BDD-C759ED874CAA}" srcOrd="1" destOrd="0" parTransId="{73AF498E-0093-A24B-A285-40F280226D78}" sibTransId="{D079318D-AC2C-B74F-8F38-07EC41423967}"/>
    <dgm:cxn modelId="{BCAB740F-A38D-2D47-834F-192C8EFF3217}" type="presOf" srcId="{5BF960F6-DB41-9247-A16C-BBCEDF182421}" destId="{C8998EA1-5D4E-F24B-B1B9-30C04508C575}" srcOrd="0" destOrd="0" presId="urn:microsoft.com/office/officeart/2005/8/layout/lProcess3"/>
    <dgm:cxn modelId="{EB071611-CAE2-B843-8DEF-AC27871527A1}" srcId="{5BF960F6-DB41-9247-A16C-BBCEDF182421}" destId="{B59941F7-FEAF-A147-9823-D3C1715D46AE}" srcOrd="0" destOrd="0" parTransId="{B5A44543-200A-F847-BFA5-CB5782CE53D0}" sibTransId="{873B161C-24F8-794A-9DA5-2D9D3CCF24DC}"/>
    <dgm:cxn modelId="{09441B17-0F3F-A249-B8E8-3FFF9D1EEC02}" type="presOf" srcId="{4A9F00F8-AFB2-894B-B34D-CD4B4CC1C925}" destId="{178CEB4A-6FBA-A14B-B0C8-FDB59C565841}" srcOrd="0" destOrd="0" presId="urn:microsoft.com/office/officeart/2005/8/layout/lProcess3"/>
    <dgm:cxn modelId="{D9BF4020-06D2-FF43-90E5-E47DC5AF5C3B}" type="presOf" srcId="{7F5C3AD4-7ABC-CB41-8708-B869E648EF5F}" destId="{BA6565FD-732A-2B46-9421-F3450131058E}" srcOrd="0" destOrd="0" presId="urn:microsoft.com/office/officeart/2005/8/layout/lProcess3"/>
    <dgm:cxn modelId="{50ACE624-1307-FE4E-A36F-7A67E9AE6BA8}" type="presOf" srcId="{05F3F93F-586C-DF43-A9A7-F028AE7A8A0E}" destId="{376FF056-3979-FE44-B9FF-B6DD107B12AD}" srcOrd="0" destOrd="0" presId="urn:microsoft.com/office/officeart/2005/8/layout/lProcess3"/>
    <dgm:cxn modelId="{E8AE6725-4926-0948-97D4-881C8D5EC1DA}" type="presOf" srcId="{94D37DF2-43C7-CF4A-94D2-C9384FB0C53F}" destId="{76191459-1252-2C4B-9BAA-9D7D4FFF374F}" srcOrd="0" destOrd="0" presId="urn:microsoft.com/office/officeart/2005/8/layout/lProcess3"/>
    <dgm:cxn modelId="{E5ABFC29-FB9B-2E47-8414-B94717D2AA7B}" type="presOf" srcId="{16A59961-020B-8149-89F2-2067C3E70EB9}" destId="{FC65F89A-0F73-6541-9CA2-2AFAD342BB83}" srcOrd="0" destOrd="0" presId="urn:microsoft.com/office/officeart/2005/8/layout/lProcess3"/>
    <dgm:cxn modelId="{51E22431-C474-BF45-8CE4-137A849DFDFE}" srcId="{C7913D89-7A23-9342-92FB-4C6F5F8C24E3}" destId="{0A357A82-105E-E644-AE88-F7509D4F7DF1}" srcOrd="3" destOrd="0" parTransId="{A651A340-8827-7A4A-9B23-C257AE67736B}" sibTransId="{42B29E45-C66F-EB49-8A16-B9AA46AEDB09}"/>
    <dgm:cxn modelId="{769E6A40-EC7D-D04E-94C3-C5076A6E51BD}" srcId="{52BB8814-257C-324A-947E-E1E2FD39EE2F}" destId="{16A59961-020B-8149-89F2-2067C3E70EB9}" srcOrd="0" destOrd="0" parTransId="{D3600AE2-E6CE-E741-A1C6-9FF58D4341E8}" sibTransId="{2F0B2405-D1E4-FF4F-B741-7D400F79460D}"/>
    <dgm:cxn modelId="{00512048-BB7A-1342-AFE4-922F683971EE}" type="presOf" srcId="{0A357A82-105E-E644-AE88-F7509D4F7DF1}" destId="{C2DB09B9-CF28-0F44-B009-B80CC7E60E8B}" srcOrd="0" destOrd="0" presId="urn:microsoft.com/office/officeart/2005/8/layout/lProcess3"/>
    <dgm:cxn modelId="{6C946F57-520E-7340-90F3-A4C88F01F234}" type="presOf" srcId="{FDF92693-53D2-6A44-A497-D742806966B6}" destId="{F06CA0A3-DA54-E349-A190-BDB8FADFFD2F}" srcOrd="0" destOrd="0" presId="urn:microsoft.com/office/officeart/2005/8/layout/lProcess3"/>
    <dgm:cxn modelId="{28D6315A-19AB-FD43-AD5B-FF836351ECDA}" srcId="{84797EC8-C88C-7842-B73C-CAE7D88A8D2E}" destId="{6CF149D6-ECBC-AB46-856C-B5C69E8A2734}" srcOrd="0" destOrd="0" parTransId="{24B5E82E-727D-6543-8D98-6D399249CE85}" sibTransId="{35823E0F-B852-A043-B227-AD3155F0B899}"/>
    <dgm:cxn modelId="{F7D71A67-1E79-4549-87F4-A678BCEB2B09}" srcId="{05F3F93F-586C-DF43-A9A7-F028AE7A8A0E}" destId="{B5D7ED88-24BC-5A4D-A00E-4EC5D9CC8711}" srcOrd="0" destOrd="0" parTransId="{74B07C40-F9D9-FE43-93F2-CDCC623D5AF3}" sibTransId="{F1AF1794-F703-B844-8E2A-160A7BF7E356}"/>
    <dgm:cxn modelId="{DC4C3B77-D623-B342-A667-CF1E016747D3}" srcId="{C7913D89-7A23-9342-92FB-4C6F5F8C24E3}" destId="{5BF960F6-DB41-9247-A16C-BBCEDF182421}" srcOrd="5" destOrd="0" parTransId="{6CB9417D-12A2-A649-983E-F50A1130DA88}" sibTransId="{EF6158F7-C7AF-364B-9A5A-2A51593B8C00}"/>
    <dgm:cxn modelId="{7EC60E7C-5A95-B84E-A8BB-6BD9228F0377}" srcId="{C7913D89-7A23-9342-92FB-4C6F5F8C24E3}" destId="{520848DE-D959-ED45-9BC4-917CA9ECE61D}" srcOrd="2" destOrd="0" parTransId="{475B2DA7-BDA4-214C-A924-252CBB982335}" sibTransId="{1F33CEA8-D90F-7946-B13F-2F6275410FC1}"/>
    <dgm:cxn modelId="{B6DC3888-34AF-F44D-9C9F-267D2B7E0359}" srcId="{C7913D89-7A23-9342-92FB-4C6F5F8C24E3}" destId="{05F3F93F-586C-DF43-A9A7-F028AE7A8A0E}" srcOrd="6" destOrd="0" parTransId="{32796406-3970-0F4F-ACF7-7BCD4C968DF2}" sibTransId="{B9485774-035F-DC49-8DE7-7DD712918AEE}"/>
    <dgm:cxn modelId="{0AEB8D8E-D9E9-044B-8DAB-13F2429943A4}" type="presOf" srcId="{52BB8814-257C-324A-947E-E1E2FD39EE2F}" destId="{D7467E12-5A29-1E44-BC80-B5FAD5DE33A3}" srcOrd="0" destOrd="0" presId="urn:microsoft.com/office/officeart/2005/8/layout/lProcess3"/>
    <dgm:cxn modelId="{6A591D92-84B4-DB4F-8A09-E8D2425835C9}" srcId="{FDF92693-53D2-6A44-A497-D742806966B6}" destId="{E7F30388-7CD3-E74E-BDCD-A0A54CAF626D}" srcOrd="0" destOrd="0" parTransId="{EC7001CE-9F2B-E04F-A7C0-B7CDB4DB964D}" sibTransId="{26D86B0A-00A6-6A49-9010-A171FE8D5657}"/>
    <dgm:cxn modelId="{F6252498-684A-A045-97E4-C73B95D94414}" srcId="{520848DE-D959-ED45-9BC4-917CA9ECE61D}" destId="{7F5C3AD4-7ABC-CB41-8708-B869E648EF5F}" srcOrd="0" destOrd="0" parTransId="{E40BEBF8-263D-BC4F-95D1-23FB8BA1B9B1}" sibTransId="{4CD7FAD9-991B-0C44-87AC-5AF69EA94047}"/>
    <dgm:cxn modelId="{D2607F9A-06FF-DD44-9938-DC0A4C1173A7}" type="presOf" srcId="{C2368963-71B8-2241-8BDD-C759ED874CAA}" destId="{4BA27D12-8CCC-7440-AC00-F64F5BF4FF78}" srcOrd="0" destOrd="0" presId="urn:microsoft.com/office/officeart/2005/8/layout/lProcess3"/>
    <dgm:cxn modelId="{21208F9C-8153-E945-A008-29809FB7DFCD}" type="presOf" srcId="{C7913D89-7A23-9342-92FB-4C6F5F8C24E3}" destId="{BC360DE8-728B-4E49-A362-569B6FA9DF20}" srcOrd="0" destOrd="0" presId="urn:microsoft.com/office/officeart/2005/8/layout/lProcess3"/>
    <dgm:cxn modelId="{421540A5-A2C9-7C4C-89D9-24D84BAAEAF3}" type="presOf" srcId="{B5D7ED88-24BC-5A4D-A00E-4EC5D9CC8711}" destId="{DC6A03EF-B66E-1F49-AD11-B8CB914B035C}" srcOrd="0" destOrd="0" presId="urn:microsoft.com/office/officeart/2005/8/layout/lProcess3"/>
    <dgm:cxn modelId="{A8D47BAF-7EF5-E14A-8663-7079E2F2DDF0}" type="presOf" srcId="{84797EC8-C88C-7842-B73C-CAE7D88A8D2E}" destId="{54905477-74DB-B346-8B78-B3FDD00630DA}" srcOrd="0" destOrd="0" presId="urn:microsoft.com/office/officeart/2005/8/layout/lProcess3"/>
    <dgm:cxn modelId="{445FE3C3-9355-EE45-A755-A11154A9AC0B}" type="presOf" srcId="{6CF149D6-ECBC-AB46-856C-B5C69E8A2734}" destId="{B9067B99-C176-BA40-ACCA-58B367581A00}" srcOrd="0" destOrd="0" presId="urn:microsoft.com/office/officeart/2005/8/layout/lProcess3"/>
    <dgm:cxn modelId="{7AB1C7C6-8FA3-5D46-8B93-6104C410A3D6}" type="presOf" srcId="{B59941F7-FEAF-A147-9823-D3C1715D46AE}" destId="{0556784C-1FCD-EC4B-934A-33D567EC98A6}" srcOrd="0" destOrd="0" presId="urn:microsoft.com/office/officeart/2005/8/layout/lProcess3"/>
    <dgm:cxn modelId="{BACE7BC7-A5D7-914C-9116-74F482A6AFD7}" srcId="{5BF960F6-DB41-9247-A16C-BBCEDF182421}" destId="{94D37DF2-43C7-CF4A-94D2-C9384FB0C53F}" srcOrd="1" destOrd="0" parTransId="{D60EBE3D-D2A3-4F47-96DC-099EF00A2C1E}" sibTransId="{9A21F386-1162-7D44-B89C-0676F02766B9}"/>
    <dgm:cxn modelId="{539942CE-F4EB-9D49-A8FC-B51375C50702}" srcId="{0A357A82-105E-E644-AE88-F7509D4F7DF1}" destId="{4A9F00F8-AFB2-894B-B34D-CD4B4CC1C925}" srcOrd="0" destOrd="0" parTransId="{0F44F5A2-5E64-394A-8E9A-BB81C66F7CFC}" sibTransId="{BE86B8ED-CD02-8245-B6D5-DCB764695F9F}"/>
    <dgm:cxn modelId="{BD9B0ED5-67E9-A347-BAB5-528FBBCA6723}" type="presOf" srcId="{E7F30388-7CD3-E74E-BDCD-A0A54CAF626D}" destId="{660844B2-8987-CC4F-899B-BC24A32A07E6}" srcOrd="0" destOrd="0" presId="urn:microsoft.com/office/officeart/2005/8/layout/lProcess3"/>
    <dgm:cxn modelId="{55496AD7-F5E8-0B41-9756-D94460864F08}" srcId="{C7913D89-7A23-9342-92FB-4C6F5F8C24E3}" destId="{84797EC8-C88C-7842-B73C-CAE7D88A8D2E}" srcOrd="4" destOrd="0" parTransId="{DB15EDEF-4C12-B443-9AE2-6A70C972143D}" sibTransId="{0AF19144-910E-3640-B0D4-3F3AC245BF34}"/>
    <dgm:cxn modelId="{B7AE92D9-1092-C146-9219-24C981B3B885}" srcId="{C7913D89-7A23-9342-92FB-4C6F5F8C24E3}" destId="{52BB8814-257C-324A-947E-E1E2FD39EE2F}" srcOrd="0" destOrd="0" parTransId="{29D188E2-221A-A74F-8C25-3AF6A27696C8}" sibTransId="{0EAF7B72-5924-8945-B104-183399232D29}"/>
    <dgm:cxn modelId="{0940D4DB-DE32-4C47-AD2A-8B6C0C8EDA94}" srcId="{52BB8814-257C-324A-947E-E1E2FD39EE2F}" destId="{EF1F3147-4938-C541-9E5E-459284A32322}" srcOrd="1" destOrd="0" parTransId="{09247F09-B338-DC4D-B6BA-AD4509787198}" sibTransId="{5BA53713-B6B1-0142-9CF0-1BD98D906A02}"/>
    <dgm:cxn modelId="{750B81DF-CFC5-B54F-A298-185C2B0A4A63}" type="presOf" srcId="{520848DE-D959-ED45-9BC4-917CA9ECE61D}" destId="{2F50E550-427C-0F45-9EAB-F86544C72EB4}" srcOrd="0" destOrd="0" presId="urn:microsoft.com/office/officeart/2005/8/layout/lProcess3"/>
    <dgm:cxn modelId="{A3AFF8EA-F0AE-714F-B2DF-FC18F78AD5BB}" srcId="{C7913D89-7A23-9342-92FB-4C6F5F8C24E3}" destId="{FDF92693-53D2-6A44-A497-D742806966B6}" srcOrd="1" destOrd="0" parTransId="{1E64E1D8-4471-4348-9FFA-6EA263CCECED}" sibTransId="{87808417-38FD-5347-AC40-46CC65D041AA}"/>
    <dgm:cxn modelId="{052748FD-3D31-3B40-BD51-4C7A1A225FB5}" type="presOf" srcId="{EF1F3147-4938-C541-9E5E-459284A32322}" destId="{7598D53F-EECA-1844-A2D6-953A186524C8}" srcOrd="0" destOrd="0" presId="urn:microsoft.com/office/officeart/2005/8/layout/lProcess3"/>
    <dgm:cxn modelId="{B9D7DDEA-0F21-FF4F-9F6A-3F258EF8EF51}" type="presParOf" srcId="{BC360DE8-728B-4E49-A362-569B6FA9DF20}" destId="{241A0F5C-D408-CE47-8FE0-55632C4ECF8A}" srcOrd="0" destOrd="0" presId="urn:microsoft.com/office/officeart/2005/8/layout/lProcess3"/>
    <dgm:cxn modelId="{CC71F065-43FA-3043-B503-55FEDBF286FB}" type="presParOf" srcId="{241A0F5C-D408-CE47-8FE0-55632C4ECF8A}" destId="{D7467E12-5A29-1E44-BC80-B5FAD5DE33A3}" srcOrd="0" destOrd="0" presId="urn:microsoft.com/office/officeart/2005/8/layout/lProcess3"/>
    <dgm:cxn modelId="{2A817107-C274-4143-99FB-49FE2B7744E2}" type="presParOf" srcId="{241A0F5C-D408-CE47-8FE0-55632C4ECF8A}" destId="{8946AD9F-ECAD-8F4E-8565-D168D74D9BE6}" srcOrd="1" destOrd="0" presId="urn:microsoft.com/office/officeart/2005/8/layout/lProcess3"/>
    <dgm:cxn modelId="{59B831F9-0CE4-C241-886D-535092DFBCC7}" type="presParOf" srcId="{241A0F5C-D408-CE47-8FE0-55632C4ECF8A}" destId="{FC65F89A-0F73-6541-9CA2-2AFAD342BB83}" srcOrd="2" destOrd="0" presId="urn:microsoft.com/office/officeart/2005/8/layout/lProcess3"/>
    <dgm:cxn modelId="{8ABEBC0C-F3BD-0045-AD48-34050C6ACB7E}" type="presParOf" srcId="{241A0F5C-D408-CE47-8FE0-55632C4ECF8A}" destId="{3363E86C-D2DC-F742-A482-142C74923D5E}" srcOrd="3" destOrd="0" presId="urn:microsoft.com/office/officeart/2005/8/layout/lProcess3"/>
    <dgm:cxn modelId="{F51A081D-F13A-ED48-96C1-DCE0AB216A03}" type="presParOf" srcId="{241A0F5C-D408-CE47-8FE0-55632C4ECF8A}" destId="{7598D53F-EECA-1844-A2D6-953A186524C8}" srcOrd="4" destOrd="0" presId="urn:microsoft.com/office/officeart/2005/8/layout/lProcess3"/>
    <dgm:cxn modelId="{72E3412A-07B9-8C48-8BC7-2C98EC0825CE}" type="presParOf" srcId="{BC360DE8-728B-4E49-A362-569B6FA9DF20}" destId="{28CAEF5A-D501-2846-B66B-4F1C09F26C10}" srcOrd="1" destOrd="0" presId="urn:microsoft.com/office/officeart/2005/8/layout/lProcess3"/>
    <dgm:cxn modelId="{CE23688D-FABD-1C46-A99B-2BBDE08011CA}" type="presParOf" srcId="{BC360DE8-728B-4E49-A362-569B6FA9DF20}" destId="{42688BFE-CF5A-244E-8EE1-0DB8EE534D84}" srcOrd="2" destOrd="0" presId="urn:microsoft.com/office/officeart/2005/8/layout/lProcess3"/>
    <dgm:cxn modelId="{D8C9C62C-9828-B346-9C0E-FC22798A1275}" type="presParOf" srcId="{42688BFE-CF5A-244E-8EE1-0DB8EE534D84}" destId="{F06CA0A3-DA54-E349-A190-BDB8FADFFD2F}" srcOrd="0" destOrd="0" presId="urn:microsoft.com/office/officeart/2005/8/layout/lProcess3"/>
    <dgm:cxn modelId="{08A35F66-9359-C742-A110-3120714B4885}" type="presParOf" srcId="{42688BFE-CF5A-244E-8EE1-0DB8EE534D84}" destId="{8455574F-9A57-DF4F-BB81-3088490BA486}" srcOrd="1" destOrd="0" presId="urn:microsoft.com/office/officeart/2005/8/layout/lProcess3"/>
    <dgm:cxn modelId="{F28C6C21-A6C4-6445-84A1-15D5395FF1FE}" type="presParOf" srcId="{42688BFE-CF5A-244E-8EE1-0DB8EE534D84}" destId="{660844B2-8987-CC4F-899B-BC24A32A07E6}" srcOrd="2" destOrd="0" presId="urn:microsoft.com/office/officeart/2005/8/layout/lProcess3"/>
    <dgm:cxn modelId="{6E5F94FA-51A4-164D-A76B-8EC90B911528}" type="presParOf" srcId="{BC360DE8-728B-4E49-A362-569B6FA9DF20}" destId="{17CDDD22-496F-AB4F-B0CB-055E6546852E}" srcOrd="3" destOrd="0" presId="urn:microsoft.com/office/officeart/2005/8/layout/lProcess3"/>
    <dgm:cxn modelId="{2E30DCC9-40AE-DB4C-A78B-5B7021F13AA5}" type="presParOf" srcId="{BC360DE8-728B-4E49-A362-569B6FA9DF20}" destId="{A3A42A9C-1D26-A74D-8AE5-0D62A18F1D5A}" srcOrd="4" destOrd="0" presId="urn:microsoft.com/office/officeart/2005/8/layout/lProcess3"/>
    <dgm:cxn modelId="{609F5A38-46CB-334F-BCE6-718A78EAF1F3}" type="presParOf" srcId="{A3A42A9C-1D26-A74D-8AE5-0D62A18F1D5A}" destId="{2F50E550-427C-0F45-9EAB-F86544C72EB4}" srcOrd="0" destOrd="0" presId="urn:microsoft.com/office/officeart/2005/8/layout/lProcess3"/>
    <dgm:cxn modelId="{C9996F87-4D3B-044C-83A4-5978C499A755}" type="presParOf" srcId="{A3A42A9C-1D26-A74D-8AE5-0D62A18F1D5A}" destId="{D8A662A5-F730-124E-927D-EEEFA8217DFC}" srcOrd="1" destOrd="0" presId="urn:microsoft.com/office/officeart/2005/8/layout/lProcess3"/>
    <dgm:cxn modelId="{7DD7C219-3FB4-D64A-A349-25E39C03252A}" type="presParOf" srcId="{A3A42A9C-1D26-A74D-8AE5-0D62A18F1D5A}" destId="{BA6565FD-732A-2B46-9421-F3450131058E}" srcOrd="2" destOrd="0" presId="urn:microsoft.com/office/officeart/2005/8/layout/lProcess3"/>
    <dgm:cxn modelId="{39770456-FB31-0B4E-A8E2-A4FB3FD95867}" type="presParOf" srcId="{BC360DE8-728B-4E49-A362-569B6FA9DF20}" destId="{B2D9357A-BDDA-C34C-92E0-C2446D93D399}" srcOrd="5" destOrd="0" presId="urn:microsoft.com/office/officeart/2005/8/layout/lProcess3"/>
    <dgm:cxn modelId="{24123116-655E-AF4B-8C10-068476FF491B}" type="presParOf" srcId="{BC360DE8-728B-4E49-A362-569B6FA9DF20}" destId="{71BD59EE-23AB-B24D-99A2-75F7ABC18407}" srcOrd="6" destOrd="0" presId="urn:microsoft.com/office/officeart/2005/8/layout/lProcess3"/>
    <dgm:cxn modelId="{2E1137F3-DBBB-3F41-B20A-3F74DD13D1C3}" type="presParOf" srcId="{71BD59EE-23AB-B24D-99A2-75F7ABC18407}" destId="{C2DB09B9-CF28-0F44-B009-B80CC7E60E8B}" srcOrd="0" destOrd="0" presId="urn:microsoft.com/office/officeart/2005/8/layout/lProcess3"/>
    <dgm:cxn modelId="{30CB7DA8-A0A2-F144-BCB0-F4A509933B59}" type="presParOf" srcId="{71BD59EE-23AB-B24D-99A2-75F7ABC18407}" destId="{EB2C25CD-24BC-0440-B82D-FD5B56A252F2}" srcOrd="1" destOrd="0" presId="urn:microsoft.com/office/officeart/2005/8/layout/lProcess3"/>
    <dgm:cxn modelId="{904E445B-9B09-EC4E-9B8F-B0C0166DE3AE}" type="presParOf" srcId="{71BD59EE-23AB-B24D-99A2-75F7ABC18407}" destId="{178CEB4A-6FBA-A14B-B0C8-FDB59C565841}" srcOrd="2" destOrd="0" presId="urn:microsoft.com/office/officeart/2005/8/layout/lProcess3"/>
    <dgm:cxn modelId="{CB426AE0-EFC2-B640-B7CA-BD11BDA1F610}" type="presParOf" srcId="{BC360DE8-728B-4E49-A362-569B6FA9DF20}" destId="{338C4CA8-5CDA-9A44-BA23-CBC39342843E}" srcOrd="7" destOrd="0" presId="urn:microsoft.com/office/officeart/2005/8/layout/lProcess3"/>
    <dgm:cxn modelId="{12ABD840-04F7-7440-B788-87FFAB4E9D2F}" type="presParOf" srcId="{BC360DE8-728B-4E49-A362-569B6FA9DF20}" destId="{201D2094-824F-A84A-BA21-3214717C5A5B}" srcOrd="8" destOrd="0" presId="urn:microsoft.com/office/officeart/2005/8/layout/lProcess3"/>
    <dgm:cxn modelId="{999F4FC8-9EF0-C243-9753-B1EE0A8DE880}" type="presParOf" srcId="{201D2094-824F-A84A-BA21-3214717C5A5B}" destId="{54905477-74DB-B346-8B78-B3FDD00630DA}" srcOrd="0" destOrd="0" presId="urn:microsoft.com/office/officeart/2005/8/layout/lProcess3"/>
    <dgm:cxn modelId="{AEE78B57-B9A6-B047-B8B7-14D6715BD984}" type="presParOf" srcId="{201D2094-824F-A84A-BA21-3214717C5A5B}" destId="{8B7A98A9-8978-3F4D-9D7F-CE5279E03EE5}" srcOrd="1" destOrd="0" presId="urn:microsoft.com/office/officeart/2005/8/layout/lProcess3"/>
    <dgm:cxn modelId="{11783BF1-DB60-CA49-9A70-BEEEEAE69400}" type="presParOf" srcId="{201D2094-824F-A84A-BA21-3214717C5A5B}" destId="{B9067B99-C176-BA40-ACCA-58B367581A00}" srcOrd="2" destOrd="0" presId="urn:microsoft.com/office/officeart/2005/8/layout/lProcess3"/>
    <dgm:cxn modelId="{4FA25C0F-3B6A-EF4A-BAA1-0098350FE7AE}" type="presParOf" srcId="{201D2094-824F-A84A-BA21-3214717C5A5B}" destId="{4EC1F80D-84EB-884E-9E69-D9FC448C6743}" srcOrd="3" destOrd="0" presId="urn:microsoft.com/office/officeart/2005/8/layout/lProcess3"/>
    <dgm:cxn modelId="{2286386E-C12A-B44B-B52E-F6FD29EF966E}" type="presParOf" srcId="{201D2094-824F-A84A-BA21-3214717C5A5B}" destId="{4BA27D12-8CCC-7440-AC00-F64F5BF4FF78}" srcOrd="4" destOrd="0" presId="urn:microsoft.com/office/officeart/2005/8/layout/lProcess3"/>
    <dgm:cxn modelId="{E39FEC43-7A6A-E24F-9857-60553F39CA21}" type="presParOf" srcId="{BC360DE8-728B-4E49-A362-569B6FA9DF20}" destId="{EBA7FE3C-A572-AD44-BBE0-3C5F9A0FCAA5}" srcOrd="9" destOrd="0" presId="urn:microsoft.com/office/officeart/2005/8/layout/lProcess3"/>
    <dgm:cxn modelId="{D2BBB789-1521-1546-921B-2B23B8618250}" type="presParOf" srcId="{BC360DE8-728B-4E49-A362-569B6FA9DF20}" destId="{BB1154C1-EF6A-904F-9511-960AE1C2D5F7}" srcOrd="10" destOrd="0" presId="urn:microsoft.com/office/officeart/2005/8/layout/lProcess3"/>
    <dgm:cxn modelId="{766A984C-1827-864D-808D-4DEEC4B6B653}" type="presParOf" srcId="{BB1154C1-EF6A-904F-9511-960AE1C2D5F7}" destId="{C8998EA1-5D4E-F24B-B1B9-30C04508C575}" srcOrd="0" destOrd="0" presId="urn:microsoft.com/office/officeart/2005/8/layout/lProcess3"/>
    <dgm:cxn modelId="{9D179A78-A5F6-D04B-9671-173E1FCA25A3}" type="presParOf" srcId="{BB1154C1-EF6A-904F-9511-960AE1C2D5F7}" destId="{6DD39835-6544-5A4C-A219-839ADD1B1703}" srcOrd="1" destOrd="0" presId="urn:microsoft.com/office/officeart/2005/8/layout/lProcess3"/>
    <dgm:cxn modelId="{FCE53B62-E303-BD40-B4AE-67C992F30936}" type="presParOf" srcId="{BB1154C1-EF6A-904F-9511-960AE1C2D5F7}" destId="{0556784C-1FCD-EC4B-934A-33D567EC98A6}" srcOrd="2" destOrd="0" presId="urn:microsoft.com/office/officeart/2005/8/layout/lProcess3"/>
    <dgm:cxn modelId="{1FF80059-F9EB-1C41-86B8-7CCD54CE8CB8}" type="presParOf" srcId="{BB1154C1-EF6A-904F-9511-960AE1C2D5F7}" destId="{5EF01B97-0DEF-BE4B-A9F1-D13C18F8DB30}" srcOrd="3" destOrd="0" presId="urn:microsoft.com/office/officeart/2005/8/layout/lProcess3"/>
    <dgm:cxn modelId="{D0065C1E-9999-E24A-A7DE-C842D129808F}" type="presParOf" srcId="{BB1154C1-EF6A-904F-9511-960AE1C2D5F7}" destId="{76191459-1252-2C4B-9BAA-9D7D4FFF374F}" srcOrd="4" destOrd="0" presId="urn:microsoft.com/office/officeart/2005/8/layout/lProcess3"/>
    <dgm:cxn modelId="{7DDB3273-725E-BB47-9585-209C7C99ECB5}" type="presParOf" srcId="{BC360DE8-728B-4E49-A362-569B6FA9DF20}" destId="{C7BB44EA-3C9B-AD4F-993E-FB3AE47A64E8}" srcOrd="11" destOrd="0" presId="urn:microsoft.com/office/officeart/2005/8/layout/lProcess3"/>
    <dgm:cxn modelId="{853098E3-CC19-364F-9A21-C21B83A4D7A0}" type="presParOf" srcId="{BC360DE8-728B-4E49-A362-569B6FA9DF20}" destId="{86613F04-51CC-C547-8D08-ACFA2EDB0265}" srcOrd="12" destOrd="0" presId="urn:microsoft.com/office/officeart/2005/8/layout/lProcess3"/>
    <dgm:cxn modelId="{2A492164-DF98-F14D-AFBA-4C2C4B5E0FD2}" type="presParOf" srcId="{86613F04-51CC-C547-8D08-ACFA2EDB0265}" destId="{376FF056-3979-FE44-B9FF-B6DD107B12AD}" srcOrd="0" destOrd="0" presId="urn:microsoft.com/office/officeart/2005/8/layout/lProcess3"/>
    <dgm:cxn modelId="{D390B007-8540-7F46-9443-0BFC6487F903}" type="presParOf" srcId="{86613F04-51CC-C547-8D08-ACFA2EDB0265}" destId="{79100570-9EA5-834F-9B17-7D50F8676E1D}" srcOrd="1" destOrd="0" presId="urn:microsoft.com/office/officeart/2005/8/layout/lProcess3"/>
    <dgm:cxn modelId="{6538712F-D618-1147-987E-CF0B1432E2FE}" type="presParOf" srcId="{86613F04-51CC-C547-8D08-ACFA2EDB0265}" destId="{DC6A03EF-B66E-1F49-AD11-B8CB914B035C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70E18F-34D4-0A43-8597-962BD5A1F1C3}">
      <dsp:nvSpPr>
        <dsp:cNvPr id="0" name=""/>
        <dsp:cNvSpPr/>
      </dsp:nvSpPr>
      <dsp:spPr>
        <a:xfrm rot="16200000">
          <a:off x="1550" y="1118"/>
          <a:ext cx="1711631" cy="1711631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Underfit</a:t>
          </a:r>
        </a:p>
      </dsp:txBody>
      <dsp:txXfrm rot="5400000">
        <a:off x="301086" y="429025"/>
        <a:ext cx="1412096" cy="855815"/>
      </dsp:txXfrm>
    </dsp:sp>
    <dsp:sp modelId="{BDEFB75A-B476-A240-9DAC-A5207A68A3C9}">
      <dsp:nvSpPr>
        <dsp:cNvPr id="0" name=""/>
        <dsp:cNvSpPr/>
      </dsp:nvSpPr>
      <dsp:spPr>
        <a:xfrm rot="5400000">
          <a:off x="3877602" y="1118"/>
          <a:ext cx="1711631" cy="1711631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Overfit</a:t>
          </a:r>
        </a:p>
      </dsp:txBody>
      <dsp:txXfrm rot="-5400000">
        <a:off x="3877603" y="429026"/>
        <a:ext cx="1412096" cy="8558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67E12-5A29-1E44-BC80-B5FAD5DE33A3}">
      <dsp:nvSpPr>
        <dsp:cNvPr id="0" name=""/>
        <dsp:cNvSpPr/>
      </dsp:nvSpPr>
      <dsp:spPr>
        <a:xfrm>
          <a:off x="1476789" y="2140"/>
          <a:ext cx="1636756" cy="6547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27305" rIns="0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1</a:t>
          </a:r>
        </a:p>
      </dsp:txBody>
      <dsp:txXfrm>
        <a:off x="1804140" y="2140"/>
        <a:ext cx="982054" cy="654702"/>
      </dsp:txXfrm>
    </dsp:sp>
    <dsp:sp modelId="{FC65F89A-0F73-6541-9CA2-2AFAD342BB83}">
      <dsp:nvSpPr>
        <dsp:cNvPr id="0" name=""/>
        <dsp:cNvSpPr/>
      </dsp:nvSpPr>
      <dsp:spPr>
        <a:xfrm>
          <a:off x="2900767" y="57790"/>
          <a:ext cx="1358507" cy="54340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Data Acquisition</a:t>
          </a:r>
        </a:p>
      </dsp:txBody>
      <dsp:txXfrm>
        <a:off x="3172469" y="57790"/>
        <a:ext cx="815104" cy="543403"/>
      </dsp:txXfrm>
    </dsp:sp>
    <dsp:sp modelId="{7598D53F-EECA-1844-A2D6-953A186524C8}">
      <dsp:nvSpPr>
        <dsp:cNvPr id="0" name=""/>
        <dsp:cNvSpPr/>
      </dsp:nvSpPr>
      <dsp:spPr>
        <a:xfrm>
          <a:off x="4069084" y="57790"/>
          <a:ext cx="1358507" cy="54340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Data Hygiene</a:t>
          </a:r>
        </a:p>
      </dsp:txBody>
      <dsp:txXfrm>
        <a:off x="4340786" y="57790"/>
        <a:ext cx="815104" cy="543403"/>
      </dsp:txXfrm>
    </dsp:sp>
    <dsp:sp modelId="{F06CA0A3-DA54-E349-A190-BDB8FADFFD2F}">
      <dsp:nvSpPr>
        <dsp:cNvPr id="0" name=""/>
        <dsp:cNvSpPr/>
      </dsp:nvSpPr>
      <dsp:spPr>
        <a:xfrm>
          <a:off x="1476789" y="748501"/>
          <a:ext cx="1636756" cy="6547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27305" rIns="0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2</a:t>
          </a:r>
        </a:p>
      </dsp:txBody>
      <dsp:txXfrm>
        <a:off x="1804140" y="748501"/>
        <a:ext cx="982054" cy="654702"/>
      </dsp:txXfrm>
    </dsp:sp>
    <dsp:sp modelId="{660844B2-8987-CC4F-899B-BC24A32A07E6}">
      <dsp:nvSpPr>
        <dsp:cNvPr id="0" name=""/>
        <dsp:cNvSpPr/>
      </dsp:nvSpPr>
      <dsp:spPr>
        <a:xfrm>
          <a:off x="2900767" y="804151"/>
          <a:ext cx="1358507" cy="54340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Exploratory Data Analysis</a:t>
          </a:r>
        </a:p>
      </dsp:txBody>
      <dsp:txXfrm>
        <a:off x="3172469" y="804151"/>
        <a:ext cx="815104" cy="543403"/>
      </dsp:txXfrm>
    </dsp:sp>
    <dsp:sp modelId="{2F50E550-427C-0F45-9EAB-F86544C72EB4}">
      <dsp:nvSpPr>
        <dsp:cNvPr id="0" name=""/>
        <dsp:cNvSpPr/>
      </dsp:nvSpPr>
      <dsp:spPr>
        <a:xfrm>
          <a:off x="1476789" y="1494862"/>
          <a:ext cx="1636756" cy="6547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27305" rIns="0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3</a:t>
          </a:r>
        </a:p>
      </dsp:txBody>
      <dsp:txXfrm>
        <a:off x="1804140" y="1494862"/>
        <a:ext cx="982054" cy="654702"/>
      </dsp:txXfrm>
    </dsp:sp>
    <dsp:sp modelId="{BA6565FD-732A-2B46-9421-F3450131058E}">
      <dsp:nvSpPr>
        <dsp:cNvPr id="0" name=""/>
        <dsp:cNvSpPr/>
      </dsp:nvSpPr>
      <dsp:spPr>
        <a:xfrm>
          <a:off x="2900767" y="1550512"/>
          <a:ext cx="1358507" cy="54340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Model Selection</a:t>
          </a:r>
        </a:p>
      </dsp:txBody>
      <dsp:txXfrm>
        <a:off x="3172469" y="1550512"/>
        <a:ext cx="815104" cy="543403"/>
      </dsp:txXfrm>
    </dsp:sp>
    <dsp:sp modelId="{C2DB09B9-CF28-0F44-B009-B80CC7E60E8B}">
      <dsp:nvSpPr>
        <dsp:cNvPr id="0" name=""/>
        <dsp:cNvSpPr/>
      </dsp:nvSpPr>
      <dsp:spPr>
        <a:xfrm>
          <a:off x="1476789" y="2241223"/>
          <a:ext cx="1636756" cy="6547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27305" rIns="0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4</a:t>
          </a:r>
        </a:p>
      </dsp:txBody>
      <dsp:txXfrm>
        <a:off x="1804140" y="2241223"/>
        <a:ext cx="982054" cy="654702"/>
      </dsp:txXfrm>
    </dsp:sp>
    <dsp:sp modelId="{178CEB4A-6FBA-A14B-B0C8-FDB59C565841}">
      <dsp:nvSpPr>
        <dsp:cNvPr id="0" name=""/>
        <dsp:cNvSpPr/>
      </dsp:nvSpPr>
      <dsp:spPr>
        <a:xfrm>
          <a:off x="2900767" y="2296873"/>
          <a:ext cx="1358507" cy="54340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Feature Engineering</a:t>
          </a:r>
        </a:p>
      </dsp:txBody>
      <dsp:txXfrm>
        <a:off x="3172469" y="2296873"/>
        <a:ext cx="815104" cy="543403"/>
      </dsp:txXfrm>
    </dsp:sp>
    <dsp:sp modelId="{54905477-74DB-B346-8B78-B3FDD00630DA}">
      <dsp:nvSpPr>
        <dsp:cNvPr id="0" name=""/>
        <dsp:cNvSpPr/>
      </dsp:nvSpPr>
      <dsp:spPr>
        <a:xfrm>
          <a:off x="1476789" y="2987584"/>
          <a:ext cx="1636756" cy="6547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27305" rIns="0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5</a:t>
          </a:r>
        </a:p>
      </dsp:txBody>
      <dsp:txXfrm>
        <a:off x="1804140" y="2987584"/>
        <a:ext cx="982054" cy="654702"/>
      </dsp:txXfrm>
    </dsp:sp>
    <dsp:sp modelId="{B9067B99-C176-BA40-ACCA-58B367581A00}">
      <dsp:nvSpPr>
        <dsp:cNvPr id="0" name=""/>
        <dsp:cNvSpPr/>
      </dsp:nvSpPr>
      <dsp:spPr>
        <a:xfrm>
          <a:off x="2900767" y="3043234"/>
          <a:ext cx="1358507" cy="54340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Model Training</a:t>
          </a:r>
        </a:p>
      </dsp:txBody>
      <dsp:txXfrm>
        <a:off x="3172469" y="3043234"/>
        <a:ext cx="815104" cy="543403"/>
      </dsp:txXfrm>
    </dsp:sp>
    <dsp:sp modelId="{4BA27D12-8CCC-7440-AC00-F64F5BF4FF78}">
      <dsp:nvSpPr>
        <dsp:cNvPr id="0" name=""/>
        <dsp:cNvSpPr/>
      </dsp:nvSpPr>
      <dsp:spPr>
        <a:xfrm>
          <a:off x="4069084" y="3043234"/>
          <a:ext cx="1358507" cy="54340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Model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Validation</a:t>
          </a:r>
        </a:p>
      </dsp:txBody>
      <dsp:txXfrm>
        <a:off x="4340786" y="3043234"/>
        <a:ext cx="815104" cy="543403"/>
      </dsp:txXfrm>
    </dsp:sp>
    <dsp:sp modelId="{C8998EA1-5D4E-F24B-B1B9-30C04508C575}">
      <dsp:nvSpPr>
        <dsp:cNvPr id="0" name=""/>
        <dsp:cNvSpPr/>
      </dsp:nvSpPr>
      <dsp:spPr>
        <a:xfrm>
          <a:off x="1476789" y="3733945"/>
          <a:ext cx="1636756" cy="6547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27305" rIns="0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6</a:t>
          </a:r>
        </a:p>
      </dsp:txBody>
      <dsp:txXfrm>
        <a:off x="1804140" y="3733945"/>
        <a:ext cx="982054" cy="654702"/>
      </dsp:txXfrm>
    </dsp:sp>
    <dsp:sp modelId="{0556784C-1FCD-EC4B-934A-33D567EC98A6}">
      <dsp:nvSpPr>
        <dsp:cNvPr id="0" name=""/>
        <dsp:cNvSpPr/>
      </dsp:nvSpPr>
      <dsp:spPr>
        <a:xfrm>
          <a:off x="2900767" y="3789595"/>
          <a:ext cx="1358507" cy="54340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Deployment</a:t>
          </a:r>
        </a:p>
      </dsp:txBody>
      <dsp:txXfrm>
        <a:off x="3172469" y="3789595"/>
        <a:ext cx="815104" cy="543403"/>
      </dsp:txXfrm>
    </dsp:sp>
    <dsp:sp modelId="{76191459-1252-2C4B-9BAA-9D7D4FFF374F}">
      <dsp:nvSpPr>
        <dsp:cNvPr id="0" name=""/>
        <dsp:cNvSpPr/>
      </dsp:nvSpPr>
      <dsp:spPr>
        <a:xfrm>
          <a:off x="4069084" y="3789595"/>
          <a:ext cx="1358507" cy="54340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Model Performance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Monitoring</a:t>
          </a:r>
        </a:p>
      </dsp:txBody>
      <dsp:txXfrm>
        <a:off x="4340786" y="3789595"/>
        <a:ext cx="815104" cy="543403"/>
      </dsp:txXfrm>
    </dsp:sp>
    <dsp:sp modelId="{376FF056-3979-FE44-B9FF-B6DD107B12AD}">
      <dsp:nvSpPr>
        <dsp:cNvPr id="0" name=""/>
        <dsp:cNvSpPr/>
      </dsp:nvSpPr>
      <dsp:spPr>
        <a:xfrm>
          <a:off x="1476789" y="4480306"/>
          <a:ext cx="1636756" cy="6547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27305" rIns="0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7</a:t>
          </a:r>
        </a:p>
      </dsp:txBody>
      <dsp:txXfrm>
        <a:off x="1804140" y="4480306"/>
        <a:ext cx="982054" cy="654702"/>
      </dsp:txXfrm>
    </dsp:sp>
    <dsp:sp modelId="{DC6A03EF-B66E-1F49-AD11-B8CB914B035C}">
      <dsp:nvSpPr>
        <dsp:cNvPr id="0" name=""/>
        <dsp:cNvSpPr/>
      </dsp:nvSpPr>
      <dsp:spPr>
        <a:xfrm>
          <a:off x="2900767" y="4535956"/>
          <a:ext cx="1358507" cy="54340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Learnings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Feedback</a:t>
          </a:r>
        </a:p>
      </dsp:txBody>
      <dsp:txXfrm>
        <a:off x="3172469" y="4535956"/>
        <a:ext cx="815104" cy="5434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F8777-1296-8B4D-9BD4-528A6F96FB80}" type="datetimeFigureOut">
              <a:rPr lang="en-US" smtClean="0"/>
              <a:t>11/3/21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DE89D-FC32-DD49-9E93-4610F3770AEB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1448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11/3/21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3888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11/3/21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627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11/3/21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2542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11/3/21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5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11/3/21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4866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11/3/21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412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11/3/21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0950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11/3/21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766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11/3/21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675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11/3/21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2570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11/3/21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651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E3E6A-85A8-0947-B623-4BBAB6FD848A}" type="datetimeFigureOut">
              <a:rPr lang="en-US" smtClean="0"/>
              <a:t>11/3/21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853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ead_bigData_nodes.jpg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0271"/>
            <a:ext cx="9144000" cy="36575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2285"/>
            <a:ext cx="7772400" cy="131542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for AI and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349074"/>
            <a:ext cx="6400800" cy="935694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ML/AI Process &amp; Concepts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Part 1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6117864"/>
            <a:ext cx="9144000" cy="7401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Marilson Campos</a:t>
            </a:r>
          </a:p>
          <a:p>
            <a:pPr algn="l"/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UCSC Extension - 2021</a:t>
            </a:r>
          </a:p>
        </p:txBody>
      </p:sp>
    </p:spTree>
    <p:extLst>
      <p:ext uri="{BB962C8B-B14F-4D97-AF65-F5344CB8AC3E}">
        <p14:creationId xmlns:p14="http://schemas.microsoft.com/office/powerpoint/2010/main" val="3490572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7407F-22EF-164A-B8D0-05F7590CA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8919"/>
            <a:ext cx="8229600" cy="4756150"/>
          </a:xfrm>
        </p:spPr>
        <p:txBody>
          <a:bodyPr>
            <a:normAutofit/>
          </a:bodyPr>
          <a:lstStyle/>
          <a:p>
            <a:r>
              <a:rPr lang="en-US" dirty="0"/>
              <a:t>How to control Bias/Variance</a:t>
            </a:r>
          </a:p>
          <a:p>
            <a:pPr lvl="1"/>
            <a:r>
              <a:rPr lang="en-US" dirty="0"/>
              <a:t>Option 1: Pick models that are flexible depending on the problem.</a:t>
            </a:r>
          </a:p>
          <a:p>
            <a:pPr lvl="2"/>
            <a:r>
              <a:rPr lang="en-US" dirty="0"/>
              <a:t>Ex: linear regression vs. tree-based models</a:t>
            </a:r>
          </a:p>
          <a:p>
            <a:endParaRPr lang="en-US" dirty="0"/>
          </a:p>
          <a:p>
            <a:r>
              <a:rPr lang="en-US" dirty="0"/>
              <a:t>- Option 2: Regularization</a:t>
            </a:r>
          </a:p>
          <a:p>
            <a:pPr lvl="1"/>
            <a:r>
              <a:rPr lang="en-US" dirty="0"/>
              <a:t>Regularization allows you to put a price on model complexity. So simpler models are preferred unless the errors are a lot larger.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E78B427-23CA-1B49-946D-516FA939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 / Variance Trade off</a:t>
            </a:r>
          </a:p>
        </p:txBody>
      </p:sp>
    </p:spTree>
    <p:extLst>
      <p:ext uri="{BB962C8B-B14F-4D97-AF65-F5344CB8AC3E}">
        <p14:creationId xmlns:p14="http://schemas.microsoft.com/office/powerpoint/2010/main" val="1537651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E78B427-23CA-1B49-946D-516FA939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Model Lifecycle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93ABDBD-8EA1-914B-B580-49403137B9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1856126"/>
              </p:ext>
            </p:extLst>
          </p:nvPr>
        </p:nvGraphicFramePr>
        <p:xfrm>
          <a:off x="1033670" y="1219200"/>
          <a:ext cx="6904382" cy="5137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6864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E78B427-23CA-1B49-946D-516FA939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Ensemble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6231A3-5D98-004E-A3CF-B951836D8B11}"/>
              </a:ext>
            </a:extLst>
          </p:cNvPr>
          <p:cNvSpPr txBox="1"/>
          <p:nvPr/>
        </p:nvSpPr>
        <p:spPr>
          <a:xfrm>
            <a:off x="716437" y="1351650"/>
            <a:ext cx="76357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Ensemble ML models are models that build a set of ML models internally and use some form of voting to determine the result.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1. Bagging is ensemble algorithm that selects random subsets of a dataset and builds models for each of them and finally combine the results.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2 Random Forest is an extension of Bagging that select subsets of rows and subsets of columns and build models that are later combined.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3. Boosting is another ensemble algorithm that build models in sequence and the input of the next sequence is the ‘error’ (delta) from </a:t>
            </a:r>
            <a:r>
              <a:rPr lang="en-US"/>
              <a:t>the previous one.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940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7407F-22EF-164A-B8D0-05F7590CA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8" y="1508919"/>
            <a:ext cx="8394192" cy="4756150"/>
          </a:xfrm>
        </p:spPr>
        <p:txBody>
          <a:bodyPr>
            <a:normAutofit/>
          </a:bodyPr>
          <a:lstStyle/>
          <a:p>
            <a:r>
              <a:rPr lang="en-US" dirty="0"/>
              <a:t>Traditional problem solving </a:t>
            </a:r>
          </a:p>
          <a:p>
            <a:pPr lvl="1"/>
            <a:r>
              <a:rPr lang="en-US" dirty="0"/>
              <a:t>Start from Requirements</a:t>
            </a:r>
          </a:p>
          <a:p>
            <a:pPr lvl="2"/>
            <a:r>
              <a:rPr lang="en-US" dirty="0"/>
              <a:t>Derive Rules/Sequence of Commands</a:t>
            </a:r>
          </a:p>
          <a:p>
            <a:pPr lvl="3"/>
            <a:r>
              <a:rPr lang="en-US" dirty="0"/>
              <a:t>Test program against the set of known examples.</a:t>
            </a:r>
          </a:p>
          <a:p>
            <a:pPr lvl="3"/>
            <a:endParaRPr lang="en-US" dirty="0"/>
          </a:p>
          <a:p>
            <a:r>
              <a:rPr lang="en-US" dirty="0"/>
              <a:t>AI/ML problem solving </a:t>
            </a:r>
          </a:p>
          <a:p>
            <a:pPr lvl="1"/>
            <a:r>
              <a:rPr lang="en-US" dirty="0"/>
              <a:t>Start from Data</a:t>
            </a:r>
          </a:p>
          <a:p>
            <a:pPr lvl="2"/>
            <a:r>
              <a:rPr lang="en-US" dirty="0"/>
              <a:t>Select ’model type’ and possibly the features to use.</a:t>
            </a:r>
          </a:p>
          <a:p>
            <a:pPr lvl="3"/>
            <a:r>
              <a:rPr lang="en-US" dirty="0"/>
              <a:t>Create pipeline to extract knowledge from data.</a:t>
            </a:r>
          </a:p>
          <a:p>
            <a:pPr lvl="4"/>
            <a:r>
              <a:rPr lang="en-US" dirty="0"/>
              <a:t>Validate ‘learnings’ against new 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E78B427-23CA-1B49-946D-516FA939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Problem-Solving: Traditional Vs AI/ML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630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7407F-22EF-164A-B8D0-05F7590CA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8" y="1508919"/>
            <a:ext cx="8394192" cy="4756150"/>
          </a:xfrm>
        </p:spPr>
        <p:txBody>
          <a:bodyPr>
            <a:normAutofit fontScale="92500" lnSpcReduction="10000"/>
          </a:bodyPr>
          <a:lstStyle/>
          <a:p>
            <a:pPr marL="1371600" lvl="3" indent="0">
              <a:buNone/>
            </a:pPr>
            <a:endParaRPr lang="en-US" dirty="0"/>
          </a:p>
          <a:p>
            <a:r>
              <a:rPr lang="en-US" dirty="0"/>
              <a:t>Assumes the answer is a linear combination of input values.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Predict rent amount based on:</a:t>
            </a:r>
          </a:p>
          <a:p>
            <a:pPr lvl="2"/>
            <a:r>
              <a:rPr lang="en-US" dirty="0"/>
              <a:t> # of bedrooms (beds)</a:t>
            </a:r>
          </a:p>
          <a:p>
            <a:pPr lvl="2"/>
            <a:r>
              <a:rPr lang="en-US" dirty="0"/>
              <a:t># of bathrooms (baths)</a:t>
            </a:r>
          </a:p>
          <a:p>
            <a:pPr lvl="2"/>
            <a:r>
              <a:rPr lang="en-US" dirty="0"/>
              <a:t>Neighborhood ‘score’: number from 1 to 5 (zone)</a:t>
            </a:r>
          </a:p>
          <a:p>
            <a:r>
              <a:rPr lang="en-US" dirty="0"/>
              <a:t>After training, we could have learned the following formula:</a:t>
            </a:r>
          </a:p>
          <a:p>
            <a:pPr lvl="1"/>
            <a:r>
              <a:rPr lang="en-US" dirty="0"/>
              <a:t>Rent = (342 * beds) + (159 * baths) + (250 * zone)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E78B427-23CA-1B49-946D-516FA939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Model Example 1 – Linear Regression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383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7407F-22EF-164A-B8D0-05F7590CA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8" y="1508919"/>
            <a:ext cx="8394192" cy="4756150"/>
          </a:xfrm>
        </p:spPr>
        <p:txBody>
          <a:bodyPr>
            <a:normAutofit lnSpcReduction="10000"/>
          </a:bodyPr>
          <a:lstStyle/>
          <a:p>
            <a:pPr marL="1371600" lvl="3" indent="0">
              <a:buNone/>
            </a:pPr>
            <a:endParaRPr lang="en-US" dirty="0"/>
          </a:p>
          <a:p>
            <a:r>
              <a:rPr lang="en-US" dirty="0"/>
              <a:t>Model contains several ‘layers’ of ‘neurons interconnected.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Recognize the zip code handwritten in a letter.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E78B427-23CA-1B49-946D-516FA939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Model Example 2 – Neural Network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9C0B5F05-2C63-DB4F-9EBC-1A0D17C98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163" y="2655619"/>
            <a:ext cx="3564090" cy="222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515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7407F-22EF-164A-B8D0-05F7590CA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8" y="1508919"/>
            <a:ext cx="8394192" cy="4756150"/>
          </a:xfrm>
        </p:spPr>
        <p:txBody>
          <a:bodyPr>
            <a:normAutofit/>
          </a:bodyPr>
          <a:lstStyle/>
          <a:p>
            <a:r>
              <a:rPr lang="en-US" dirty="0"/>
              <a:t>Model = The mathematical construct we use to learn and make inferences about data.</a:t>
            </a:r>
          </a:p>
          <a:p>
            <a:r>
              <a:rPr lang="en-US" dirty="0"/>
              <a:t>Target Variable = The answer(‘output’) of a model.</a:t>
            </a:r>
          </a:p>
          <a:p>
            <a:r>
              <a:rPr lang="en-US" dirty="0"/>
              <a:t>Predictor = The inputs used to produce an output.</a:t>
            </a:r>
          </a:p>
          <a:p>
            <a:r>
              <a:rPr lang="en-US" dirty="0"/>
              <a:t>Feature = A data element or some derivation of it used as a predictor.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E78B427-23CA-1B49-946D-516FA939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Terminology - 1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066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7407F-22EF-164A-B8D0-05F7590CA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8" y="1394783"/>
            <a:ext cx="8394192" cy="47561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Cost function = A function that defines the ‘price’ of each error the model makes. The goal is to minimize the average price we pay for errors.</a:t>
            </a:r>
          </a:p>
          <a:p>
            <a:endParaRPr lang="en-US" dirty="0"/>
          </a:p>
          <a:p>
            <a:r>
              <a:rPr lang="en-US" dirty="0"/>
              <a:t>Model Parameter = An internal value of a model that is unknown and will be ‘learned’ during model training.</a:t>
            </a:r>
          </a:p>
          <a:p>
            <a:endParaRPr lang="en-US" dirty="0"/>
          </a:p>
          <a:p>
            <a:r>
              <a:rPr lang="en-US" dirty="0"/>
              <a:t>Model Hyperparameter = A parameter that the modeler provide to the model. Example: Number of trees to use in tree-based models.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E78B427-23CA-1B49-946D-516FA939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Terminology - 2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587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7407F-22EF-164A-B8D0-05F7590CA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8919"/>
            <a:ext cx="7662671" cy="4756150"/>
          </a:xfrm>
        </p:spPr>
        <p:txBody>
          <a:bodyPr>
            <a:normAutofit/>
          </a:bodyPr>
          <a:lstStyle/>
          <a:p>
            <a:r>
              <a:rPr lang="en-US" dirty="0"/>
              <a:t>Use data ‘examples’ to build an artifact (model) that captures the ‘general’ trends of that data.</a:t>
            </a:r>
          </a:p>
          <a:p>
            <a:endParaRPr lang="en-US" dirty="0"/>
          </a:p>
          <a:p>
            <a:r>
              <a:rPr lang="en-US" dirty="0"/>
              <a:t>Generalization is the process of extracting this underlying knowledge that goes beyond the ‘current data set’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E78B427-23CA-1B49-946D-516FA939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 of Model Training</a:t>
            </a:r>
          </a:p>
        </p:txBody>
      </p:sp>
    </p:spTree>
    <p:extLst>
      <p:ext uri="{BB962C8B-B14F-4D97-AF65-F5344CB8AC3E}">
        <p14:creationId xmlns:p14="http://schemas.microsoft.com/office/powerpoint/2010/main" val="3851868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7407F-22EF-164A-B8D0-05F7590CA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8919"/>
            <a:ext cx="8229600" cy="4756150"/>
          </a:xfrm>
        </p:spPr>
        <p:txBody>
          <a:bodyPr>
            <a:normAutofit/>
          </a:bodyPr>
          <a:lstStyle/>
          <a:p>
            <a:r>
              <a:rPr lang="en-US" dirty="0"/>
              <a:t>Bias: A model with high bias is more ‘stubborn’ and pays less attention to the dataset. It tends to oversimplify (underfit = adapt less)</a:t>
            </a:r>
          </a:p>
          <a:p>
            <a:endParaRPr lang="en-US" dirty="0"/>
          </a:p>
          <a:p>
            <a:r>
              <a:rPr lang="en-US" dirty="0"/>
              <a:t>Variance: A model with high variance pays too much attention to the data. A single record can shift the model wildly. It tends to over complicate (overfit = adapt more)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E78B427-23CA-1B49-946D-516FA939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 / Variance Trade off</a:t>
            </a:r>
          </a:p>
        </p:txBody>
      </p:sp>
    </p:spTree>
    <p:extLst>
      <p:ext uri="{BB962C8B-B14F-4D97-AF65-F5344CB8AC3E}">
        <p14:creationId xmlns:p14="http://schemas.microsoft.com/office/powerpoint/2010/main" val="1160090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E78B427-23CA-1B49-946D-516FA939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the sweet spot in the Bias/Variance blend.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00F7353-E421-A341-8D6E-0DFC01BC35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5358613"/>
              </p:ext>
            </p:extLst>
          </p:nvPr>
        </p:nvGraphicFramePr>
        <p:xfrm>
          <a:off x="1956148" y="2273893"/>
          <a:ext cx="5590784" cy="1713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E2754AB-6944-F642-9FF1-24E14A867873}"/>
              </a:ext>
            </a:extLst>
          </p:cNvPr>
          <p:cNvSpPr txBox="1"/>
          <p:nvPr/>
        </p:nvSpPr>
        <p:spPr>
          <a:xfrm>
            <a:off x="7791189" y="2778152"/>
            <a:ext cx="1120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much 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Variance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5519EC-D739-514A-817A-C9701AB3DABA}"/>
              </a:ext>
            </a:extLst>
          </p:cNvPr>
          <p:cNvSpPr txBox="1"/>
          <p:nvPr/>
        </p:nvSpPr>
        <p:spPr>
          <a:xfrm>
            <a:off x="457200" y="2778153"/>
            <a:ext cx="1120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much 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8225A5-C6E4-CE40-93D5-4BE2881B0677}"/>
              </a:ext>
            </a:extLst>
          </p:cNvPr>
          <p:cNvSpPr txBox="1"/>
          <p:nvPr/>
        </p:nvSpPr>
        <p:spPr>
          <a:xfrm>
            <a:off x="3953885" y="295674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 balance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FE28F3F6-3180-C547-BC5A-EB06DE519622}"/>
              </a:ext>
            </a:extLst>
          </p:cNvPr>
          <p:cNvSpPr/>
          <p:nvPr/>
        </p:nvSpPr>
        <p:spPr>
          <a:xfrm>
            <a:off x="4530392" y="3764841"/>
            <a:ext cx="484632" cy="9784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E06EA7-361B-7B49-87DD-D21947B0F016}"/>
              </a:ext>
            </a:extLst>
          </p:cNvPr>
          <p:cNvSpPr txBox="1"/>
          <p:nvPr/>
        </p:nvSpPr>
        <p:spPr>
          <a:xfrm>
            <a:off x="3953884" y="5130762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Generalization</a:t>
            </a:r>
          </a:p>
        </p:txBody>
      </p:sp>
    </p:spTree>
    <p:extLst>
      <p:ext uri="{BB962C8B-B14F-4D97-AF65-F5344CB8AC3E}">
        <p14:creationId xmlns:p14="http://schemas.microsoft.com/office/powerpoint/2010/main" val="1210696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42768</TotalTime>
  <Words>677</Words>
  <Application>Microsoft Macintosh PowerPoint</Application>
  <PresentationFormat>On-screen Show (4:3)</PresentationFormat>
  <Paragraphs>111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Python for AI and Machine Learning</vt:lpstr>
      <vt:lpstr>Problem-Solving: Traditional Vs AI/ML</vt:lpstr>
      <vt:lpstr>ML Model Example 1 – Linear Regression</vt:lpstr>
      <vt:lpstr>ML Model Example 2 – Neural Network</vt:lpstr>
      <vt:lpstr>Terminology - 1</vt:lpstr>
      <vt:lpstr>Terminology - 2</vt:lpstr>
      <vt:lpstr>Goal of Model Training</vt:lpstr>
      <vt:lpstr>Bias / Variance Trade off</vt:lpstr>
      <vt:lpstr>Find the sweet spot in the Bias/Variance blend.</vt:lpstr>
      <vt:lpstr>Bias / Variance Trade off</vt:lpstr>
      <vt:lpstr>ML Model Lifecycle</vt:lpstr>
      <vt:lpstr>Ensemble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</dc:title>
  <dc:creator>Marilson Campos</dc:creator>
  <cp:lastModifiedBy>Marilson Campos</cp:lastModifiedBy>
  <cp:revision>242</cp:revision>
  <cp:lastPrinted>2021-09-30T05:01:40Z</cp:lastPrinted>
  <dcterms:created xsi:type="dcterms:W3CDTF">2015-08-09T19:29:26Z</dcterms:created>
  <dcterms:modified xsi:type="dcterms:W3CDTF">2021-11-04T01:25:24Z</dcterms:modified>
</cp:coreProperties>
</file>