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63" r:id="rId3"/>
    <p:sldId id="264" r:id="rId4"/>
    <p:sldId id="265" r:id="rId5"/>
    <p:sldId id="266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FF00"/>
    <a:srgbClr val="00FF80"/>
    <a:srgbClr val="00FF00"/>
    <a:srgbClr val="FF6666"/>
    <a:srgbClr val="408000"/>
    <a:srgbClr val="FF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15"/>
    <p:restoredTop sz="97030"/>
  </p:normalViewPr>
  <p:slideViewPr>
    <p:cSldViewPr snapToGrid="0" snapToObjects="1">
      <p:cViewPr varScale="1">
        <p:scale>
          <a:sx n="128" d="100"/>
          <a:sy n="128" d="100"/>
        </p:scale>
        <p:origin x="187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0F8777-1296-8B4D-9BD4-528A6F96FB80}" type="datetimeFigureOut">
              <a:rPr lang="en-US" smtClean="0"/>
              <a:t>2/5/23</a:t>
            </a:fld>
            <a:endParaRPr lang="pt-B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4DE89D-FC32-DD49-9E93-4610F3770AEB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91448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4DE89D-FC32-DD49-9E93-4610F3770AEB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40645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3E6A-85A8-0947-B623-4BBAB6FD848A}" type="datetimeFigureOut">
              <a:rPr lang="en-US" smtClean="0"/>
              <a:t>2/5/23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84AC8-5BE4-184C-A55E-A13E5830EE92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63888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3E6A-85A8-0947-B623-4BBAB6FD848A}" type="datetimeFigureOut">
              <a:rPr lang="en-US" smtClean="0"/>
              <a:t>2/5/23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84AC8-5BE4-184C-A55E-A13E5830EE92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627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3E6A-85A8-0947-B623-4BBAB6FD848A}" type="datetimeFigureOut">
              <a:rPr lang="en-US" smtClean="0"/>
              <a:t>2/5/23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84AC8-5BE4-184C-A55E-A13E5830EE92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2542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3E6A-85A8-0947-B623-4BBAB6FD848A}" type="datetimeFigureOut">
              <a:rPr lang="en-US" smtClean="0"/>
              <a:t>2/5/23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84AC8-5BE4-184C-A55E-A13E5830EE92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57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3E6A-85A8-0947-B623-4BBAB6FD848A}" type="datetimeFigureOut">
              <a:rPr lang="en-US" smtClean="0"/>
              <a:t>2/5/23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84AC8-5BE4-184C-A55E-A13E5830EE92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44866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3E6A-85A8-0947-B623-4BBAB6FD848A}" type="datetimeFigureOut">
              <a:rPr lang="en-US" smtClean="0"/>
              <a:t>2/5/23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84AC8-5BE4-184C-A55E-A13E5830EE92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94124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3E6A-85A8-0947-B623-4BBAB6FD848A}" type="datetimeFigureOut">
              <a:rPr lang="en-US" smtClean="0"/>
              <a:t>2/5/23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84AC8-5BE4-184C-A55E-A13E5830EE92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60950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3E6A-85A8-0947-B623-4BBAB6FD848A}" type="datetimeFigureOut">
              <a:rPr lang="en-US" smtClean="0"/>
              <a:t>2/5/23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84AC8-5BE4-184C-A55E-A13E5830EE92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2766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3E6A-85A8-0947-B623-4BBAB6FD848A}" type="datetimeFigureOut">
              <a:rPr lang="en-US" smtClean="0"/>
              <a:t>2/5/23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84AC8-5BE4-184C-A55E-A13E5830EE92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6754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3E6A-85A8-0947-B623-4BBAB6FD848A}" type="datetimeFigureOut">
              <a:rPr lang="en-US" smtClean="0"/>
              <a:t>2/5/23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84AC8-5BE4-184C-A55E-A13E5830EE92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12570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3E6A-85A8-0947-B623-4BBAB6FD848A}" type="datetimeFigureOut">
              <a:rPr lang="en-US" smtClean="0"/>
              <a:t>2/5/23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84AC8-5BE4-184C-A55E-A13E5830EE92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46518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EE3E6A-85A8-0947-B623-4BBAB6FD848A}" type="datetimeFigureOut">
              <a:rPr lang="en-US" smtClean="0"/>
              <a:t>2/5/23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84AC8-5BE4-184C-A55E-A13E5830EE92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78531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ead_bigData_nodes.jpg"/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60271"/>
            <a:ext cx="9144000" cy="36575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22285"/>
            <a:ext cx="7772400" cy="1315427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 for AI and 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720135"/>
            <a:ext cx="6400800" cy="93569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Scikit-Learn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0" y="6117864"/>
            <a:ext cx="9144000" cy="74013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Marilson Campos</a:t>
            </a:r>
          </a:p>
          <a:p>
            <a:pPr algn="l"/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UCSC Extension - 2023</a:t>
            </a:r>
          </a:p>
        </p:txBody>
      </p:sp>
    </p:spTree>
    <p:extLst>
      <p:ext uri="{BB962C8B-B14F-4D97-AF65-F5344CB8AC3E}">
        <p14:creationId xmlns:p14="http://schemas.microsoft.com/office/powerpoint/2010/main" val="3490572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87407F-22EF-164A-B8D0-05F7590CA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One of the most popular Python Machine learning libraries.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Covers:</a:t>
            </a:r>
          </a:p>
          <a:p>
            <a:pPr lvl="2"/>
            <a:r>
              <a:rPr lang="en-US" sz="2800" dirty="0"/>
              <a:t>Classification</a:t>
            </a:r>
          </a:p>
          <a:p>
            <a:pPr lvl="2"/>
            <a:r>
              <a:rPr lang="en-US" sz="2800" dirty="0"/>
              <a:t>Regression </a:t>
            </a:r>
          </a:p>
          <a:p>
            <a:pPr lvl="2"/>
            <a:r>
              <a:rPr lang="en-US" sz="2800" dirty="0"/>
              <a:t>Clustering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E78B427-23CA-1B49-946D-516FA9390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Scikit-Learn</a:t>
            </a:r>
          </a:p>
        </p:txBody>
      </p:sp>
    </p:spTree>
    <p:extLst>
      <p:ext uri="{BB962C8B-B14F-4D97-AF65-F5344CB8AC3E}">
        <p14:creationId xmlns:p14="http://schemas.microsoft.com/office/powerpoint/2010/main" val="3169655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87407F-22EF-164A-B8D0-05F7590CA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Two main components.</a:t>
            </a:r>
            <a:br>
              <a:rPr lang="en-US" dirty="0"/>
            </a:br>
            <a:endParaRPr lang="en-US" sz="1400" dirty="0"/>
          </a:p>
          <a:p>
            <a:pPr lvl="2"/>
            <a:r>
              <a:rPr lang="en-US" sz="2800" dirty="0"/>
              <a:t>Transformers -&gt; Transform the data set.</a:t>
            </a:r>
          </a:p>
          <a:p>
            <a:pPr lvl="3"/>
            <a:r>
              <a:rPr lang="en-US" sz="2400" dirty="0"/>
              <a:t>Fit method to learn about the data.</a:t>
            </a:r>
          </a:p>
          <a:p>
            <a:pPr lvl="3"/>
            <a:r>
              <a:rPr lang="en-US" sz="2400" dirty="0"/>
              <a:t>Transform method to make the adjustments.</a:t>
            </a:r>
          </a:p>
          <a:p>
            <a:pPr lvl="2"/>
            <a:endParaRPr lang="en-US" sz="2800" dirty="0"/>
          </a:p>
          <a:p>
            <a:pPr lvl="2"/>
            <a:r>
              <a:rPr lang="en-US" sz="2800" dirty="0"/>
              <a:t>Estimators -&gt; Make predictions</a:t>
            </a:r>
          </a:p>
          <a:p>
            <a:pPr lvl="3"/>
            <a:r>
              <a:rPr lang="en-US" sz="2400" dirty="0"/>
              <a:t>Fit method to ’learn the model.’</a:t>
            </a:r>
          </a:p>
          <a:p>
            <a:pPr lvl="3"/>
            <a:r>
              <a:rPr lang="en-US" sz="2400" dirty="0"/>
              <a:t>Predict method to make predictions using the data.</a:t>
            </a:r>
          </a:p>
          <a:p>
            <a:pPr lvl="2"/>
            <a:endParaRPr lang="en-US" sz="2800" dirty="0"/>
          </a:p>
          <a:p>
            <a:pPr marL="914400" lvl="2" indent="0">
              <a:buNone/>
            </a:pPr>
            <a:endParaRPr lang="en-US" sz="28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E78B427-23CA-1B49-946D-516FA9390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Scikit-Learn</a:t>
            </a:r>
          </a:p>
        </p:txBody>
      </p:sp>
    </p:spTree>
    <p:extLst>
      <p:ext uri="{BB962C8B-B14F-4D97-AF65-F5344CB8AC3E}">
        <p14:creationId xmlns:p14="http://schemas.microsoft.com/office/powerpoint/2010/main" val="2596235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87407F-22EF-164A-B8D0-05F7590CA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2" indent="0">
              <a:buNone/>
            </a:pPr>
            <a:endParaRPr lang="en-US" sz="28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E78B427-23CA-1B49-946D-516FA9390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Idea</a:t>
            </a:r>
          </a:p>
        </p:txBody>
      </p:sp>
    </p:spTree>
    <p:extLst>
      <p:ext uri="{BB962C8B-B14F-4D97-AF65-F5344CB8AC3E}">
        <p14:creationId xmlns:p14="http://schemas.microsoft.com/office/powerpoint/2010/main" val="3330619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87407F-22EF-164A-B8D0-05F7590CA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2">
              <a:buFontTx/>
              <a:buChar char="-"/>
            </a:pPr>
            <a:r>
              <a:rPr lang="en-US" sz="2800" dirty="0"/>
              <a:t>Used to avoid variables with large values dominating the model.</a:t>
            </a:r>
          </a:p>
          <a:p>
            <a:pPr lvl="2">
              <a:buFontTx/>
              <a:buChar char="-"/>
            </a:pPr>
            <a:endParaRPr lang="en-US" sz="2800" dirty="0"/>
          </a:p>
          <a:p>
            <a:pPr lvl="2">
              <a:buFontTx/>
              <a:buChar char="-"/>
            </a:pPr>
            <a:r>
              <a:rPr lang="en-US" sz="2800" dirty="0"/>
              <a:t>Cons: Loose interpretability.</a:t>
            </a:r>
          </a:p>
          <a:p>
            <a:pPr marL="914400" lvl="2" indent="0">
              <a:buNone/>
            </a:pPr>
            <a:endParaRPr lang="en-US" sz="2800" dirty="0"/>
          </a:p>
          <a:p>
            <a:pPr marL="914400" lvl="2" indent="0">
              <a:buNone/>
            </a:pPr>
            <a:r>
              <a:rPr lang="en-US" sz="2800" dirty="0"/>
              <a:t>Transformers to perform scaling:</a:t>
            </a:r>
          </a:p>
          <a:p>
            <a:pPr marL="914400" lvl="2" indent="0">
              <a:buNone/>
            </a:pPr>
            <a:r>
              <a:rPr lang="en-US" sz="2800" dirty="0"/>
              <a:t>	Standard scaler</a:t>
            </a:r>
          </a:p>
          <a:p>
            <a:pPr marL="914400" lvl="2" indent="0">
              <a:buNone/>
            </a:pPr>
            <a:r>
              <a:rPr lang="en-US" sz="2800" dirty="0"/>
              <a:t>	Min/Max scaler</a:t>
            </a:r>
          </a:p>
          <a:p>
            <a:pPr marL="914400" lvl="2" indent="0">
              <a:buNone/>
            </a:pPr>
            <a:r>
              <a:rPr lang="en-US" sz="2800" dirty="0"/>
              <a:t>	Robust scaler</a:t>
            </a:r>
          </a:p>
          <a:p>
            <a:pPr marL="914400" lvl="2" indent="0">
              <a:buNone/>
            </a:pPr>
            <a:r>
              <a:rPr lang="en-US" sz="2800"/>
              <a:t>	Normalizer</a:t>
            </a:r>
            <a:endParaRPr lang="en-US" sz="2800" dirty="0"/>
          </a:p>
          <a:p>
            <a:pPr marL="914400" lvl="2" indent="0">
              <a:buNone/>
            </a:pPr>
            <a:endParaRPr lang="en-US" sz="28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E78B427-23CA-1B49-946D-516FA9390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Scaling</a:t>
            </a:r>
          </a:p>
        </p:txBody>
      </p:sp>
    </p:spTree>
    <p:extLst>
      <p:ext uri="{BB962C8B-B14F-4D97-AF65-F5344CB8AC3E}">
        <p14:creationId xmlns:p14="http://schemas.microsoft.com/office/powerpoint/2010/main" val="1298691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72697</TotalTime>
  <Words>118</Words>
  <Application>Microsoft Macintosh PowerPoint</Application>
  <PresentationFormat>On-screen Show (4:3)</PresentationFormat>
  <Paragraphs>36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Python for AI and Machine Learning</vt:lpstr>
      <vt:lpstr>Scikit-Learn</vt:lpstr>
      <vt:lpstr>Scikit-Learn</vt:lpstr>
      <vt:lpstr>Idea</vt:lpstr>
      <vt:lpstr>Scaling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</dc:title>
  <dc:creator>Marilson Campos</dc:creator>
  <cp:lastModifiedBy>Marilson Campos</cp:lastModifiedBy>
  <cp:revision>254</cp:revision>
  <cp:lastPrinted>2021-09-30T05:01:40Z</cp:lastPrinted>
  <dcterms:created xsi:type="dcterms:W3CDTF">2015-08-09T19:29:26Z</dcterms:created>
  <dcterms:modified xsi:type="dcterms:W3CDTF">2023-02-23T05:20:46Z</dcterms:modified>
</cp:coreProperties>
</file>