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lson Campos" initials="MC" lastIdx="1" clrIdx="0">
    <p:extLst>
      <p:ext uri="{19B8F6BF-5375-455C-9EA6-DF929625EA0E}">
        <p15:presenceInfo xmlns:p15="http://schemas.microsoft.com/office/powerpoint/2012/main" userId="562099492e05b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Hadoop/Hive Lab: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Lecture 09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– Hive Lab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- 2022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Hadoop/Hive Lab: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318</cp:revision>
  <cp:lastPrinted>2018-02-08T01:49:47Z</cp:lastPrinted>
  <dcterms:created xsi:type="dcterms:W3CDTF">2015-08-09T19:29:26Z</dcterms:created>
  <dcterms:modified xsi:type="dcterms:W3CDTF">2022-03-12T06:53:46Z</dcterms:modified>
</cp:coreProperties>
</file>