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son Campos" initials="MC" lastIdx="1" clrIdx="0">
    <p:extLst>
      <p:ext uri="{19B8F6BF-5375-455C-9EA6-DF929625EA0E}">
        <p15:presenceInfo xmlns:p15="http://schemas.microsoft.com/office/powerpoint/2012/main" userId="562099492e05b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3878"/>
  </p:normalViewPr>
  <p:slideViewPr>
    <p:cSldViewPr snapToGrid="0" snapToObjects="1">
      <p:cViewPr varScale="1">
        <p:scale>
          <a:sx n="120" d="100"/>
          <a:sy n="120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3/5/21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Labs: </a:t>
            </a:r>
            <a:b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Extras &amp; </a:t>
            </a:r>
            <a:r>
              <a:rPr lang="en-US" sz="320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 Lab 1</a:t>
            </a:r>
            <a:endParaRPr lang="en-US" sz="3200" dirty="0">
              <a:solidFill>
                <a:srgbClr val="558E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07 –Labs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</a:t>
            </a:r>
            <a:r>
              <a:rPr lang="en-US" sz="1800">
                <a:solidFill>
                  <a:schemeClr val="accent1">
                    <a:lumMod val="75000"/>
                  </a:schemeClr>
                </a:solidFill>
              </a:rPr>
              <a:t>- 2021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5199</TotalTime>
  <Words>19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Labs:  Spark Extras &amp; Hive 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315</cp:revision>
  <cp:lastPrinted>2018-02-08T01:49:47Z</cp:lastPrinted>
  <dcterms:created xsi:type="dcterms:W3CDTF">2015-08-09T19:29:26Z</dcterms:created>
  <dcterms:modified xsi:type="dcterms:W3CDTF">2021-03-06T07:50:48Z</dcterms:modified>
</cp:coreProperties>
</file>