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60" r:id="rId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09" autoAdjust="0"/>
    <p:restoredTop sz="94660"/>
  </p:normalViewPr>
  <p:slideViewPr>
    <p:cSldViewPr snapToGrid="0">
      <p:cViewPr varScale="1">
        <p:scale>
          <a:sx n="100" d="100"/>
          <a:sy n="100" d="100"/>
        </p:scale>
        <p:origin x="114" y="7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CO"/>
          </a:p>
        </p:txBody>
      </p:sp>
      <p:sp>
        <p:nvSpPr>
          <p:cNvPr id="4" name="Marcador de fecha 3"/>
          <p:cNvSpPr>
            <a:spLocks noGrp="1"/>
          </p:cNvSpPr>
          <p:nvPr>
            <p:ph type="dt" sz="half" idx="10"/>
          </p:nvPr>
        </p:nvSpPr>
        <p:spPr/>
        <p:txBody>
          <a:bodyPr/>
          <a:lstStyle/>
          <a:p>
            <a:fld id="{8F918320-61BF-4E1E-974F-CACB21AE3C93}" type="datetimeFigureOut">
              <a:rPr lang="es-CO" smtClean="0"/>
              <a:t>26/08/2023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C8DDCB0-1A1C-4FE7-B963-00BE370A159A}" type="slidenum">
              <a:rPr lang="es-CO" smtClean="0"/>
              <a:t>‹Nº›</a:t>
            </a:fld>
            <a:endParaRPr lang="es-CO"/>
          </a:p>
        </p:txBody>
      </p:sp>
    </p:spTree>
    <p:extLst>
      <p:ext uri="{BB962C8B-B14F-4D97-AF65-F5344CB8AC3E}">
        <p14:creationId xmlns:p14="http://schemas.microsoft.com/office/powerpoint/2010/main" val="4268306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8F918320-61BF-4E1E-974F-CACB21AE3C93}" type="datetimeFigureOut">
              <a:rPr lang="es-CO" smtClean="0"/>
              <a:t>26/08/2023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C8DDCB0-1A1C-4FE7-B963-00BE370A159A}" type="slidenum">
              <a:rPr lang="es-CO" smtClean="0"/>
              <a:t>‹Nº›</a:t>
            </a:fld>
            <a:endParaRPr lang="es-CO"/>
          </a:p>
        </p:txBody>
      </p:sp>
    </p:spTree>
    <p:extLst>
      <p:ext uri="{BB962C8B-B14F-4D97-AF65-F5344CB8AC3E}">
        <p14:creationId xmlns:p14="http://schemas.microsoft.com/office/powerpoint/2010/main" val="1483115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8F918320-61BF-4E1E-974F-CACB21AE3C93}" type="datetimeFigureOut">
              <a:rPr lang="es-CO" smtClean="0"/>
              <a:t>26/08/2023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C8DDCB0-1A1C-4FE7-B963-00BE370A159A}" type="slidenum">
              <a:rPr lang="es-CO" smtClean="0"/>
              <a:t>‹Nº›</a:t>
            </a:fld>
            <a:endParaRPr lang="es-CO"/>
          </a:p>
        </p:txBody>
      </p:sp>
    </p:spTree>
    <p:extLst>
      <p:ext uri="{BB962C8B-B14F-4D97-AF65-F5344CB8AC3E}">
        <p14:creationId xmlns:p14="http://schemas.microsoft.com/office/powerpoint/2010/main" val="1152346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8F918320-61BF-4E1E-974F-CACB21AE3C93}" type="datetimeFigureOut">
              <a:rPr lang="es-CO" smtClean="0"/>
              <a:t>26/08/2023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C8DDCB0-1A1C-4FE7-B963-00BE370A159A}" type="slidenum">
              <a:rPr lang="es-CO" smtClean="0"/>
              <a:t>‹Nº›</a:t>
            </a:fld>
            <a:endParaRPr lang="es-CO"/>
          </a:p>
        </p:txBody>
      </p:sp>
    </p:spTree>
    <p:extLst>
      <p:ext uri="{BB962C8B-B14F-4D97-AF65-F5344CB8AC3E}">
        <p14:creationId xmlns:p14="http://schemas.microsoft.com/office/powerpoint/2010/main" val="954001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8F918320-61BF-4E1E-974F-CACB21AE3C93}" type="datetimeFigureOut">
              <a:rPr lang="es-CO" smtClean="0"/>
              <a:t>26/08/2023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C8DDCB0-1A1C-4FE7-B963-00BE370A159A}" type="slidenum">
              <a:rPr lang="es-CO" smtClean="0"/>
              <a:t>‹Nº›</a:t>
            </a:fld>
            <a:endParaRPr lang="es-CO"/>
          </a:p>
        </p:txBody>
      </p:sp>
    </p:spTree>
    <p:extLst>
      <p:ext uri="{BB962C8B-B14F-4D97-AF65-F5344CB8AC3E}">
        <p14:creationId xmlns:p14="http://schemas.microsoft.com/office/powerpoint/2010/main" val="2018114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fld id="{8F918320-61BF-4E1E-974F-CACB21AE3C93}" type="datetimeFigureOut">
              <a:rPr lang="es-CO" smtClean="0"/>
              <a:t>26/08/2023</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C8DDCB0-1A1C-4FE7-B963-00BE370A159A}" type="slidenum">
              <a:rPr lang="es-CO" smtClean="0"/>
              <a:t>‹Nº›</a:t>
            </a:fld>
            <a:endParaRPr lang="es-CO"/>
          </a:p>
        </p:txBody>
      </p:sp>
    </p:spTree>
    <p:extLst>
      <p:ext uri="{BB962C8B-B14F-4D97-AF65-F5344CB8AC3E}">
        <p14:creationId xmlns:p14="http://schemas.microsoft.com/office/powerpoint/2010/main" val="375257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fld id="{8F918320-61BF-4E1E-974F-CACB21AE3C93}" type="datetimeFigureOut">
              <a:rPr lang="es-CO" smtClean="0"/>
              <a:t>26/08/2023</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FC8DDCB0-1A1C-4FE7-B963-00BE370A159A}" type="slidenum">
              <a:rPr lang="es-CO" smtClean="0"/>
              <a:t>‹Nº›</a:t>
            </a:fld>
            <a:endParaRPr lang="es-CO"/>
          </a:p>
        </p:txBody>
      </p:sp>
    </p:spTree>
    <p:extLst>
      <p:ext uri="{BB962C8B-B14F-4D97-AF65-F5344CB8AC3E}">
        <p14:creationId xmlns:p14="http://schemas.microsoft.com/office/powerpoint/2010/main" val="3069466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fld id="{8F918320-61BF-4E1E-974F-CACB21AE3C93}" type="datetimeFigureOut">
              <a:rPr lang="es-CO" smtClean="0"/>
              <a:t>26/08/2023</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FC8DDCB0-1A1C-4FE7-B963-00BE370A159A}" type="slidenum">
              <a:rPr lang="es-CO" smtClean="0"/>
              <a:t>‹Nº›</a:t>
            </a:fld>
            <a:endParaRPr lang="es-CO"/>
          </a:p>
        </p:txBody>
      </p:sp>
    </p:spTree>
    <p:extLst>
      <p:ext uri="{BB962C8B-B14F-4D97-AF65-F5344CB8AC3E}">
        <p14:creationId xmlns:p14="http://schemas.microsoft.com/office/powerpoint/2010/main" val="12642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F918320-61BF-4E1E-974F-CACB21AE3C93}" type="datetimeFigureOut">
              <a:rPr lang="es-CO" smtClean="0"/>
              <a:t>26/08/2023</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FC8DDCB0-1A1C-4FE7-B963-00BE370A159A}" type="slidenum">
              <a:rPr lang="es-CO" smtClean="0"/>
              <a:t>‹Nº›</a:t>
            </a:fld>
            <a:endParaRPr lang="es-CO"/>
          </a:p>
        </p:txBody>
      </p:sp>
    </p:spTree>
    <p:extLst>
      <p:ext uri="{BB962C8B-B14F-4D97-AF65-F5344CB8AC3E}">
        <p14:creationId xmlns:p14="http://schemas.microsoft.com/office/powerpoint/2010/main" val="2516632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F918320-61BF-4E1E-974F-CACB21AE3C93}" type="datetimeFigureOut">
              <a:rPr lang="es-CO" smtClean="0"/>
              <a:t>26/08/2023</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C8DDCB0-1A1C-4FE7-B963-00BE370A159A}" type="slidenum">
              <a:rPr lang="es-CO" smtClean="0"/>
              <a:t>‹Nº›</a:t>
            </a:fld>
            <a:endParaRPr lang="es-CO"/>
          </a:p>
        </p:txBody>
      </p:sp>
    </p:spTree>
    <p:extLst>
      <p:ext uri="{BB962C8B-B14F-4D97-AF65-F5344CB8AC3E}">
        <p14:creationId xmlns:p14="http://schemas.microsoft.com/office/powerpoint/2010/main" val="4016449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F918320-61BF-4E1E-974F-CACB21AE3C93}" type="datetimeFigureOut">
              <a:rPr lang="es-CO" smtClean="0"/>
              <a:t>26/08/2023</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C8DDCB0-1A1C-4FE7-B963-00BE370A159A}" type="slidenum">
              <a:rPr lang="es-CO" smtClean="0"/>
              <a:t>‹Nº›</a:t>
            </a:fld>
            <a:endParaRPr lang="es-CO"/>
          </a:p>
        </p:txBody>
      </p:sp>
    </p:spTree>
    <p:extLst>
      <p:ext uri="{BB962C8B-B14F-4D97-AF65-F5344CB8AC3E}">
        <p14:creationId xmlns:p14="http://schemas.microsoft.com/office/powerpoint/2010/main" val="1390789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918320-61BF-4E1E-974F-CACB21AE3C93}" type="datetimeFigureOut">
              <a:rPr lang="es-CO" smtClean="0"/>
              <a:t>26/08/2023</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8DDCB0-1A1C-4FE7-B963-00BE370A159A}" type="slidenum">
              <a:rPr lang="es-CO" smtClean="0"/>
              <a:t>‹Nº›</a:t>
            </a:fld>
            <a:endParaRPr lang="es-CO"/>
          </a:p>
        </p:txBody>
      </p:sp>
    </p:spTree>
    <p:extLst>
      <p:ext uri="{BB962C8B-B14F-4D97-AF65-F5344CB8AC3E}">
        <p14:creationId xmlns:p14="http://schemas.microsoft.com/office/powerpoint/2010/main" val="760314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2507531" y="676210"/>
            <a:ext cx="7909088" cy="832080"/>
          </a:xfrm>
        </p:spPr>
        <p:txBody>
          <a:bodyPr>
            <a:normAutofit/>
          </a:bodyPr>
          <a:lstStyle/>
          <a:p>
            <a:pPr algn="ctr"/>
            <a:r>
              <a:rPr lang="es-MX" dirty="0" smtClean="0"/>
              <a:t>LABIO LEPORINO</a:t>
            </a:r>
            <a:endParaRPr lang="es-MX" dirty="0"/>
          </a:p>
        </p:txBody>
      </p:sp>
      <p:sp>
        <p:nvSpPr>
          <p:cNvPr id="3" name="Marcador de contenido 2"/>
          <p:cNvSpPr>
            <a:spLocks noGrp="1"/>
          </p:cNvSpPr>
          <p:nvPr>
            <p:ph idx="1"/>
          </p:nvPr>
        </p:nvSpPr>
        <p:spPr/>
        <p:txBody>
          <a:bodyPr/>
          <a:lstStyle/>
          <a:p>
            <a:r>
              <a:rPr lang="es-MX" dirty="0"/>
              <a:t>El labio leporino y la hendidura del paladar suceden cuando los tejidos de la cara y de la boca del bebé no se fusionan de manera adecuada. Normalmente, los tejidos </a:t>
            </a:r>
            <a:r>
              <a:rPr lang="es-MX" dirty="0" err="1"/>
              <a:t>qu</a:t>
            </a:r>
            <a:r>
              <a:rPr lang="es-MX" dirty="0"/>
              <a:t>…</a:t>
            </a:r>
          </a:p>
          <a:p>
            <a:r>
              <a:rPr lang="es-MX" dirty="0"/>
              <a:t>Los investigadores creen que la mayoría de los casos de labio leporino y de hendidura del paladar se deben a una interacción de factores </a:t>
            </a:r>
            <a:r>
              <a:rPr lang="es-MX" dirty="0" err="1"/>
              <a:t>genéti</a:t>
            </a:r>
            <a:r>
              <a:rPr lang="es-MX" dirty="0"/>
              <a:t>… </a:t>
            </a:r>
          </a:p>
        </p:txBody>
      </p:sp>
    </p:spTree>
    <p:extLst>
      <p:ext uri="{BB962C8B-B14F-4D97-AF65-F5344CB8AC3E}">
        <p14:creationId xmlns:p14="http://schemas.microsoft.com/office/powerpoint/2010/main" val="3705357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071019" cy="6858000"/>
          </a:xfrm>
          <a:prstGeom prst="rect">
            <a:avLst/>
          </a:prstGeom>
        </p:spPr>
      </p:pic>
      <p:sp>
        <p:nvSpPr>
          <p:cNvPr id="2" name="Rectángulo 1"/>
          <p:cNvSpPr/>
          <p:nvPr/>
        </p:nvSpPr>
        <p:spPr>
          <a:xfrm>
            <a:off x="1466849" y="1397675"/>
            <a:ext cx="8486775" cy="3662541"/>
          </a:xfrm>
          <a:prstGeom prst="rect">
            <a:avLst/>
          </a:prstGeom>
        </p:spPr>
        <p:txBody>
          <a:bodyPr wrap="square">
            <a:spAutoFit/>
          </a:bodyPr>
          <a:lstStyle/>
          <a:p>
            <a:r>
              <a:rPr lang="es-MX" sz="3600" b="1" dirty="0" smtClean="0">
                <a:ln w="22225">
                  <a:solidFill>
                    <a:schemeClr val="accent2"/>
                  </a:solidFill>
                  <a:prstDash val="solid"/>
                </a:ln>
                <a:solidFill>
                  <a:schemeClr val="accent2">
                    <a:lumMod val="40000"/>
                    <a:lumOff val="60000"/>
                  </a:schemeClr>
                </a:solidFill>
              </a:rPr>
              <a:t>¿Qué es el paladar hendido?</a:t>
            </a:r>
          </a:p>
          <a:p>
            <a:r>
              <a:rPr lang="es-MX" sz="2800" dirty="0" smtClean="0">
                <a:solidFill>
                  <a:schemeClr val="bg1"/>
                </a:solidFill>
              </a:rPr>
              <a:t>El paladar se forma entre las semanas 6 y 9 del embarazo. El paladar hendido se produce cuando el tejido que forma el paladar no se une completamente durante el embarazo. En algunos bebés, tanto la parte de adelante como la parte de atrás del paladar quedan abiertas. En otros, solo una parte del paladar queda abierta.</a:t>
            </a:r>
            <a:endParaRPr lang="es-CO" sz="2800" dirty="0">
              <a:solidFill>
                <a:schemeClr val="bg1"/>
              </a:solidFill>
            </a:endParaRPr>
          </a:p>
        </p:txBody>
      </p:sp>
    </p:spTree>
    <p:extLst>
      <p:ext uri="{BB962C8B-B14F-4D97-AF65-F5344CB8AC3E}">
        <p14:creationId xmlns:p14="http://schemas.microsoft.com/office/powerpoint/2010/main" val="12668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90500"/>
            <a:ext cx="12071019" cy="6858000"/>
          </a:xfrm>
          <a:prstGeom prst="rect">
            <a:avLst/>
          </a:prstGeom>
        </p:spPr>
      </p:pic>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8875" y="1362075"/>
            <a:ext cx="7334250" cy="4133850"/>
          </a:xfrm>
          <a:prstGeom prst="rect">
            <a:avLst/>
          </a:prstGeom>
        </p:spPr>
      </p:pic>
    </p:spTree>
    <p:extLst>
      <p:ext uri="{BB962C8B-B14F-4D97-AF65-F5344CB8AC3E}">
        <p14:creationId xmlns:p14="http://schemas.microsoft.com/office/powerpoint/2010/main" val="64788234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132</Words>
  <Application>Microsoft Office PowerPoint</Application>
  <PresentationFormat>Panorámica</PresentationFormat>
  <Paragraphs>5</Paragraphs>
  <Slides>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vt:i4>
      </vt:variant>
    </vt:vector>
  </HeadingPairs>
  <TitlesOfParts>
    <vt:vector size="7" baseType="lpstr">
      <vt:lpstr>Arial</vt:lpstr>
      <vt:lpstr>Calibri</vt:lpstr>
      <vt:lpstr>Calibri Light</vt:lpstr>
      <vt:lpstr>Tema de Office</vt:lpstr>
      <vt:lpstr>LABIO LEPORINO</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ANDAP</dc:creator>
  <cp:lastModifiedBy>ANDAP</cp:lastModifiedBy>
  <cp:revision>6</cp:revision>
  <dcterms:created xsi:type="dcterms:W3CDTF">2023-08-26T16:03:39Z</dcterms:created>
  <dcterms:modified xsi:type="dcterms:W3CDTF">2023-08-26T16:51:51Z</dcterms:modified>
</cp:coreProperties>
</file>