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9" r:id="rId4"/>
  </p:sldMasterIdLst>
  <p:notesMasterIdLst>
    <p:notesMasterId r:id="rId26"/>
  </p:notesMasterIdLst>
  <p:handoutMasterIdLst>
    <p:handoutMasterId r:id="rId27"/>
  </p:handoutMasterIdLst>
  <p:sldIdLst>
    <p:sldId id="256" r:id="rId5"/>
    <p:sldId id="257" r:id="rId6"/>
    <p:sldId id="262" r:id="rId7"/>
    <p:sldId id="319" r:id="rId8"/>
    <p:sldId id="313" r:id="rId9"/>
    <p:sldId id="320" r:id="rId10"/>
    <p:sldId id="315" r:id="rId11"/>
    <p:sldId id="268" r:id="rId12"/>
    <p:sldId id="321" r:id="rId13"/>
    <p:sldId id="322" r:id="rId14"/>
    <p:sldId id="323" r:id="rId15"/>
    <p:sldId id="324" r:id="rId16"/>
    <p:sldId id="325" r:id="rId17"/>
    <p:sldId id="326" r:id="rId18"/>
    <p:sldId id="327" r:id="rId19"/>
    <p:sldId id="328" r:id="rId20"/>
    <p:sldId id="329" r:id="rId21"/>
    <p:sldId id="330" r:id="rId22"/>
    <p:sldId id="331" r:id="rId23"/>
    <p:sldId id="332" r:id="rId24"/>
    <p:sldId id="33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505E3EF-67EA-436B-97B2-0124C06EBD2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660" autoAdjust="0"/>
  </p:normalViewPr>
  <p:slideViewPr>
    <p:cSldViewPr snapToGrid="0">
      <p:cViewPr varScale="1">
        <p:scale>
          <a:sx n="72" d="100"/>
          <a:sy n="72" d="100"/>
        </p:scale>
        <p:origin x="660" y="66"/>
      </p:cViewPr>
      <p:guideLst/>
    </p:cSldViewPr>
  </p:slideViewPr>
  <p:outlineViewPr>
    <p:cViewPr>
      <p:scale>
        <a:sx n="33" d="100"/>
        <a:sy n="33" d="100"/>
      </p:scale>
      <p:origin x="0" y="-4464"/>
    </p:cViewPr>
  </p:outlineViewPr>
  <p:notesTextViewPr>
    <p:cViewPr>
      <p:scale>
        <a:sx n="1" d="1"/>
        <a:sy n="1" d="1"/>
      </p:scale>
      <p:origin x="0" y="0"/>
    </p:cViewPr>
  </p:notesTextViewPr>
  <p:sorterViewPr>
    <p:cViewPr varScale="1">
      <p:scale>
        <a:sx n="1" d="1"/>
        <a:sy n="1" d="1"/>
      </p:scale>
      <p:origin x="0" y="-3149"/>
    </p:cViewPr>
  </p:sorterViewPr>
  <p:notesViewPr>
    <p:cSldViewPr snapToGrid="0">
      <p:cViewPr varScale="1">
        <p:scale>
          <a:sx n="82" d="100"/>
          <a:sy n="82" d="100"/>
        </p:scale>
        <p:origin x="394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DFE52182-8ED2-2CD9-1769-D9951A9939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es-ES" sz="1200"/>
            </a:lvl1pPr>
          </a:lstStyle>
          <a:p>
            <a:pPr rtl="0"/>
            <a:endParaRPr lang="es-ES" dirty="0"/>
          </a:p>
        </p:txBody>
      </p:sp>
      <p:sp>
        <p:nvSpPr>
          <p:cNvPr id="3" name="Marcador de fecha 2">
            <a:extLst>
              <a:ext uri="{FF2B5EF4-FFF2-40B4-BE49-F238E27FC236}">
                <a16:creationId xmlns:a16="http://schemas.microsoft.com/office/drawing/2014/main" id="{04873A34-C368-6B6E-8816-ABC664A857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es-ES" sz="1200"/>
            </a:lvl1pPr>
          </a:lstStyle>
          <a:p>
            <a:pPr rtl="0"/>
            <a:fld id="{F5975A56-8A16-46BD-B8C2-18376C40D7C3}" type="datetime1">
              <a:rPr lang="es-ES" smtClean="0"/>
              <a:t>12/12/2024</a:t>
            </a:fld>
            <a:endParaRPr lang="es-ES" dirty="0"/>
          </a:p>
        </p:txBody>
      </p:sp>
      <p:sp>
        <p:nvSpPr>
          <p:cNvPr id="4" name="Marcador de pie de página 3">
            <a:extLst>
              <a:ext uri="{FF2B5EF4-FFF2-40B4-BE49-F238E27FC236}">
                <a16:creationId xmlns:a16="http://schemas.microsoft.com/office/drawing/2014/main" id="{AE355158-3742-8894-B074-C872916FE8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es-ES" sz="1200"/>
            </a:lvl1pPr>
          </a:lstStyle>
          <a:p>
            <a:pPr rtl="0"/>
            <a:endParaRPr lang="es-ES" dirty="0"/>
          </a:p>
        </p:txBody>
      </p:sp>
      <p:sp>
        <p:nvSpPr>
          <p:cNvPr id="5" name="Marcador de número de diapositiva 4">
            <a:extLst>
              <a:ext uri="{FF2B5EF4-FFF2-40B4-BE49-F238E27FC236}">
                <a16:creationId xmlns:a16="http://schemas.microsoft.com/office/drawing/2014/main" id="{FA6B5579-9D25-81D6-8171-2F8C3F5377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es-ES" sz="1200"/>
            </a:lvl1pPr>
          </a:lstStyle>
          <a:p>
            <a:pPr rtl="0"/>
            <a:fld id="{ABB3735C-CF2D-4272-874B-84D65FE3CAEA}" type="slidenum">
              <a:rPr lang="es-ES" smtClean="0"/>
              <a:t>‹Nº›</a:t>
            </a:fld>
            <a:endParaRPr lang="es-ES" dirty="0"/>
          </a:p>
        </p:txBody>
      </p:sp>
    </p:spTree>
    <p:extLst>
      <p:ext uri="{BB962C8B-B14F-4D97-AF65-F5344CB8AC3E}">
        <p14:creationId xmlns:p14="http://schemas.microsoft.com/office/powerpoint/2010/main" val="357665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es-ES" sz="1200"/>
            </a:lvl1pPr>
          </a:lstStyle>
          <a:p>
            <a:pPr rtl="0"/>
            <a:endParaRPr lang="es-E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es-ES" sz="1200"/>
            </a:lvl1pPr>
          </a:lstStyle>
          <a:p>
            <a:fld id="{F3DD8429-3D13-45C0-B8C8-0BE32CA201FA}" type="datetime1">
              <a:rPr lang="es-ES" smtClean="0"/>
              <a:pPr/>
              <a:t>12/12/2024</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es-ES"/>
            </a:defPPr>
          </a:lstStyle>
          <a:p>
            <a:pPr rtl="0"/>
            <a:endParaRPr lang="es-E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es-ES"/>
            </a:def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es-ES" sz="1200"/>
            </a:lvl1pPr>
          </a:lstStyle>
          <a:p>
            <a:pPr rtl="0"/>
            <a:endParaRPr lang="es-E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es-ES" sz="1200"/>
            </a:lvl1pPr>
          </a:lstStyle>
          <a:p>
            <a:pPr rtl="0"/>
            <a:fld id="{5B8B270D-091D-4ED2-8C85-0898DD7D9F21}" type="slidenum">
              <a:rPr lang="es-ES" smtClean="0"/>
              <a:t>‹Nº›</a:t>
            </a:fld>
            <a:endParaRPr lang="es-ES" dirty="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lang="es-ES" sz="1200" kern="1200">
        <a:solidFill>
          <a:schemeClr val="tx1"/>
        </a:solidFill>
        <a:latin typeface="+mn-lt"/>
        <a:ea typeface="+mn-ea"/>
        <a:cs typeface="+mn-cs"/>
      </a:defRPr>
    </a:lvl1pPr>
    <a:lvl2pPr marL="457200" algn="l" defTabSz="914400" rtl="0" eaLnBrk="1" latinLnBrk="0" hangingPunct="1">
      <a:defRPr lang="es-ES" sz="1200" kern="1200">
        <a:solidFill>
          <a:schemeClr val="tx1"/>
        </a:solidFill>
        <a:latin typeface="+mn-lt"/>
        <a:ea typeface="+mn-ea"/>
        <a:cs typeface="+mn-cs"/>
      </a:defRPr>
    </a:lvl2pPr>
    <a:lvl3pPr marL="914400" algn="l" defTabSz="914400" rtl="0" eaLnBrk="1" latinLnBrk="0" hangingPunct="1">
      <a:defRPr lang="es-ES" sz="1200" kern="1200">
        <a:solidFill>
          <a:schemeClr val="tx1"/>
        </a:solidFill>
        <a:latin typeface="+mn-lt"/>
        <a:ea typeface="+mn-ea"/>
        <a:cs typeface="+mn-cs"/>
      </a:defRPr>
    </a:lvl3pPr>
    <a:lvl4pPr marL="1371600" algn="l" defTabSz="914400" rtl="0" eaLnBrk="1" latinLnBrk="0" hangingPunct="1">
      <a:defRPr lang="es-ES" sz="1200" kern="1200">
        <a:solidFill>
          <a:schemeClr val="tx1"/>
        </a:solidFill>
        <a:latin typeface="+mn-lt"/>
        <a:ea typeface="+mn-ea"/>
        <a:cs typeface="+mn-cs"/>
      </a:defRPr>
    </a:lvl4pPr>
    <a:lvl5pPr marL="1828800" algn="l" defTabSz="914400" rtl="0" eaLnBrk="1" latinLnBrk="0" hangingPunct="1">
      <a:defRPr lang="es-ES" sz="1200" kern="1200">
        <a:solidFill>
          <a:schemeClr val="tx1"/>
        </a:solidFill>
        <a:latin typeface="+mn-lt"/>
        <a:ea typeface="+mn-ea"/>
        <a:cs typeface="+mn-cs"/>
      </a:defRPr>
    </a:lvl5pPr>
    <a:lvl6pPr marL="2286000" algn="l" defTabSz="914400" rtl="0" eaLnBrk="1" latinLnBrk="0" hangingPunct="1">
      <a:defRPr lang="es-ES" sz="1200" kern="1200">
        <a:solidFill>
          <a:schemeClr val="tx1"/>
        </a:solidFill>
        <a:latin typeface="+mn-lt"/>
        <a:ea typeface="+mn-ea"/>
        <a:cs typeface="+mn-cs"/>
      </a:defRPr>
    </a:lvl6pPr>
    <a:lvl7pPr marL="2743200" algn="l" defTabSz="914400" rtl="0" eaLnBrk="1" latinLnBrk="0" hangingPunct="1">
      <a:defRPr lang="es-ES" sz="1200" kern="1200">
        <a:solidFill>
          <a:schemeClr val="tx1"/>
        </a:solidFill>
        <a:latin typeface="+mn-lt"/>
        <a:ea typeface="+mn-ea"/>
        <a:cs typeface="+mn-cs"/>
      </a:defRPr>
    </a:lvl7pPr>
    <a:lvl8pPr marL="3200400" algn="l" defTabSz="914400" rtl="0" eaLnBrk="1" latinLnBrk="0" hangingPunct="1">
      <a:defRPr lang="es-ES" sz="1200" kern="1200">
        <a:solidFill>
          <a:schemeClr val="tx1"/>
        </a:solidFill>
        <a:latin typeface="+mn-lt"/>
        <a:ea typeface="+mn-ea"/>
        <a:cs typeface="+mn-cs"/>
      </a:defRPr>
    </a:lvl8pPr>
    <a:lvl9pPr marL="3657600" algn="l" defTabSz="914400" rtl="0" eaLnBrk="1" latinLnBrk="0" hangingPunct="1">
      <a:defRPr lang="es-ES"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5B8B270D-091D-4ED2-8C85-0898DD7D9F21}" type="slidenum">
              <a:rPr lang="es-ES" smtClean="0"/>
              <a:t>1</a:t>
            </a:fld>
            <a:endParaRPr lang="es-ES" dirty="0"/>
          </a:p>
        </p:txBody>
      </p:sp>
    </p:spTree>
    <p:extLst>
      <p:ext uri="{BB962C8B-B14F-4D97-AF65-F5344CB8AC3E}">
        <p14:creationId xmlns:p14="http://schemas.microsoft.com/office/powerpoint/2010/main" val="4133141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5B8B270D-091D-4ED2-8C85-0898DD7D9F21}" type="slidenum">
              <a:rPr lang="es-ES" smtClean="0"/>
              <a:t>2</a:t>
            </a:fld>
            <a:endParaRPr lang="es-ES" dirty="0"/>
          </a:p>
        </p:txBody>
      </p:sp>
    </p:spTree>
    <p:extLst>
      <p:ext uri="{BB962C8B-B14F-4D97-AF65-F5344CB8AC3E}">
        <p14:creationId xmlns:p14="http://schemas.microsoft.com/office/powerpoint/2010/main" val="3364165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C712FDEA-03A1-4F6D-A72C-F016AC56B49F}" type="slidenum">
              <a:rPr lang="es-ES" smtClean="0"/>
              <a:t>3</a:t>
            </a:fld>
            <a:endParaRPr lang="es-ES" dirty="0"/>
          </a:p>
        </p:txBody>
      </p:sp>
    </p:spTree>
    <p:extLst>
      <p:ext uri="{BB962C8B-B14F-4D97-AF65-F5344CB8AC3E}">
        <p14:creationId xmlns:p14="http://schemas.microsoft.com/office/powerpoint/2010/main" val="1632927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C712FDEA-03A1-4F6D-A72C-F016AC56B49F}" type="slidenum">
              <a:rPr lang="es-ES" smtClean="0"/>
              <a:t>4</a:t>
            </a:fld>
            <a:endParaRPr lang="es-ES" dirty="0"/>
          </a:p>
        </p:txBody>
      </p:sp>
    </p:spTree>
    <p:extLst>
      <p:ext uri="{BB962C8B-B14F-4D97-AF65-F5344CB8AC3E}">
        <p14:creationId xmlns:p14="http://schemas.microsoft.com/office/powerpoint/2010/main" val="828775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5B8B270D-091D-4ED2-8C85-0898DD7D9F21}" type="slidenum">
              <a:rPr lang="es-ES" smtClean="0"/>
              <a:t>5</a:t>
            </a:fld>
            <a:endParaRPr lang="es-ES" dirty="0"/>
          </a:p>
        </p:txBody>
      </p:sp>
    </p:spTree>
    <p:extLst>
      <p:ext uri="{BB962C8B-B14F-4D97-AF65-F5344CB8AC3E}">
        <p14:creationId xmlns:p14="http://schemas.microsoft.com/office/powerpoint/2010/main" val="3899098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C712FDEA-03A1-4F6D-A72C-F016AC56B49F}" type="slidenum">
              <a:rPr lang="es-ES" smtClean="0"/>
              <a:t>6</a:t>
            </a:fld>
            <a:endParaRPr lang="es-ES" dirty="0"/>
          </a:p>
        </p:txBody>
      </p:sp>
    </p:spTree>
    <p:extLst>
      <p:ext uri="{BB962C8B-B14F-4D97-AF65-F5344CB8AC3E}">
        <p14:creationId xmlns:p14="http://schemas.microsoft.com/office/powerpoint/2010/main" val="2734442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5B8B270D-091D-4ED2-8C85-0898DD7D9F21}" type="slidenum">
              <a:rPr lang="es-ES" smtClean="0"/>
              <a:t>7</a:t>
            </a:fld>
            <a:endParaRPr lang="es-ES" dirty="0"/>
          </a:p>
        </p:txBody>
      </p:sp>
    </p:spTree>
    <p:extLst>
      <p:ext uri="{BB962C8B-B14F-4D97-AF65-F5344CB8AC3E}">
        <p14:creationId xmlns:p14="http://schemas.microsoft.com/office/powerpoint/2010/main" val="37729220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5B8B270D-091D-4ED2-8C85-0898DD7D9F21}" type="slidenum">
              <a:rPr lang="es-ES" smtClean="0"/>
              <a:t>8</a:t>
            </a:fld>
            <a:endParaRPr lang="es-ES" dirty="0"/>
          </a:p>
        </p:txBody>
      </p:sp>
    </p:spTree>
    <p:extLst>
      <p:ext uri="{BB962C8B-B14F-4D97-AF65-F5344CB8AC3E}">
        <p14:creationId xmlns:p14="http://schemas.microsoft.com/office/powerpoint/2010/main" val="37573320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pPr rtl="0"/>
            <a:r>
              <a:rPr lang="es-ES"/>
              <a:t>20XX</a:t>
            </a:r>
            <a:endParaRPr lang="es-ES" dirty="0"/>
          </a:p>
        </p:txBody>
      </p:sp>
      <p:sp>
        <p:nvSpPr>
          <p:cNvPr id="5" name="Footer Placeholder 4"/>
          <p:cNvSpPr>
            <a:spLocks noGrp="1"/>
          </p:cNvSpPr>
          <p:nvPr>
            <p:ph type="ftr" sz="quarter" idx="11"/>
          </p:nvPr>
        </p:nvSpPr>
        <p:spPr>
          <a:xfrm>
            <a:off x="1371600" y="4323845"/>
            <a:ext cx="6400800" cy="365125"/>
          </a:xfrm>
        </p:spPr>
        <p:txBody>
          <a:bodyPr/>
          <a:lstStyle/>
          <a:p>
            <a:pPr rtl="0"/>
            <a:endParaRPr lang="es-ES" dirty="0"/>
          </a:p>
        </p:txBody>
      </p:sp>
      <p:sp>
        <p:nvSpPr>
          <p:cNvPr id="6" name="Slide Number Placeholder 5"/>
          <p:cNvSpPr>
            <a:spLocks noGrp="1"/>
          </p:cNvSpPr>
          <p:nvPr>
            <p:ph type="sldNum" sz="quarter" idx="12"/>
          </p:nvPr>
        </p:nvSpPr>
        <p:spPr>
          <a:xfrm>
            <a:off x="8077200" y="1430866"/>
            <a:ext cx="2743200" cy="365125"/>
          </a:xfrm>
        </p:spPr>
        <p:txBody>
          <a:bodyPr/>
          <a:lstStyle/>
          <a:p>
            <a:pPr rtl="0"/>
            <a:fld id="{294A09A9-5501-47C1-A89A-A340965A2BE2}" type="slidenum">
              <a:rPr lang="es-ES" smtClean="0"/>
              <a:pPr rtl="0"/>
              <a:t>‹Nº›</a:t>
            </a:fld>
            <a:endParaRPr lang="es-ES" dirty="0"/>
          </a:p>
        </p:txBody>
      </p:sp>
    </p:spTree>
    <p:extLst>
      <p:ext uri="{BB962C8B-B14F-4D97-AF65-F5344CB8AC3E}">
        <p14:creationId xmlns:p14="http://schemas.microsoft.com/office/powerpoint/2010/main" val="29268844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rtl="0"/>
            <a:r>
              <a:rPr lang="es-ES"/>
              <a:t>20XX</a:t>
            </a:r>
            <a:endParaRPr lang="es-ES" dirty="0"/>
          </a:p>
        </p:txBody>
      </p:sp>
      <p:sp>
        <p:nvSpPr>
          <p:cNvPr id="6" name="Footer Placeholder 5"/>
          <p:cNvSpPr>
            <a:spLocks noGrp="1"/>
          </p:cNvSpPr>
          <p:nvPr>
            <p:ph type="ftr" sz="quarter" idx="11"/>
          </p:nvPr>
        </p:nvSpPr>
        <p:spPr/>
        <p:txBody>
          <a:bodyPr/>
          <a:lstStyle/>
          <a:p>
            <a:pPr rtl="0"/>
            <a:endParaRPr lang="es-ES" dirty="0"/>
          </a:p>
        </p:txBody>
      </p:sp>
      <p:sp>
        <p:nvSpPr>
          <p:cNvPr id="7" name="Slide Number Placeholder 6"/>
          <p:cNvSpPr>
            <a:spLocks noGrp="1"/>
          </p:cNvSpPr>
          <p:nvPr>
            <p:ph type="sldNum" sz="quarter" idx="12"/>
          </p:nvPr>
        </p:nvSpPr>
        <p:spPr/>
        <p:txBody>
          <a:bodyPr/>
          <a:lstStyle/>
          <a:p>
            <a:pPr rtl="0"/>
            <a:fld id="{294A09A9-5501-47C1-A89A-A340965A2BE2}" type="slidenum">
              <a:rPr lang="es-ES" smtClean="0"/>
              <a:pPr rtl="0"/>
              <a:t>‹Nº›</a:t>
            </a:fld>
            <a:endParaRPr lang="es-ES" dirty="0"/>
          </a:p>
        </p:txBody>
      </p:sp>
    </p:spTree>
    <p:extLst>
      <p:ext uri="{BB962C8B-B14F-4D97-AF65-F5344CB8AC3E}">
        <p14:creationId xmlns:p14="http://schemas.microsoft.com/office/powerpoint/2010/main" val="51897156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pPr rtl="0"/>
            <a:r>
              <a:rPr lang="es-ES"/>
              <a:t>20XX</a:t>
            </a:r>
            <a:endParaRPr lang="es-ES" dirty="0"/>
          </a:p>
        </p:txBody>
      </p:sp>
      <p:sp>
        <p:nvSpPr>
          <p:cNvPr id="6" name="Footer Placeholder 5"/>
          <p:cNvSpPr>
            <a:spLocks noGrp="1"/>
          </p:cNvSpPr>
          <p:nvPr>
            <p:ph type="ftr" sz="quarter" idx="11"/>
          </p:nvPr>
        </p:nvSpPr>
        <p:spPr>
          <a:xfrm>
            <a:off x="685800" y="379941"/>
            <a:ext cx="6991492" cy="365125"/>
          </a:xfrm>
        </p:spPr>
        <p:txBody>
          <a:bodyPr/>
          <a:lstStyle/>
          <a:p>
            <a:pPr rtl="0"/>
            <a:endParaRPr lang="es-ES" dirty="0"/>
          </a:p>
        </p:txBody>
      </p:sp>
      <p:sp>
        <p:nvSpPr>
          <p:cNvPr id="7" name="Slide Number Placeholder 6"/>
          <p:cNvSpPr>
            <a:spLocks noGrp="1"/>
          </p:cNvSpPr>
          <p:nvPr>
            <p:ph type="sldNum" sz="quarter" idx="12"/>
          </p:nvPr>
        </p:nvSpPr>
        <p:spPr>
          <a:xfrm>
            <a:off x="10862452" y="381000"/>
            <a:ext cx="643748" cy="365125"/>
          </a:xfrm>
        </p:spPr>
        <p:txBody>
          <a:bodyPr/>
          <a:lstStyle/>
          <a:p>
            <a:pPr rtl="0"/>
            <a:fld id="{294A09A9-5501-47C1-A89A-A340965A2BE2}" type="slidenum">
              <a:rPr lang="es-ES" smtClean="0"/>
              <a:pPr rtl="0"/>
              <a:t>‹Nº›</a:t>
            </a:fld>
            <a:endParaRPr lang="es-ES" dirty="0"/>
          </a:p>
        </p:txBody>
      </p:sp>
    </p:spTree>
    <p:extLst>
      <p:ext uri="{BB962C8B-B14F-4D97-AF65-F5344CB8AC3E}">
        <p14:creationId xmlns:p14="http://schemas.microsoft.com/office/powerpoint/2010/main" val="42233933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pPr rtl="0"/>
            <a:r>
              <a:rPr lang="es-ES"/>
              <a:t>20XX</a:t>
            </a:r>
            <a:endParaRPr lang="es-ES" dirty="0"/>
          </a:p>
        </p:txBody>
      </p:sp>
      <p:sp>
        <p:nvSpPr>
          <p:cNvPr id="6" name="Footer Placeholder 5"/>
          <p:cNvSpPr>
            <a:spLocks noGrp="1"/>
          </p:cNvSpPr>
          <p:nvPr>
            <p:ph type="ftr" sz="quarter" idx="11"/>
          </p:nvPr>
        </p:nvSpPr>
        <p:spPr>
          <a:xfrm>
            <a:off x="685800" y="379941"/>
            <a:ext cx="6991492" cy="365125"/>
          </a:xfrm>
        </p:spPr>
        <p:txBody>
          <a:bodyPr/>
          <a:lstStyle/>
          <a:p>
            <a:pPr rtl="0"/>
            <a:endParaRPr lang="es-ES" dirty="0"/>
          </a:p>
        </p:txBody>
      </p:sp>
      <p:sp>
        <p:nvSpPr>
          <p:cNvPr id="7" name="Slide Number Placeholder 6"/>
          <p:cNvSpPr>
            <a:spLocks noGrp="1"/>
          </p:cNvSpPr>
          <p:nvPr>
            <p:ph type="sldNum" sz="quarter" idx="12"/>
          </p:nvPr>
        </p:nvSpPr>
        <p:spPr>
          <a:xfrm>
            <a:off x="10862452" y="381000"/>
            <a:ext cx="643748" cy="365125"/>
          </a:xfrm>
        </p:spPr>
        <p:txBody>
          <a:bodyPr/>
          <a:lstStyle/>
          <a:p>
            <a:pPr rtl="0"/>
            <a:fld id="{294A09A9-5501-47C1-A89A-A340965A2BE2}" type="slidenum">
              <a:rPr lang="es-ES" smtClean="0"/>
              <a:pPr rtl="0"/>
              <a:t>‹Nº›</a:t>
            </a:fld>
            <a:endParaRPr lang="es-E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4675159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pPr rtl="0"/>
            <a:r>
              <a:rPr lang="es-ES"/>
              <a:t>20XX</a:t>
            </a:r>
            <a:endParaRPr lang="es-ES" dirty="0"/>
          </a:p>
        </p:txBody>
      </p:sp>
      <p:sp>
        <p:nvSpPr>
          <p:cNvPr id="6" name="Footer Placeholder 5"/>
          <p:cNvSpPr>
            <a:spLocks noGrp="1"/>
          </p:cNvSpPr>
          <p:nvPr>
            <p:ph type="ftr" sz="quarter" idx="11"/>
          </p:nvPr>
        </p:nvSpPr>
        <p:spPr>
          <a:xfrm>
            <a:off x="685800" y="378883"/>
            <a:ext cx="6991492" cy="365125"/>
          </a:xfrm>
        </p:spPr>
        <p:txBody>
          <a:bodyPr/>
          <a:lstStyle/>
          <a:p>
            <a:pPr rtl="0"/>
            <a:endParaRPr lang="es-ES" dirty="0"/>
          </a:p>
        </p:txBody>
      </p:sp>
      <p:sp>
        <p:nvSpPr>
          <p:cNvPr id="7" name="Slide Number Placeholder 6"/>
          <p:cNvSpPr>
            <a:spLocks noGrp="1"/>
          </p:cNvSpPr>
          <p:nvPr>
            <p:ph type="sldNum" sz="quarter" idx="12"/>
          </p:nvPr>
        </p:nvSpPr>
        <p:spPr>
          <a:xfrm>
            <a:off x="10862452" y="381000"/>
            <a:ext cx="643748" cy="365125"/>
          </a:xfrm>
        </p:spPr>
        <p:txBody>
          <a:bodyPr/>
          <a:lstStyle/>
          <a:p>
            <a:pPr rtl="0"/>
            <a:fld id="{294A09A9-5501-47C1-A89A-A340965A2BE2}" type="slidenum">
              <a:rPr lang="es-ES" smtClean="0"/>
              <a:pPr rtl="0"/>
              <a:t>‹Nº›</a:t>
            </a:fld>
            <a:endParaRPr lang="es-ES" dirty="0"/>
          </a:p>
        </p:txBody>
      </p:sp>
    </p:spTree>
    <p:extLst>
      <p:ext uri="{BB962C8B-B14F-4D97-AF65-F5344CB8AC3E}">
        <p14:creationId xmlns:p14="http://schemas.microsoft.com/office/powerpoint/2010/main" val="62121107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pPr rtl="0"/>
            <a:r>
              <a:rPr lang="es-ES"/>
              <a:t>20XX</a:t>
            </a:r>
            <a:endParaRPr lang="es-ES" dirty="0"/>
          </a:p>
        </p:txBody>
      </p:sp>
      <p:sp>
        <p:nvSpPr>
          <p:cNvPr id="4" name="Footer Placeholder 3"/>
          <p:cNvSpPr>
            <a:spLocks noGrp="1"/>
          </p:cNvSpPr>
          <p:nvPr>
            <p:ph type="ftr" sz="quarter" idx="11"/>
          </p:nvPr>
        </p:nvSpPr>
        <p:spPr/>
        <p:txBody>
          <a:bodyPr/>
          <a:lstStyle/>
          <a:p>
            <a:pPr rtl="0"/>
            <a:endParaRPr lang="es-ES" dirty="0"/>
          </a:p>
        </p:txBody>
      </p:sp>
      <p:sp>
        <p:nvSpPr>
          <p:cNvPr id="5" name="Slide Number Placeholder 4"/>
          <p:cNvSpPr>
            <a:spLocks noGrp="1"/>
          </p:cNvSpPr>
          <p:nvPr>
            <p:ph type="sldNum" sz="quarter" idx="12"/>
          </p:nvPr>
        </p:nvSpPr>
        <p:spPr/>
        <p:txBody>
          <a:bodyPr/>
          <a:lstStyle/>
          <a:p>
            <a:pPr rtl="0"/>
            <a:fld id="{294A09A9-5501-47C1-A89A-A340965A2BE2}" type="slidenum">
              <a:rPr lang="es-ES" smtClean="0"/>
              <a:pPr rtl="0"/>
              <a:t>‹Nº›</a:t>
            </a:fld>
            <a:endParaRPr lang="es-ES" dirty="0"/>
          </a:p>
        </p:txBody>
      </p:sp>
    </p:spTree>
    <p:extLst>
      <p:ext uri="{BB962C8B-B14F-4D97-AF65-F5344CB8AC3E}">
        <p14:creationId xmlns:p14="http://schemas.microsoft.com/office/powerpoint/2010/main" val="133276844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pPr rtl="0"/>
            <a:r>
              <a:rPr lang="es-ES"/>
              <a:t>20XX</a:t>
            </a:r>
            <a:endParaRPr lang="es-ES" dirty="0"/>
          </a:p>
        </p:txBody>
      </p:sp>
      <p:sp>
        <p:nvSpPr>
          <p:cNvPr id="4" name="Footer Placeholder 3"/>
          <p:cNvSpPr>
            <a:spLocks noGrp="1"/>
          </p:cNvSpPr>
          <p:nvPr>
            <p:ph type="ftr" sz="quarter" idx="11"/>
          </p:nvPr>
        </p:nvSpPr>
        <p:spPr/>
        <p:txBody>
          <a:bodyPr/>
          <a:lstStyle/>
          <a:p>
            <a:pPr rtl="0"/>
            <a:endParaRPr lang="es-ES" dirty="0"/>
          </a:p>
        </p:txBody>
      </p:sp>
      <p:sp>
        <p:nvSpPr>
          <p:cNvPr id="5" name="Slide Number Placeholder 4"/>
          <p:cNvSpPr>
            <a:spLocks noGrp="1"/>
          </p:cNvSpPr>
          <p:nvPr>
            <p:ph type="sldNum" sz="quarter" idx="12"/>
          </p:nvPr>
        </p:nvSpPr>
        <p:spPr/>
        <p:txBody>
          <a:bodyPr/>
          <a:lstStyle/>
          <a:p>
            <a:pPr rtl="0"/>
            <a:fld id="{294A09A9-5501-47C1-A89A-A340965A2BE2}" type="slidenum">
              <a:rPr lang="es-ES" smtClean="0"/>
              <a:pPr rtl="0"/>
              <a:t>‹Nº›</a:t>
            </a:fld>
            <a:endParaRPr lang="es-ES" dirty="0"/>
          </a:p>
        </p:txBody>
      </p:sp>
    </p:spTree>
    <p:extLst>
      <p:ext uri="{BB962C8B-B14F-4D97-AF65-F5344CB8AC3E}">
        <p14:creationId xmlns:p14="http://schemas.microsoft.com/office/powerpoint/2010/main" val="406167960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r>
              <a:rPr lang="es-ES"/>
              <a:t>20XX</a:t>
            </a:r>
            <a:endParaRPr lang="es-ES" dirty="0"/>
          </a:p>
        </p:txBody>
      </p:sp>
      <p:sp>
        <p:nvSpPr>
          <p:cNvPr id="5" name="Footer Placeholder 4"/>
          <p:cNvSpPr>
            <a:spLocks noGrp="1"/>
          </p:cNvSpPr>
          <p:nvPr>
            <p:ph type="ftr" sz="quarter" idx="11"/>
          </p:nvPr>
        </p:nvSpPr>
        <p:spPr/>
        <p:txBody>
          <a:bodyPr/>
          <a:lstStyle/>
          <a:p>
            <a:pPr rtl="0"/>
            <a:endParaRPr lang="es-ES" dirty="0"/>
          </a:p>
        </p:txBody>
      </p:sp>
      <p:sp>
        <p:nvSpPr>
          <p:cNvPr id="6" name="Slide Number Placeholder 5"/>
          <p:cNvSpPr>
            <a:spLocks noGrp="1"/>
          </p:cNvSpPr>
          <p:nvPr>
            <p:ph type="sldNum" sz="quarter" idx="12"/>
          </p:nvPr>
        </p:nvSpPr>
        <p:spPr/>
        <p:txBody>
          <a:bodyPr/>
          <a:lstStyle/>
          <a:p>
            <a:pPr rtl="0"/>
            <a:fld id="{294A09A9-5501-47C1-A89A-A340965A2BE2}" type="slidenum">
              <a:rPr lang="es-ES" smtClean="0"/>
              <a:pPr rtl="0"/>
              <a:t>‹Nº›</a:t>
            </a:fld>
            <a:endParaRPr lang="es-ES" dirty="0"/>
          </a:p>
        </p:txBody>
      </p:sp>
    </p:spTree>
    <p:extLst>
      <p:ext uri="{BB962C8B-B14F-4D97-AF65-F5344CB8AC3E}">
        <p14:creationId xmlns:p14="http://schemas.microsoft.com/office/powerpoint/2010/main" val="3244572674"/>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pPr rtl="0"/>
            <a:r>
              <a:rPr lang="es-ES"/>
              <a:t>20XX</a:t>
            </a:r>
            <a:endParaRPr lang="es-ES" dirty="0"/>
          </a:p>
        </p:txBody>
      </p:sp>
      <p:sp>
        <p:nvSpPr>
          <p:cNvPr id="5" name="Footer Placeholder 4"/>
          <p:cNvSpPr>
            <a:spLocks noGrp="1"/>
          </p:cNvSpPr>
          <p:nvPr>
            <p:ph type="ftr" sz="quarter" idx="11"/>
          </p:nvPr>
        </p:nvSpPr>
        <p:spPr>
          <a:xfrm>
            <a:off x="685800" y="381000"/>
            <a:ext cx="6991492" cy="365125"/>
          </a:xfrm>
        </p:spPr>
        <p:txBody>
          <a:bodyPr/>
          <a:lstStyle/>
          <a:p>
            <a:pPr rtl="0"/>
            <a:endParaRPr lang="es-ES" dirty="0"/>
          </a:p>
        </p:txBody>
      </p:sp>
      <p:sp>
        <p:nvSpPr>
          <p:cNvPr id="6" name="Slide Number Placeholder 5"/>
          <p:cNvSpPr>
            <a:spLocks noGrp="1"/>
          </p:cNvSpPr>
          <p:nvPr>
            <p:ph type="sldNum" sz="quarter" idx="12"/>
          </p:nvPr>
        </p:nvSpPr>
        <p:spPr>
          <a:xfrm>
            <a:off x="10862452" y="381000"/>
            <a:ext cx="643748" cy="365125"/>
          </a:xfrm>
        </p:spPr>
        <p:txBody>
          <a:bodyPr/>
          <a:lstStyle/>
          <a:p>
            <a:pPr rtl="0"/>
            <a:fld id="{294A09A9-5501-47C1-A89A-A340965A2BE2}" type="slidenum">
              <a:rPr lang="es-ES" smtClean="0"/>
              <a:pPr rtl="0"/>
              <a:t>‹Nº›</a:t>
            </a:fld>
            <a:endParaRPr lang="es-ES" dirty="0"/>
          </a:p>
        </p:txBody>
      </p:sp>
    </p:spTree>
    <p:extLst>
      <p:ext uri="{BB962C8B-B14F-4D97-AF65-F5344CB8AC3E}">
        <p14:creationId xmlns:p14="http://schemas.microsoft.com/office/powerpoint/2010/main" val="1673279349"/>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ítulo Subtítulo Imagen">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2F9E50B4-1616-9029-9FC0-901DDF9BF608}"/>
              </a:ext>
              <a:ext uri="{C183D7F6-B498-43B3-948B-1728B52AA6E4}">
                <adec:decorative xmlns:adec="http://schemas.microsoft.com/office/drawing/2017/decorative" val="1"/>
              </a:ext>
            </a:extLst>
          </p:cNvPr>
          <p:cNvSpPr/>
          <p:nvPr userDrawn="1"/>
        </p:nvSpPr>
        <p:spPr>
          <a:xfrm>
            <a:off x="4449680" y="0"/>
            <a:ext cx="774232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2" name="Título 1">
            <a:extLst>
              <a:ext uri="{FF2B5EF4-FFF2-40B4-BE49-F238E27FC236}">
                <a16:creationId xmlns:a16="http://schemas.microsoft.com/office/drawing/2014/main" id="{D033B6B0-54DE-4F2D-84DD-D06CD3B117B4}"/>
              </a:ext>
            </a:extLst>
          </p:cNvPr>
          <p:cNvSpPr>
            <a:spLocks noGrp="1"/>
          </p:cNvSpPr>
          <p:nvPr>
            <p:ph type="title" hasCustomPrompt="1"/>
          </p:nvPr>
        </p:nvSpPr>
        <p:spPr>
          <a:xfrm>
            <a:off x="530307" y="430521"/>
            <a:ext cx="3389065" cy="1847528"/>
          </a:xfrm>
        </p:spPr>
        <p:txBody>
          <a:bodyPr rtlCol="0">
            <a:noAutofit/>
          </a:bodyPr>
          <a:lstStyle>
            <a:lvl1pPr algn="ctr">
              <a:defRPr lang="es-ES" sz="3600"/>
            </a:lvl1pPr>
          </a:lstStyle>
          <a:p>
            <a:pPr rtl="0"/>
            <a:r>
              <a:rPr lang="es-ES"/>
              <a:t>Haga clic para agregar un título</a:t>
            </a:r>
          </a:p>
        </p:txBody>
      </p:sp>
      <p:cxnSp>
        <p:nvCxnSpPr>
          <p:cNvPr id="91" name="Conector recto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1954839" y="2511829"/>
            <a:ext cx="540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Marcador de contenido 7">
            <a:extLst>
              <a:ext uri="{FF2B5EF4-FFF2-40B4-BE49-F238E27FC236}">
                <a16:creationId xmlns:a16="http://schemas.microsoft.com/office/drawing/2014/main" id="{674FFBCF-911F-5818-60FE-B018CA677353}"/>
              </a:ext>
            </a:extLst>
          </p:cNvPr>
          <p:cNvSpPr>
            <a:spLocks noGrp="1"/>
          </p:cNvSpPr>
          <p:nvPr>
            <p:ph sz="quarter" idx="15" hasCustomPrompt="1"/>
          </p:nvPr>
        </p:nvSpPr>
        <p:spPr>
          <a:xfrm>
            <a:off x="530307" y="2745610"/>
            <a:ext cx="3389065" cy="3499611"/>
          </a:xfrm>
        </p:spPr>
        <p:txBody>
          <a:bodyPr rtlCol="0">
            <a:normAutofit/>
          </a:bodyPr>
          <a:lstStyle>
            <a:lvl1pPr marL="0" indent="0" algn="ctr">
              <a:buNone/>
              <a:defRPr lang="es-ES" sz="2000" kern="1200" spc="50" dirty="0">
                <a:solidFill>
                  <a:schemeClr val="tx1">
                    <a:alpha val="60000"/>
                  </a:schemeClr>
                </a:solidFill>
                <a:latin typeface="+mn-lt"/>
                <a:ea typeface="+mn-ea"/>
                <a:cs typeface="+mn-cs"/>
              </a:defRPr>
            </a:lvl1pPr>
            <a:lvl2pPr marL="360000" indent="0">
              <a:buNone/>
              <a:defRPr lang="es-ES"/>
            </a:lvl2pPr>
            <a:lvl3pPr marL="720000" indent="0">
              <a:buNone/>
              <a:defRPr lang="es-ES"/>
            </a:lvl3pPr>
            <a:lvl4pPr marL="1080000" indent="0">
              <a:buNone/>
              <a:defRPr lang="es-ES"/>
            </a:lvl4pPr>
            <a:lvl5pPr marL="1440000" indent="0">
              <a:buNone/>
              <a:defRPr lang="es-ES"/>
            </a:lvl5pPr>
          </a:lstStyle>
          <a:p>
            <a:pPr marL="0" indent="0" algn="ctr" rtl="0">
              <a:buNone/>
            </a:pPr>
            <a:r>
              <a:rPr lang="es-ES"/>
              <a:t>Haga clic para agregar texto</a:t>
            </a:r>
          </a:p>
        </p:txBody>
      </p:sp>
      <p:sp>
        <p:nvSpPr>
          <p:cNvPr id="9" name="Marcador de posición de imagen 8">
            <a:extLst>
              <a:ext uri="{FF2B5EF4-FFF2-40B4-BE49-F238E27FC236}">
                <a16:creationId xmlns:a16="http://schemas.microsoft.com/office/drawing/2014/main" id="{EF1A84F6-2D30-446A-9D91-44FBCB825679}"/>
              </a:ext>
            </a:extLst>
          </p:cNvPr>
          <p:cNvSpPr>
            <a:spLocks noGrp="1"/>
          </p:cNvSpPr>
          <p:nvPr>
            <p:ph type="pic" sz="quarter" idx="14" hasCustomPrompt="1"/>
          </p:nvPr>
        </p:nvSpPr>
        <p:spPr>
          <a:xfrm>
            <a:off x="4979988" y="430521"/>
            <a:ext cx="6681704" cy="6019264"/>
          </a:xfrm>
        </p:spPr>
        <p:txBody>
          <a:bodyPr rtlCol="0"/>
          <a:lstStyle>
            <a:lvl1pPr marL="0" indent="0" algn="ctr">
              <a:buNone/>
              <a:defRPr lang="es-ES"/>
            </a:lvl1pPr>
          </a:lstStyle>
          <a:p>
            <a:pPr rtl="0"/>
            <a:r>
              <a:rPr lang="es-ES"/>
              <a:t>Haga clic para agregar una imagen</a:t>
            </a:r>
          </a:p>
        </p:txBody>
      </p:sp>
    </p:spTree>
    <p:extLst>
      <p:ext uri="{BB962C8B-B14F-4D97-AF65-F5344CB8AC3E}">
        <p14:creationId xmlns:p14="http://schemas.microsoft.com/office/powerpoint/2010/main" val="24717299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ítulo Imagen">
    <p:spTree>
      <p:nvGrpSpPr>
        <p:cNvPr id="1" name=""/>
        <p:cNvGrpSpPr/>
        <p:nvPr/>
      </p:nvGrpSpPr>
      <p:grpSpPr>
        <a:xfrm>
          <a:off x="0" y="0"/>
          <a:ext cx="0" cy="0"/>
          <a:chOff x="0" y="0"/>
          <a:chExt cx="0" cy="0"/>
        </a:xfrm>
      </p:grpSpPr>
      <p:sp>
        <p:nvSpPr>
          <p:cNvPr id="18" name="Rectángulo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solidFill>
                <a:schemeClr val="bg1">
                  <a:alpha val="20000"/>
                </a:schemeClr>
              </a:solidFill>
            </a:endParaRPr>
          </a:p>
        </p:txBody>
      </p:sp>
      <p:sp>
        <p:nvSpPr>
          <p:cNvPr id="2" name="Título 1">
            <a:extLst>
              <a:ext uri="{FF2B5EF4-FFF2-40B4-BE49-F238E27FC236}">
                <a16:creationId xmlns:a16="http://schemas.microsoft.com/office/drawing/2014/main" id="{D033B6B0-54DE-4F2D-84DD-D06CD3B117B4}"/>
              </a:ext>
            </a:extLst>
          </p:cNvPr>
          <p:cNvSpPr>
            <a:spLocks noGrp="1"/>
          </p:cNvSpPr>
          <p:nvPr>
            <p:ph type="title" hasCustomPrompt="1"/>
          </p:nvPr>
        </p:nvSpPr>
        <p:spPr>
          <a:xfrm>
            <a:off x="462643" y="995760"/>
            <a:ext cx="5170860" cy="4869882"/>
          </a:xfrm>
        </p:spPr>
        <p:txBody>
          <a:bodyPr rtlCol="0" anchor="ctr">
            <a:noAutofit/>
          </a:bodyPr>
          <a:lstStyle>
            <a:lvl1pPr algn="ctr">
              <a:defRPr lang="es-ES" sz="4800"/>
            </a:lvl1pPr>
          </a:lstStyle>
          <a:p>
            <a:pPr rtl="0"/>
            <a:r>
              <a:rPr lang="es-ES"/>
              <a:t>Haga clic para agregar un título</a:t>
            </a:r>
          </a:p>
        </p:txBody>
      </p:sp>
      <p:sp>
        <p:nvSpPr>
          <p:cNvPr id="24" name="Marcador de posición de imagen 23">
            <a:extLst>
              <a:ext uri="{FF2B5EF4-FFF2-40B4-BE49-F238E27FC236}">
                <a16:creationId xmlns:a16="http://schemas.microsoft.com/office/drawing/2014/main" id="{C9D32952-2D0C-4A3E-9354-E014C717894E}"/>
              </a:ext>
            </a:extLst>
          </p:cNvPr>
          <p:cNvSpPr>
            <a:spLocks noGrp="1"/>
          </p:cNvSpPr>
          <p:nvPr>
            <p:ph type="pic" sz="quarter" idx="13" hasCustomPrompt="1"/>
          </p:nvPr>
        </p:nvSpPr>
        <p:spPr>
          <a:xfrm>
            <a:off x="6654800" y="430213"/>
            <a:ext cx="4995863" cy="5997574"/>
          </a:xfrm>
        </p:spPr>
        <p:txBody>
          <a:bodyPr rtlCol="0">
            <a:normAutofit/>
          </a:bodyPr>
          <a:lstStyle>
            <a:lvl1pPr marL="0" indent="0" algn="ctr">
              <a:buNone/>
              <a:defRPr lang="es-ES" sz="1600"/>
            </a:lvl1pPr>
          </a:lstStyle>
          <a:p>
            <a:pPr rtl="0"/>
            <a:r>
              <a:rPr lang="es-ES"/>
              <a:t>Haga clic para agregar una imagen</a:t>
            </a:r>
          </a:p>
        </p:txBody>
      </p:sp>
      <p:grpSp>
        <p:nvGrpSpPr>
          <p:cNvPr id="6" name="Grupo 5">
            <a:extLst>
              <a:ext uri="{FF2B5EF4-FFF2-40B4-BE49-F238E27FC236}">
                <a16:creationId xmlns:a16="http://schemas.microsoft.com/office/drawing/2014/main" id="{36D3DA45-FD99-405B-8BF9-260DD97C0D4F}"/>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1939998" y="5634038"/>
            <a:ext cx="2216150" cy="1177924"/>
            <a:chOff x="4987925" y="2840038"/>
            <a:chExt cx="2216150" cy="1177924"/>
          </a:xfrm>
        </p:grpSpPr>
        <p:sp>
          <p:nvSpPr>
            <p:cNvPr id="7" name="Rectangle 6">
              <a:extLst>
                <a:ext uri="{FF2B5EF4-FFF2-40B4-BE49-F238E27FC236}">
                  <a16:creationId xmlns:a16="http://schemas.microsoft.com/office/drawing/2014/main" id="{C5C2A03C-F372-4C6D-929D-FD97AD4396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grpSp>
          <p:nvGrpSpPr>
            <p:cNvPr id="8" name="Grupo 7">
              <a:extLst>
                <a:ext uri="{FF2B5EF4-FFF2-40B4-BE49-F238E27FC236}">
                  <a16:creationId xmlns:a16="http://schemas.microsoft.com/office/drawing/2014/main" id="{E8FEDBB3-0BD6-41BC-BB57-9FEC2E96C0F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9" name="Grupo 8">
                <a:extLst>
                  <a:ext uri="{FF2B5EF4-FFF2-40B4-BE49-F238E27FC236}">
                    <a16:creationId xmlns:a16="http://schemas.microsoft.com/office/drawing/2014/main" id="{7D12B81D-3F14-4DA1-BECA-669824832A0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4" name="Freeform 68">
                  <a:extLst>
                    <a:ext uri="{FF2B5EF4-FFF2-40B4-BE49-F238E27FC236}">
                      <a16:creationId xmlns:a16="http://schemas.microsoft.com/office/drawing/2014/main" id="{EA11E57D-88DD-4899-907A-2A5772002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5" name="Freeform 69">
                  <a:extLst>
                    <a:ext uri="{FF2B5EF4-FFF2-40B4-BE49-F238E27FC236}">
                      <a16:creationId xmlns:a16="http://schemas.microsoft.com/office/drawing/2014/main" id="{7A5AEE18-30A4-4777-975F-02D107A171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6" name="Line 70">
                  <a:extLst>
                    <a:ext uri="{FF2B5EF4-FFF2-40B4-BE49-F238E27FC236}">
                      <a16:creationId xmlns:a16="http://schemas.microsoft.com/office/drawing/2014/main" id="{39EA21FB-AE36-478E-9770-CB84281439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grpSp>
            <p:nvGrpSpPr>
              <p:cNvPr id="10" name="Grupo 9">
                <a:extLst>
                  <a:ext uri="{FF2B5EF4-FFF2-40B4-BE49-F238E27FC236}">
                    <a16:creationId xmlns:a16="http://schemas.microsoft.com/office/drawing/2014/main" id="{BC45D5C4-2D3A-4F84-BED1-D9B75234B07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1" name="Freeform 68">
                  <a:extLst>
                    <a:ext uri="{FF2B5EF4-FFF2-40B4-BE49-F238E27FC236}">
                      <a16:creationId xmlns:a16="http://schemas.microsoft.com/office/drawing/2014/main" id="{259762E8-7432-4501-9FE5-92B04D37C7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2" name="Freeform 69">
                  <a:extLst>
                    <a:ext uri="{FF2B5EF4-FFF2-40B4-BE49-F238E27FC236}">
                      <a16:creationId xmlns:a16="http://schemas.microsoft.com/office/drawing/2014/main" id="{FF91FD3E-0148-4B50-8906-7D9CD382A3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3" name="Line 70">
                  <a:extLst>
                    <a:ext uri="{FF2B5EF4-FFF2-40B4-BE49-F238E27FC236}">
                      <a16:creationId xmlns:a16="http://schemas.microsoft.com/office/drawing/2014/main" id="{506FA1AD-488A-4FD4-A79F-4343698EA7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grpSp>
      </p:grpSp>
      <p:grpSp>
        <p:nvGrpSpPr>
          <p:cNvPr id="17" name="Grupo 16">
            <a:extLst>
              <a:ext uri="{FF2B5EF4-FFF2-40B4-BE49-F238E27FC236}">
                <a16:creationId xmlns:a16="http://schemas.microsoft.com/office/drawing/2014/main" id="{FE79776F-EEB5-464D-19DD-92EC7B3B3296}"/>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rot="10800000">
            <a:off x="1939998" y="49440"/>
            <a:ext cx="2216150" cy="1177924"/>
            <a:chOff x="4987925" y="2840038"/>
            <a:chExt cx="2216150" cy="1177924"/>
          </a:xfrm>
        </p:grpSpPr>
        <p:sp>
          <p:nvSpPr>
            <p:cNvPr id="19" name="Rectangle 18">
              <a:extLst>
                <a:ext uri="{FF2B5EF4-FFF2-40B4-BE49-F238E27FC236}">
                  <a16:creationId xmlns:a16="http://schemas.microsoft.com/office/drawing/2014/main" id="{309A16CC-7006-C92A-F15C-618A3235AF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grpSp>
          <p:nvGrpSpPr>
            <p:cNvPr id="21" name="Grupo 20">
              <a:extLst>
                <a:ext uri="{FF2B5EF4-FFF2-40B4-BE49-F238E27FC236}">
                  <a16:creationId xmlns:a16="http://schemas.microsoft.com/office/drawing/2014/main" id="{035D8D8D-001E-352F-FE03-CC3EE1D7CFC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2" name="Grupo 21">
                <a:extLst>
                  <a:ext uri="{FF2B5EF4-FFF2-40B4-BE49-F238E27FC236}">
                    <a16:creationId xmlns:a16="http://schemas.microsoft.com/office/drawing/2014/main" id="{51CE1C6F-D1A5-FD45-5120-8F87F05DCFD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9" name="Freeform 68">
                  <a:extLst>
                    <a:ext uri="{FF2B5EF4-FFF2-40B4-BE49-F238E27FC236}">
                      <a16:creationId xmlns:a16="http://schemas.microsoft.com/office/drawing/2014/main" id="{FE946A41-95B9-A9F4-17ED-A011312446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30" name="Freeform 69">
                  <a:extLst>
                    <a:ext uri="{FF2B5EF4-FFF2-40B4-BE49-F238E27FC236}">
                      <a16:creationId xmlns:a16="http://schemas.microsoft.com/office/drawing/2014/main" id="{FDFB515A-8805-F10C-2933-35BDDF1DD3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31" name="Line 70">
                  <a:extLst>
                    <a:ext uri="{FF2B5EF4-FFF2-40B4-BE49-F238E27FC236}">
                      <a16:creationId xmlns:a16="http://schemas.microsoft.com/office/drawing/2014/main" id="{F63B17C2-189B-28FA-8876-976CC481C7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grpSp>
            <p:nvGrpSpPr>
              <p:cNvPr id="23" name="Grupo 22">
                <a:extLst>
                  <a:ext uri="{FF2B5EF4-FFF2-40B4-BE49-F238E27FC236}">
                    <a16:creationId xmlns:a16="http://schemas.microsoft.com/office/drawing/2014/main" id="{613E90FB-54AC-A2FC-9D01-C95ACC91FC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5" name="Freeform 68">
                  <a:extLst>
                    <a:ext uri="{FF2B5EF4-FFF2-40B4-BE49-F238E27FC236}">
                      <a16:creationId xmlns:a16="http://schemas.microsoft.com/office/drawing/2014/main" id="{58A6A556-AB2C-1636-63D4-9E2806E367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27" name="Freeform 69">
                  <a:extLst>
                    <a:ext uri="{FF2B5EF4-FFF2-40B4-BE49-F238E27FC236}">
                      <a16:creationId xmlns:a16="http://schemas.microsoft.com/office/drawing/2014/main" id="{A43047F1-413F-99DB-01CC-293FC1813A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28" name="Line 70">
                  <a:extLst>
                    <a:ext uri="{FF2B5EF4-FFF2-40B4-BE49-F238E27FC236}">
                      <a16:creationId xmlns:a16="http://schemas.microsoft.com/office/drawing/2014/main" id="{47C2B72F-C97F-770D-5F99-50DD97EB27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grpSp>
      </p:grpSp>
    </p:spTree>
    <p:extLst>
      <p:ext uri="{BB962C8B-B14F-4D97-AF65-F5344CB8AC3E}">
        <p14:creationId xmlns:p14="http://schemas.microsoft.com/office/powerpoint/2010/main" val="2016787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r>
              <a:rPr lang="es-ES"/>
              <a:t>20XX</a:t>
            </a:r>
            <a:endParaRPr lang="es-ES" dirty="0"/>
          </a:p>
        </p:txBody>
      </p:sp>
      <p:sp>
        <p:nvSpPr>
          <p:cNvPr id="5" name="Footer Placeholder 4"/>
          <p:cNvSpPr>
            <a:spLocks noGrp="1"/>
          </p:cNvSpPr>
          <p:nvPr>
            <p:ph type="ftr" sz="quarter" idx="11"/>
          </p:nvPr>
        </p:nvSpPr>
        <p:spPr/>
        <p:txBody>
          <a:bodyPr/>
          <a:lstStyle/>
          <a:p>
            <a:pPr rtl="0"/>
            <a:endParaRPr lang="es-ES" dirty="0"/>
          </a:p>
        </p:txBody>
      </p:sp>
      <p:sp>
        <p:nvSpPr>
          <p:cNvPr id="6" name="Slide Number Placeholder 5"/>
          <p:cNvSpPr>
            <a:spLocks noGrp="1"/>
          </p:cNvSpPr>
          <p:nvPr>
            <p:ph type="sldNum" sz="quarter" idx="12"/>
          </p:nvPr>
        </p:nvSpPr>
        <p:spPr/>
        <p:txBody>
          <a:bodyPr/>
          <a:lstStyle/>
          <a:p>
            <a:pPr rtl="0"/>
            <a:fld id="{294A09A9-5501-47C1-A89A-A340965A2BE2}" type="slidenum">
              <a:rPr lang="es-ES" smtClean="0"/>
              <a:pPr rtl="0"/>
              <a:t>‹Nº›</a:t>
            </a:fld>
            <a:endParaRPr lang="es-ES" dirty="0"/>
          </a:p>
        </p:txBody>
      </p:sp>
    </p:spTree>
    <p:extLst>
      <p:ext uri="{BB962C8B-B14F-4D97-AF65-F5344CB8AC3E}">
        <p14:creationId xmlns:p14="http://schemas.microsoft.com/office/powerpoint/2010/main" val="4256520500"/>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ítulo Subtítulo">
    <p:spTree>
      <p:nvGrpSpPr>
        <p:cNvPr id="1" name=""/>
        <p:cNvGrpSpPr/>
        <p:nvPr/>
      </p:nvGrpSpPr>
      <p:grpSpPr>
        <a:xfrm>
          <a:off x="0" y="0"/>
          <a:ext cx="0" cy="0"/>
          <a:chOff x="0" y="0"/>
          <a:chExt cx="0" cy="0"/>
        </a:xfrm>
      </p:grpSpPr>
      <p:sp>
        <p:nvSpPr>
          <p:cNvPr id="18" name="Rectángulo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solidFill>
                <a:schemeClr val="bg1">
                  <a:alpha val="20000"/>
                </a:schemeClr>
              </a:solidFill>
            </a:endParaRPr>
          </a:p>
        </p:txBody>
      </p:sp>
      <p:sp>
        <p:nvSpPr>
          <p:cNvPr id="2" name="Título 1">
            <a:extLst>
              <a:ext uri="{FF2B5EF4-FFF2-40B4-BE49-F238E27FC236}">
                <a16:creationId xmlns:a16="http://schemas.microsoft.com/office/drawing/2014/main" id="{D033B6B0-54DE-4F2D-84DD-D06CD3B117B4}"/>
              </a:ext>
            </a:extLst>
          </p:cNvPr>
          <p:cNvSpPr>
            <a:spLocks noGrp="1"/>
          </p:cNvSpPr>
          <p:nvPr>
            <p:ph type="title" hasCustomPrompt="1"/>
          </p:nvPr>
        </p:nvSpPr>
        <p:spPr>
          <a:xfrm>
            <a:off x="462643" y="995761"/>
            <a:ext cx="5160757" cy="2972990"/>
          </a:xfrm>
        </p:spPr>
        <p:txBody>
          <a:bodyPr rtlCol="0">
            <a:noAutofit/>
          </a:bodyPr>
          <a:lstStyle>
            <a:lvl1pPr algn="ctr">
              <a:defRPr lang="es-ES" sz="4800"/>
            </a:lvl1pPr>
          </a:lstStyle>
          <a:p>
            <a:pPr rtl="0"/>
            <a:r>
              <a:rPr lang="es-ES"/>
              <a:t>Haga clic para agregar un título</a:t>
            </a:r>
          </a:p>
        </p:txBody>
      </p:sp>
      <p:sp>
        <p:nvSpPr>
          <p:cNvPr id="20" name="Subtítulo 7">
            <a:extLst>
              <a:ext uri="{FF2B5EF4-FFF2-40B4-BE49-F238E27FC236}">
                <a16:creationId xmlns:a16="http://schemas.microsoft.com/office/drawing/2014/main" id="{C2777538-58E6-494C-A27B-B70346B0F395}"/>
              </a:ext>
            </a:extLst>
          </p:cNvPr>
          <p:cNvSpPr>
            <a:spLocks noGrp="1"/>
          </p:cNvSpPr>
          <p:nvPr>
            <p:ph type="subTitle" idx="1" hasCustomPrompt="1"/>
          </p:nvPr>
        </p:nvSpPr>
        <p:spPr>
          <a:xfrm>
            <a:off x="462643" y="4081727"/>
            <a:ext cx="5160757" cy="1780513"/>
          </a:xfrm>
        </p:spPr>
        <p:txBody>
          <a:bodyPr rtlCol="0" anchor="t" anchorCtr="0">
            <a:noAutofit/>
          </a:bodyPr>
          <a:lstStyle>
            <a:lvl1pPr marL="0" indent="0" algn="ctr">
              <a:buNone/>
              <a:defRPr lang="es-ES" sz="1800" kern="1200" cap="all" spc="300" dirty="0">
                <a:solidFill>
                  <a:schemeClr val="tx1">
                    <a:alpha val="60000"/>
                  </a:schemeClr>
                </a:solidFill>
                <a:latin typeface="+mn-lt"/>
                <a:ea typeface="+mn-ea"/>
                <a:cs typeface="+mn-cs"/>
              </a:defRPr>
            </a:lvl1pPr>
          </a:lstStyle>
          <a:p>
            <a:pPr rtl="0"/>
            <a:r>
              <a:rPr lang="es-ES">
                <a:cs typeface="Calibri"/>
              </a:rPr>
              <a:t>Haga clic para agregar un subtítulo</a:t>
            </a:r>
            <a:endParaRPr lang="es-ES" dirty="0"/>
          </a:p>
        </p:txBody>
      </p:sp>
      <p:grpSp>
        <p:nvGrpSpPr>
          <p:cNvPr id="4" name="Grupo 3">
            <a:extLst>
              <a:ext uri="{FF2B5EF4-FFF2-40B4-BE49-F238E27FC236}">
                <a16:creationId xmlns:a16="http://schemas.microsoft.com/office/drawing/2014/main" id="{741D5DFE-8F3F-B784-41B0-31F1C534B8CF}"/>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1939998" y="5634038"/>
            <a:ext cx="2216150" cy="1177924"/>
            <a:chOff x="4987925" y="2840038"/>
            <a:chExt cx="2216150" cy="1177924"/>
          </a:xfrm>
        </p:grpSpPr>
        <p:sp>
          <p:nvSpPr>
            <p:cNvPr id="5" name="Rectangle 4">
              <a:extLst>
                <a:ext uri="{FF2B5EF4-FFF2-40B4-BE49-F238E27FC236}">
                  <a16:creationId xmlns:a16="http://schemas.microsoft.com/office/drawing/2014/main" id="{C78FF8C9-13C5-56E2-15F0-726312FF5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grpSp>
          <p:nvGrpSpPr>
            <p:cNvPr id="17" name="Grupo 16">
              <a:extLst>
                <a:ext uri="{FF2B5EF4-FFF2-40B4-BE49-F238E27FC236}">
                  <a16:creationId xmlns:a16="http://schemas.microsoft.com/office/drawing/2014/main" id="{14867E99-B662-B6E9-E6E5-C3407AF4191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19" name="Grupo 18">
                <a:extLst>
                  <a:ext uri="{FF2B5EF4-FFF2-40B4-BE49-F238E27FC236}">
                    <a16:creationId xmlns:a16="http://schemas.microsoft.com/office/drawing/2014/main" id="{17278895-DA26-C127-87C0-697FD9488C98}"/>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7" name="Freeform 68">
                  <a:extLst>
                    <a:ext uri="{FF2B5EF4-FFF2-40B4-BE49-F238E27FC236}">
                      <a16:creationId xmlns:a16="http://schemas.microsoft.com/office/drawing/2014/main" id="{830A98F7-AE8F-57AF-4A98-D9FDD5E348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28" name="Freeform 69">
                  <a:extLst>
                    <a:ext uri="{FF2B5EF4-FFF2-40B4-BE49-F238E27FC236}">
                      <a16:creationId xmlns:a16="http://schemas.microsoft.com/office/drawing/2014/main" id="{04E85AAB-DBFC-9EFB-0839-BD3BF907CB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29" name="Line 70">
                  <a:extLst>
                    <a:ext uri="{FF2B5EF4-FFF2-40B4-BE49-F238E27FC236}">
                      <a16:creationId xmlns:a16="http://schemas.microsoft.com/office/drawing/2014/main" id="{FB82D752-7675-919F-1F4E-A662D638CA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grpSp>
            <p:nvGrpSpPr>
              <p:cNvPr id="21" name="Grupo 20">
                <a:extLst>
                  <a:ext uri="{FF2B5EF4-FFF2-40B4-BE49-F238E27FC236}">
                    <a16:creationId xmlns:a16="http://schemas.microsoft.com/office/drawing/2014/main" id="{2315DAC7-8F1F-7516-6093-EF240456E26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2" name="Freeform 68">
                  <a:extLst>
                    <a:ext uri="{FF2B5EF4-FFF2-40B4-BE49-F238E27FC236}">
                      <a16:creationId xmlns:a16="http://schemas.microsoft.com/office/drawing/2014/main" id="{8784DA3A-66FB-8A56-0830-9C7BAE1BDF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23" name="Freeform 69">
                  <a:extLst>
                    <a:ext uri="{FF2B5EF4-FFF2-40B4-BE49-F238E27FC236}">
                      <a16:creationId xmlns:a16="http://schemas.microsoft.com/office/drawing/2014/main" id="{17465245-FA5B-23A6-733F-92E4C7D22B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25" name="Line 70">
                  <a:extLst>
                    <a:ext uri="{FF2B5EF4-FFF2-40B4-BE49-F238E27FC236}">
                      <a16:creationId xmlns:a16="http://schemas.microsoft.com/office/drawing/2014/main" id="{E5934380-F9D4-5C01-360B-793C27BC6B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grpSp>
      </p:grpSp>
      <p:grpSp>
        <p:nvGrpSpPr>
          <p:cNvPr id="30" name="Grupo 29">
            <a:extLst>
              <a:ext uri="{FF2B5EF4-FFF2-40B4-BE49-F238E27FC236}">
                <a16:creationId xmlns:a16="http://schemas.microsoft.com/office/drawing/2014/main" id="{DCD2A0D6-CCC5-0E52-3DEA-FC7EDC9C493E}"/>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rot="10800000">
            <a:off x="1939998" y="49440"/>
            <a:ext cx="2216150" cy="1177924"/>
            <a:chOff x="4987925" y="2840038"/>
            <a:chExt cx="2216150" cy="1177924"/>
          </a:xfrm>
        </p:grpSpPr>
        <p:sp>
          <p:nvSpPr>
            <p:cNvPr id="31" name="Rectangle 30">
              <a:extLst>
                <a:ext uri="{FF2B5EF4-FFF2-40B4-BE49-F238E27FC236}">
                  <a16:creationId xmlns:a16="http://schemas.microsoft.com/office/drawing/2014/main" id="{5952F4BA-7236-1B1C-5216-B9BE515C7C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grpSp>
          <p:nvGrpSpPr>
            <p:cNvPr id="32" name="Grupo 31">
              <a:extLst>
                <a:ext uri="{FF2B5EF4-FFF2-40B4-BE49-F238E27FC236}">
                  <a16:creationId xmlns:a16="http://schemas.microsoft.com/office/drawing/2014/main" id="{4555DC04-CCBE-6784-2184-F53E6BB5E1D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33" name="Grupo 32">
                <a:extLst>
                  <a:ext uri="{FF2B5EF4-FFF2-40B4-BE49-F238E27FC236}">
                    <a16:creationId xmlns:a16="http://schemas.microsoft.com/office/drawing/2014/main" id="{0B9A340D-1663-7DA9-73AE-9B675EF5022F}"/>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38" name="Freeform 68">
                  <a:extLst>
                    <a:ext uri="{FF2B5EF4-FFF2-40B4-BE49-F238E27FC236}">
                      <a16:creationId xmlns:a16="http://schemas.microsoft.com/office/drawing/2014/main" id="{79252168-D1D9-C3CD-EFC8-41C970A058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39" name="Freeform 69">
                  <a:extLst>
                    <a:ext uri="{FF2B5EF4-FFF2-40B4-BE49-F238E27FC236}">
                      <a16:creationId xmlns:a16="http://schemas.microsoft.com/office/drawing/2014/main" id="{BD3D9A06-E42E-5D13-8785-3C0D11DE16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40" name="Line 70">
                  <a:extLst>
                    <a:ext uri="{FF2B5EF4-FFF2-40B4-BE49-F238E27FC236}">
                      <a16:creationId xmlns:a16="http://schemas.microsoft.com/office/drawing/2014/main" id="{21834AF8-71F0-5841-4EC6-634FD9FE38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grpSp>
            <p:nvGrpSpPr>
              <p:cNvPr id="34" name="Grupo 33">
                <a:extLst>
                  <a:ext uri="{FF2B5EF4-FFF2-40B4-BE49-F238E27FC236}">
                    <a16:creationId xmlns:a16="http://schemas.microsoft.com/office/drawing/2014/main" id="{2D1C1DDF-35C6-613D-DA7C-81FC3E0E96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35" name="Freeform 68">
                  <a:extLst>
                    <a:ext uri="{FF2B5EF4-FFF2-40B4-BE49-F238E27FC236}">
                      <a16:creationId xmlns:a16="http://schemas.microsoft.com/office/drawing/2014/main" id="{F63E067E-30E2-CF93-0F3E-7766C716D4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36" name="Freeform 69">
                  <a:extLst>
                    <a:ext uri="{FF2B5EF4-FFF2-40B4-BE49-F238E27FC236}">
                      <a16:creationId xmlns:a16="http://schemas.microsoft.com/office/drawing/2014/main" id="{E1121437-B5EB-87F8-77CC-3B28244521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37" name="Line 70">
                  <a:extLst>
                    <a:ext uri="{FF2B5EF4-FFF2-40B4-BE49-F238E27FC236}">
                      <a16:creationId xmlns:a16="http://schemas.microsoft.com/office/drawing/2014/main" id="{0FC3E6C1-F30C-BEBC-7EBD-1D93DCD05B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grpSp>
      </p:grpSp>
      <p:sp>
        <p:nvSpPr>
          <p:cNvPr id="24" name="Marcador de posición de imagen 23">
            <a:extLst>
              <a:ext uri="{FF2B5EF4-FFF2-40B4-BE49-F238E27FC236}">
                <a16:creationId xmlns:a16="http://schemas.microsoft.com/office/drawing/2014/main" id="{C9D32952-2D0C-4A3E-9354-E014C717894E}"/>
              </a:ext>
            </a:extLst>
          </p:cNvPr>
          <p:cNvSpPr>
            <a:spLocks noGrp="1"/>
          </p:cNvSpPr>
          <p:nvPr>
            <p:ph type="pic" sz="quarter" idx="13" hasCustomPrompt="1"/>
          </p:nvPr>
        </p:nvSpPr>
        <p:spPr>
          <a:xfrm>
            <a:off x="6654800" y="430213"/>
            <a:ext cx="4995863" cy="5997574"/>
          </a:xfrm>
        </p:spPr>
        <p:txBody>
          <a:bodyPr rtlCol="0">
            <a:normAutofit/>
          </a:bodyPr>
          <a:lstStyle>
            <a:lvl1pPr marL="0" indent="0" algn="ctr">
              <a:buNone/>
              <a:defRPr lang="es-ES" sz="1600"/>
            </a:lvl1pPr>
          </a:lstStyle>
          <a:p>
            <a:pPr rtl="0"/>
            <a:r>
              <a:rPr lang="es-ES"/>
              <a:t>Haga clic para agregar una imagen</a:t>
            </a:r>
          </a:p>
        </p:txBody>
      </p:sp>
    </p:spTree>
    <p:extLst>
      <p:ext uri="{BB962C8B-B14F-4D97-AF65-F5344CB8AC3E}">
        <p14:creationId xmlns:p14="http://schemas.microsoft.com/office/powerpoint/2010/main" val="40980049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ontenido 1">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77D905AD-2C09-A80F-FBF0-4F45A7A148CC}"/>
              </a:ext>
            </a:extLst>
          </p:cNvPr>
          <p:cNvSpPr>
            <a:spLocks noGrp="1"/>
          </p:cNvSpPr>
          <p:nvPr>
            <p:ph type="title" hasCustomPrompt="1"/>
          </p:nvPr>
        </p:nvSpPr>
        <p:spPr>
          <a:xfrm>
            <a:off x="568163" y="400049"/>
            <a:ext cx="8647721" cy="1185045"/>
          </a:xfrm>
        </p:spPr>
        <p:txBody>
          <a:bodyPr lIns="0" rtlCol="0">
            <a:normAutofit/>
          </a:bodyPr>
          <a:lstStyle>
            <a:lvl1pPr>
              <a:defRPr lang="es-ES" sz="3600"/>
            </a:lvl1pPr>
          </a:lstStyle>
          <a:p>
            <a:pPr rtl="0"/>
            <a:r>
              <a:rPr lang="es-ES"/>
              <a:t>Haga clic para agregar un título</a:t>
            </a:r>
          </a:p>
        </p:txBody>
      </p:sp>
      <p:sp>
        <p:nvSpPr>
          <p:cNvPr id="10" name="Marcador de contenido 2">
            <a:extLst>
              <a:ext uri="{FF2B5EF4-FFF2-40B4-BE49-F238E27FC236}">
                <a16:creationId xmlns:a16="http://schemas.microsoft.com/office/drawing/2014/main" id="{76F87AC4-493F-1EB8-D127-C21530FA824E}"/>
              </a:ext>
            </a:extLst>
          </p:cNvPr>
          <p:cNvSpPr>
            <a:spLocks noGrp="1"/>
          </p:cNvSpPr>
          <p:nvPr>
            <p:ph idx="10" hasCustomPrompt="1"/>
          </p:nvPr>
        </p:nvSpPr>
        <p:spPr>
          <a:xfrm>
            <a:off x="568163" y="1997132"/>
            <a:ext cx="8652793" cy="4232218"/>
          </a:xfrm>
        </p:spPr>
        <p:txBody>
          <a:bodyPr lIns="0" rtlCol="0">
            <a:normAutofit/>
          </a:bodyPr>
          <a:lstStyle>
            <a:lvl1pPr marL="285750" indent="-285750">
              <a:lnSpc>
                <a:spcPct val="130000"/>
              </a:lnSpc>
              <a:buFont typeface="Arial" panose="020B0604020202020204" pitchFamily="34" charset="0"/>
              <a:buChar char="•"/>
              <a:defRPr lang="es-ES" sz="1800"/>
            </a:lvl1pPr>
            <a:lvl2pPr marL="645750" indent="-285750">
              <a:lnSpc>
                <a:spcPct val="130000"/>
              </a:lnSpc>
              <a:buFont typeface="Arial" panose="020B0604020202020204" pitchFamily="34" charset="0"/>
              <a:buChar char="•"/>
              <a:defRPr lang="es-ES" sz="1800"/>
            </a:lvl2pPr>
            <a:lvl3pPr marL="1005750" indent="-285750">
              <a:lnSpc>
                <a:spcPct val="130000"/>
              </a:lnSpc>
              <a:buFont typeface="Arial" panose="020B0604020202020204" pitchFamily="34" charset="0"/>
              <a:buChar char="•"/>
              <a:defRPr lang="es-ES" sz="1800"/>
            </a:lvl3pPr>
            <a:lvl4pPr marL="1365750" indent="-285750">
              <a:lnSpc>
                <a:spcPct val="130000"/>
              </a:lnSpc>
              <a:buFont typeface="Arial" panose="020B0604020202020204" pitchFamily="34" charset="0"/>
              <a:buChar char="•"/>
              <a:defRPr lang="es-ES" sz="1800"/>
            </a:lvl4pPr>
            <a:lvl5pPr marL="1725750" indent="-285750">
              <a:lnSpc>
                <a:spcPct val="130000"/>
              </a:lnSpc>
              <a:buFont typeface="Arial" panose="020B0604020202020204" pitchFamily="34" charset="0"/>
              <a:buChar char="•"/>
              <a:defRPr lang="es-ES" sz="1800"/>
            </a:lvl5pPr>
          </a:lstStyle>
          <a:p>
            <a:pPr rtl="0"/>
            <a:r>
              <a:rPr lang="es-ES">
                <a:cs typeface="Calibri"/>
              </a:rPr>
              <a:t>Haga clic para agregar texto</a:t>
            </a:r>
            <a:endParaRPr lang="es-ES" dirty="0"/>
          </a:p>
          <a:p>
            <a:pPr lvl="1" rtl="0"/>
            <a:r>
              <a:rPr lang="es-ES"/>
              <a:t>Segundo nivel</a:t>
            </a:r>
          </a:p>
          <a:p>
            <a:pPr lvl="2" rtl="0"/>
            <a:r>
              <a:rPr lang="es-ES"/>
              <a:t>Tercer nivel</a:t>
            </a:r>
          </a:p>
          <a:p>
            <a:pPr lvl="3" rtl="0"/>
            <a:r>
              <a:rPr lang="es-ES"/>
              <a:t>Cuarto nivel</a:t>
            </a:r>
          </a:p>
          <a:p>
            <a:pPr lvl="4" rtl="0"/>
            <a:r>
              <a:rPr lang="es-ES"/>
              <a:t>Quinto nivel</a:t>
            </a:r>
          </a:p>
        </p:txBody>
      </p:sp>
      <p:grpSp>
        <p:nvGrpSpPr>
          <p:cNvPr id="5" name="Grupo 4">
            <a:extLst>
              <a:ext uri="{FF2B5EF4-FFF2-40B4-BE49-F238E27FC236}">
                <a16:creationId xmlns:a16="http://schemas.microsoft.com/office/drawing/2014/main" id="{CBBE6897-C551-2BCB-F552-C4B761D2C77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9757063" y="457964"/>
            <a:ext cx="2211229" cy="2707415"/>
            <a:chOff x="9728105" y="457964"/>
            <a:chExt cx="2211229" cy="2707415"/>
          </a:xfrm>
        </p:grpSpPr>
        <p:grpSp>
          <p:nvGrpSpPr>
            <p:cNvPr id="50" name="Grupo 49">
              <a:extLst>
                <a:ext uri="{FF2B5EF4-FFF2-40B4-BE49-F238E27FC236}">
                  <a16:creationId xmlns:a16="http://schemas.microsoft.com/office/drawing/2014/main" id="{C8215B7C-A98D-6F6C-9039-6F2AAEEFDDD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upo 55">
                <a:extLst>
                  <a:ext uri="{FF2B5EF4-FFF2-40B4-BE49-F238E27FC236}">
                    <a16:creationId xmlns:a16="http://schemas.microsoft.com/office/drawing/2014/main" id="{184D4E7B-7775-1603-2C3F-5C265357728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Conector recto 59">
                  <a:extLst>
                    <a:ext uri="{FF2B5EF4-FFF2-40B4-BE49-F238E27FC236}">
                      <a16:creationId xmlns:a16="http://schemas.microsoft.com/office/drawing/2014/main" id="{6F97B093-B348-8A25-789A-743A43E90385}"/>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Conector recto 60">
                  <a:extLst>
                    <a:ext uri="{FF2B5EF4-FFF2-40B4-BE49-F238E27FC236}">
                      <a16:creationId xmlns:a16="http://schemas.microsoft.com/office/drawing/2014/main" id="{0732DEA9-6233-9CDE-64C6-744FC6CD6E4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9274C521-E533-D3E5-CE64-E3A3AEC0FE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63" name="Rectangle 30">
                  <a:extLst>
                    <a:ext uri="{FF2B5EF4-FFF2-40B4-BE49-F238E27FC236}">
                      <a16:creationId xmlns:a16="http://schemas.microsoft.com/office/drawing/2014/main" id="{2C69CF99-91AA-9E24-24AE-5A89748B46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grpSp>
          <p:grpSp>
            <p:nvGrpSpPr>
              <p:cNvPr id="57" name="Grupo 56">
                <a:extLst>
                  <a:ext uri="{FF2B5EF4-FFF2-40B4-BE49-F238E27FC236}">
                    <a16:creationId xmlns:a16="http://schemas.microsoft.com/office/drawing/2014/main" id="{A35D6C12-B227-D277-0499-FA2765DB20A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01FCD87F-4621-47F3-CC5C-A1A8F67332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solidFill>
                      <a:schemeClr val="tx1"/>
                    </a:solidFill>
                  </a:endParaRPr>
                </a:p>
              </p:txBody>
            </p:sp>
            <p:sp>
              <p:nvSpPr>
                <p:cNvPr id="59" name="Freeform: Shape 58">
                  <a:extLst>
                    <a:ext uri="{FF2B5EF4-FFF2-40B4-BE49-F238E27FC236}">
                      <a16:creationId xmlns:a16="http://schemas.microsoft.com/office/drawing/2014/main" id="{CA7C3364-8305-C08F-4132-18DA2D39BF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solidFill>
                      <a:schemeClr val="tx1"/>
                    </a:solidFill>
                  </a:endParaRPr>
                </a:p>
              </p:txBody>
            </p:sp>
          </p:grpSp>
        </p:grpSp>
        <p:grpSp>
          <p:nvGrpSpPr>
            <p:cNvPr id="51" name="Grupo 50">
              <a:extLst>
                <a:ext uri="{FF2B5EF4-FFF2-40B4-BE49-F238E27FC236}">
                  <a16:creationId xmlns:a16="http://schemas.microsoft.com/office/drawing/2014/main" id="{18093390-6F0E-5ED5-5DAF-40FF11548946}"/>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52" name="Grupo 51">
                <a:extLst>
                  <a:ext uri="{FF2B5EF4-FFF2-40B4-BE49-F238E27FC236}">
                    <a16:creationId xmlns:a16="http://schemas.microsoft.com/office/drawing/2014/main" id="{CEAA9FA7-0165-F161-72DC-F2E001FCF3A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9F185D91-004D-5474-3DD0-9153A2AEA2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55" name="Freeform 69">
                  <a:extLst>
                    <a:ext uri="{FF2B5EF4-FFF2-40B4-BE49-F238E27FC236}">
                      <a16:creationId xmlns:a16="http://schemas.microsoft.com/office/drawing/2014/main" id="{D995CD54-9374-D2B3-957D-6925B750A69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sp>
            <p:nvSpPr>
              <p:cNvPr id="53" name="Line 70">
                <a:extLst>
                  <a:ext uri="{FF2B5EF4-FFF2-40B4-BE49-F238E27FC236}">
                    <a16:creationId xmlns:a16="http://schemas.microsoft.com/office/drawing/2014/main" id="{EDCD4830-6A47-A59E-6569-B352E6D6617F}"/>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grpSp>
      <p:cxnSp>
        <p:nvCxnSpPr>
          <p:cNvPr id="89" name="Conector recto 88">
            <a:extLst>
              <a:ext uri="{FF2B5EF4-FFF2-40B4-BE49-F238E27FC236}">
                <a16:creationId xmlns:a16="http://schemas.microsoft.com/office/drawing/2014/main" id="{000E8D63-E827-790A-519A-B36BFBDEB4B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3"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3" name="Grupo 132">
            <a:extLst>
              <a:ext uri="{FF2B5EF4-FFF2-40B4-BE49-F238E27FC236}">
                <a16:creationId xmlns:a16="http://schemas.microsoft.com/office/drawing/2014/main" id="{A908D1ED-4589-9577-8D42-858F2E0054C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V="1">
            <a:off x="9740417" y="3721100"/>
            <a:ext cx="2211229" cy="2707415"/>
            <a:chOff x="9728105" y="457964"/>
            <a:chExt cx="2211229" cy="2707415"/>
          </a:xfrm>
        </p:grpSpPr>
        <p:grpSp>
          <p:nvGrpSpPr>
            <p:cNvPr id="134" name="Grupo 133">
              <a:extLst>
                <a:ext uri="{FF2B5EF4-FFF2-40B4-BE49-F238E27FC236}">
                  <a16:creationId xmlns:a16="http://schemas.microsoft.com/office/drawing/2014/main" id="{2657C24A-988F-290D-0D82-858C3E574A3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40" name="Grupo 139">
                <a:extLst>
                  <a:ext uri="{FF2B5EF4-FFF2-40B4-BE49-F238E27FC236}">
                    <a16:creationId xmlns:a16="http://schemas.microsoft.com/office/drawing/2014/main" id="{3AB3F4C6-5635-3075-CCEA-4675932DD4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44" name="Conector recto 143">
                  <a:extLst>
                    <a:ext uri="{FF2B5EF4-FFF2-40B4-BE49-F238E27FC236}">
                      <a16:creationId xmlns:a16="http://schemas.microsoft.com/office/drawing/2014/main" id="{02F5D12D-62A1-0F12-12B0-572BA5657EF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45" name="Conector recto 144">
                  <a:extLst>
                    <a:ext uri="{FF2B5EF4-FFF2-40B4-BE49-F238E27FC236}">
                      <a16:creationId xmlns:a16="http://schemas.microsoft.com/office/drawing/2014/main" id="{E47EADA3-585F-FC49-7481-AF5B4DA0939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46" name="Rectangle 30">
                  <a:extLst>
                    <a:ext uri="{FF2B5EF4-FFF2-40B4-BE49-F238E27FC236}">
                      <a16:creationId xmlns:a16="http://schemas.microsoft.com/office/drawing/2014/main" id="{DFB52899-BBD4-527C-5990-88BF84565D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147" name="Rectangle 30">
                  <a:extLst>
                    <a:ext uri="{FF2B5EF4-FFF2-40B4-BE49-F238E27FC236}">
                      <a16:creationId xmlns:a16="http://schemas.microsoft.com/office/drawing/2014/main" id="{653A3527-A6E3-89A6-71ED-9A7D8EBA4C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grpSp>
          <p:grpSp>
            <p:nvGrpSpPr>
              <p:cNvPr id="141" name="Grupo 140">
                <a:extLst>
                  <a:ext uri="{FF2B5EF4-FFF2-40B4-BE49-F238E27FC236}">
                    <a16:creationId xmlns:a16="http://schemas.microsoft.com/office/drawing/2014/main" id="{CD03B7A9-CD70-40B9-650E-43C78D4F16F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42" name="Freeform: Shape 141">
                  <a:extLst>
                    <a:ext uri="{FF2B5EF4-FFF2-40B4-BE49-F238E27FC236}">
                      <a16:creationId xmlns:a16="http://schemas.microsoft.com/office/drawing/2014/main" id="{451CBB11-40F3-F130-BA91-6311C58CB1B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solidFill>
                      <a:schemeClr val="tx1"/>
                    </a:solidFill>
                  </a:endParaRPr>
                </a:p>
              </p:txBody>
            </p:sp>
            <p:sp>
              <p:nvSpPr>
                <p:cNvPr id="143" name="Freeform: Shape 142">
                  <a:extLst>
                    <a:ext uri="{FF2B5EF4-FFF2-40B4-BE49-F238E27FC236}">
                      <a16:creationId xmlns:a16="http://schemas.microsoft.com/office/drawing/2014/main" id="{2CCB9535-280C-59F1-2408-AFAD8D1BE2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solidFill>
                      <a:schemeClr val="tx1"/>
                    </a:solidFill>
                  </a:endParaRPr>
                </a:p>
              </p:txBody>
            </p:sp>
          </p:grpSp>
        </p:grpSp>
        <p:grpSp>
          <p:nvGrpSpPr>
            <p:cNvPr id="135" name="Grupo 134">
              <a:extLst>
                <a:ext uri="{FF2B5EF4-FFF2-40B4-BE49-F238E27FC236}">
                  <a16:creationId xmlns:a16="http://schemas.microsoft.com/office/drawing/2014/main" id="{44493786-0B0A-24D5-26A9-8E820E6AB8F3}"/>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136" name="Grupo 135">
                <a:extLst>
                  <a:ext uri="{FF2B5EF4-FFF2-40B4-BE49-F238E27FC236}">
                    <a16:creationId xmlns:a16="http://schemas.microsoft.com/office/drawing/2014/main" id="{F66FA07F-4726-2875-B812-6BCC5ABCC25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38" name="Freeform 68">
                  <a:extLst>
                    <a:ext uri="{FF2B5EF4-FFF2-40B4-BE49-F238E27FC236}">
                      <a16:creationId xmlns:a16="http://schemas.microsoft.com/office/drawing/2014/main" id="{A3457F2F-D92C-2F19-7ECB-5110F6A2BB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39" name="Freeform 69">
                  <a:extLst>
                    <a:ext uri="{FF2B5EF4-FFF2-40B4-BE49-F238E27FC236}">
                      <a16:creationId xmlns:a16="http://schemas.microsoft.com/office/drawing/2014/main" id="{6ABA0333-6EC3-6BEF-E476-C0072364AA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sp>
            <p:nvSpPr>
              <p:cNvPr id="137" name="Line 70">
                <a:extLst>
                  <a:ext uri="{FF2B5EF4-FFF2-40B4-BE49-F238E27FC236}">
                    <a16:creationId xmlns:a16="http://schemas.microsoft.com/office/drawing/2014/main" id="{D9E689F1-3CC0-2CE6-27B1-34AA1949B9CB}"/>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grpSp>
      <p:sp>
        <p:nvSpPr>
          <p:cNvPr id="6" name="Marcador de fecha 3">
            <a:extLst>
              <a:ext uri="{FF2B5EF4-FFF2-40B4-BE49-F238E27FC236}">
                <a16:creationId xmlns:a16="http://schemas.microsoft.com/office/drawing/2014/main" id="{6811096D-7051-CD8E-3C9B-63077216B6FE}"/>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lang="es-ES" sz="1000" cap="all" spc="200" baseline="0">
                <a:solidFill>
                  <a:schemeClr val="tx1">
                    <a:alpha val="60000"/>
                  </a:schemeClr>
                </a:solidFill>
                <a:latin typeface="+mn-lt"/>
              </a:defRPr>
            </a:lvl1pPr>
          </a:lstStyle>
          <a:p>
            <a:pPr rtl="0"/>
            <a:r>
              <a:rPr lang="es-ES"/>
              <a:t>20XX</a:t>
            </a:r>
            <a:endParaRPr lang="es-ES" dirty="0"/>
          </a:p>
        </p:txBody>
      </p:sp>
      <p:sp>
        <p:nvSpPr>
          <p:cNvPr id="7" name="Marcador de pie de página 6">
            <a:extLst>
              <a:ext uri="{FF2B5EF4-FFF2-40B4-BE49-F238E27FC236}">
                <a16:creationId xmlns:a16="http://schemas.microsoft.com/office/drawing/2014/main" id="{83375748-D6D7-A497-C19F-581BC0934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s-ES" sz="1200">
                <a:solidFill>
                  <a:schemeClr val="tx1">
                    <a:tint val="75000"/>
                  </a:schemeClr>
                </a:solidFill>
              </a:defRPr>
            </a:lvl1pPr>
          </a:lstStyle>
          <a:p>
            <a:pPr rtl="0"/>
            <a:endParaRPr lang="es-ES" dirty="0"/>
          </a:p>
        </p:txBody>
      </p:sp>
      <p:sp>
        <p:nvSpPr>
          <p:cNvPr id="8" name="Marcador de número de diapositiva 5">
            <a:extLst>
              <a:ext uri="{FF2B5EF4-FFF2-40B4-BE49-F238E27FC236}">
                <a16:creationId xmlns:a16="http://schemas.microsoft.com/office/drawing/2014/main" id="{31AC1AD6-D101-6CA6-45FC-DC48C0F32DC9}"/>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lang="es-ES" sz="1000" cap="all" spc="200" baseline="0">
                <a:solidFill>
                  <a:schemeClr val="tx1">
                    <a:alpha val="60000"/>
                  </a:schemeClr>
                </a:solidFill>
                <a:latin typeface="+mn-lt"/>
              </a:defRPr>
            </a:lvl1pPr>
          </a:lstStyle>
          <a:p>
            <a:pPr rtl="0"/>
            <a:fld id="{294A09A9-5501-47C1-A89A-A340965A2BE2}" type="slidenum">
              <a:rPr lang="es-ES" smtClean="0"/>
              <a:pPr rtl="0"/>
              <a:t>‹Nº›</a:t>
            </a:fld>
            <a:endParaRPr lang="es-ES" dirty="0"/>
          </a:p>
        </p:txBody>
      </p:sp>
    </p:spTree>
    <p:extLst>
      <p:ext uri="{BB962C8B-B14F-4D97-AF65-F5344CB8AC3E}">
        <p14:creationId xmlns:p14="http://schemas.microsoft.com/office/powerpoint/2010/main" val="32293322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ontenido 2">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33B6B0-54DE-4F2D-84DD-D06CD3B117B4}"/>
              </a:ext>
            </a:extLst>
          </p:cNvPr>
          <p:cNvSpPr>
            <a:spLocks noGrp="1"/>
          </p:cNvSpPr>
          <p:nvPr>
            <p:ph type="title" hasCustomPrompt="1"/>
          </p:nvPr>
        </p:nvSpPr>
        <p:spPr>
          <a:xfrm>
            <a:off x="2968408" y="1187450"/>
            <a:ext cx="6255903" cy="2996901"/>
          </a:xfrm>
        </p:spPr>
        <p:txBody>
          <a:bodyPr rtlCol="0">
            <a:noAutofit/>
          </a:bodyPr>
          <a:lstStyle>
            <a:lvl1pPr algn="ctr">
              <a:defRPr lang="es-ES" sz="4800"/>
            </a:lvl1pPr>
          </a:lstStyle>
          <a:p>
            <a:pPr rtl="0"/>
            <a:r>
              <a:rPr lang="es-ES"/>
              <a:t>Haga clic para agregar un título</a:t>
            </a:r>
          </a:p>
        </p:txBody>
      </p:sp>
      <p:sp>
        <p:nvSpPr>
          <p:cNvPr id="9" name="Marcador de contenido 8">
            <a:extLst>
              <a:ext uri="{FF2B5EF4-FFF2-40B4-BE49-F238E27FC236}">
                <a16:creationId xmlns:a16="http://schemas.microsoft.com/office/drawing/2014/main" id="{1C6B76DB-2767-87C4-10EE-4BBBF2841129}"/>
              </a:ext>
            </a:extLst>
          </p:cNvPr>
          <p:cNvSpPr>
            <a:spLocks noGrp="1"/>
          </p:cNvSpPr>
          <p:nvPr>
            <p:ph sz="quarter" idx="10" hasCustomPrompt="1"/>
          </p:nvPr>
        </p:nvSpPr>
        <p:spPr>
          <a:xfrm>
            <a:off x="2286000" y="4557712"/>
            <a:ext cx="7659688" cy="1639275"/>
          </a:xfrm>
        </p:spPr>
        <p:txBody>
          <a:bodyPr rtlCol="0"/>
          <a:lstStyle>
            <a:lvl1pPr marL="0" indent="0" algn="ctr" defTabSz="914400" rtl="0" eaLnBrk="1" latinLnBrk="0" hangingPunct="1">
              <a:lnSpc>
                <a:spcPct val="130000"/>
              </a:lnSpc>
              <a:spcBef>
                <a:spcPts val="1000"/>
              </a:spcBef>
              <a:buClr>
                <a:schemeClr val="accent3"/>
              </a:buClr>
              <a:buFont typeface="Arial" panose="020B0604020202020204" pitchFamily="34" charset="0"/>
              <a:buNone/>
              <a:defRPr lang="es-ES" sz="1800" kern="1200" cap="all" spc="300" dirty="0" smtClean="0">
                <a:solidFill>
                  <a:schemeClr val="tx1">
                    <a:alpha val="60000"/>
                  </a:schemeClr>
                </a:solidFill>
                <a:latin typeface="+mn-lt"/>
                <a:ea typeface="+mn-ea"/>
                <a:cs typeface="+mn-cs"/>
              </a:defRPr>
            </a:lvl1pPr>
            <a:lvl2pPr marL="360000" indent="0" algn="ctr">
              <a:buFont typeface="Arial" panose="020B0604020202020204" pitchFamily="34" charset="0"/>
              <a:buNone/>
              <a:defRPr lang="es-ES"/>
            </a:lvl2pPr>
          </a:lstStyle>
          <a:p>
            <a:pPr lvl="0" rtl="0"/>
            <a:r>
              <a:rPr lang="es-ES"/>
              <a:t>Haga clic para agregar texto</a:t>
            </a:r>
          </a:p>
          <a:p>
            <a:pPr lvl="1" rtl="0"/>
            <a:endParaRPr lang="es-ES" dirty="0"/>
          </a:p>
        </p:txBody>
      </p:sp>
      <p:grpSp>
        <p:nvGrpSpPr>
          <p:cNvPr id="3" name="Grupo 2">
            <a:extLst>
              <a:ext uri="{FF2B5EF4-FFF2-40B4-BE49-F238E27FC236}">
                <a16:creationId xmlns:a16="http://schemas.microsoft.com/office/drawing/2014/main" id="{99F4A9DA-0E0F-BB15-37FE-7C47230AF41A}"/>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4" name="Grupo 3">
              <a:extLst>
                <a:ext uri="{FF2B5EF4-FFF2-40B4-BE49-F238E27FC236}">
                  <a16:creationId xmlns:a16="http://schemas.microsoft.com/office/drawing/2014/main" id="{A6D7EE9A-A325-1078-BB60-9FC75CAEB6E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38" name="Freeform 64">
                <a:extLst>
                  <a:ext uri="{FF2B5EF4-FFF2-40B4-BE49-F238E27FC236}">
                    <a16:creationId xmlns:a16="http://schemas.microsoft.com/office/drawing/2014/main" id="{E3B36E34-9750-EC15-036F-4B675C295AB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39" name="Freeform 81">
                <a:extLst>
                  <a:ext uri="{FF2B5EF4-FFF2-40B4-BE49-F238E27FC236}">
                    <a16:creationId xmlns:a16="http://schemas.microsoft.com/office/drawing/2014/main" id="{06586384-27A4-246C-E62A-33558F884F5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40" name="Freeform 61">
                <a:extLst>
                  <a:ext uri="{FF2B5EF4-FFF2-40B4-BE49-F238E27FC236}">
                    <a16:creationId xmlns:a16="http://schemas.microsoft.com/office/drawing/2014/main" id="{5AA0A056-987B-0766-D8E8-C8D89A7EC7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41" name="Freeform 78">
                <a:extLst>
                  <a:ext uri="{FF2B5EF4-FFF2-40B4-BE49-F238E27FC236}">
                    <a16:creationId xmlns:a16="http://schemas.microsoft.com/office/drawing/2014/main" id="{B8359D64-1AAE-C3D6-1AEB-701A902686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42" name="Freeform 84">
                <a:extLst>
                  <a:ext uri="{FF2B5EF4-FFF2-40B4-BE49-F238E27FC236}">
                    <a16:creationId xmlns:a16="http://schemas.microsoft.com/office/drawing/2014/main" id="{40C577F2-9B8C-9987-0FDA-0B46E995AE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43" name="Freeform 87">
                <a:extLst>
                  <a:ext uri="{FF2B5EF4-FFF2-40B4-BE49-F238E27FC236}">
                    <a16:creationId xmlns:a16="http://schemas.microsoft.com/office/drawing/2014/main" id="{E4A8A441-14F2-1181-7C03-9AF4D75DE01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44" name="Freeform 60">
                <a:extLst>
                  <a:ext uri="{FF2B5EF4-FFF2-40B4-BE49-F238E27FC236}">
                    <a16:creationId xmlns:a16="http://schemas.microsoft.com/office/drawing/2014/main" id="{3A0F5B06-DAD1-414A-4045-AC177880096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45" name="Freeform 59">
                <a:extLst>
                  <a:ext uri="{FF2B5EF4-FFF2-40B4-BE49-F238E27FC236}">
                    <a16:creationId xmlns:a16="http://schemas.microsoft.com/office/drawing/2014/main" id="{6EAB1EB7-4688-82CC-051F-DB66DE38B8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46" name="Freeform 62">
                <a:extLst>
                  <a:ext uri="{FF2B5EF4-FFF2-40B4-BE49-F238E27FC236}">
                    <a16:creationId xmlns:a16="http://schemas.microsoft.com/office/drawing/2014/main" id="{A9AB2401-8BD6-D082-7D34-198A6545D1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47" name="Freeform 65">
                <a:extLst>
                  <a:ext uri="{FF2B5EF4-FFF2-40B4-BE49-F238E27FC236}">
                    <a16:creationId xmlns:a16="http://schemas.microsoft.com/office/drawing/2014/main" id="{3A90FDBC-4B7A-EDE5-0D04-338D0D44656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48" name="Freeform 79">
                <a:extLst>
                  <a:ext uri="{FF2B5EF4-FFF2-40B4-BE49-F238E27FC236}">
                    <a16:creationId xmlns:a16="http://schemas.microsoft.com/office/drawing/2014/main" id="{A8D3C6B9-6FD6-25DA-E318-38517D1729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49" name="Freeform 82">
                <a:extLst>
                  <a:ext uri="{FF2B5EF4-FFF2-40B4-BE49-F238E27FC236}">
                    <a16:creationId xmlns:a16="http://schemas.microsoft.com/office/drawing/2014/main" id="{7B45605F-50DD-B936-79D0-4D5D3DCCF60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50" name="Freeform 85">
                <a:extLst>
                  <a:ext uri="{FF2B5EF4-FFF2-40B4-BE49-F238E27FC236}">
                    <a16:creationId xmlns:a16="http://schemas.microsoft.com/office/drawing/2014/main" id="{AA2CCC3A-D444-734A-6925-5778565003F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51" name="Freeform 88">
                <a:extLst>
                  <a:ext uri="{FF2B5EF4-FFF2-40B4-BE49-F238E27FC236}">
                    <a16:creationId xmlns:a16="http://schemas.microsoft.com/office/drawing/2014/main" id="{A2BD9A0D-1346-B3F5-7383-79EB805ABD5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nvGrpSpPr>
              <p:cNvPr id="52" name="Grupo 51">
                <a:extLst>
                  <a:ext uri="{FF2B5EF4-FFF2-40B4-BE49-F238E27FC236}">
                    <a16:creationId xmlns:a16="http://schemas.microsoft.com/office/drawing/2014/main" id="{16EB22E5-C3DE-A015-B732-9C99977BB77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53" name="Line 63">
                  <a:extLst>
                    <a:ext uri="{FF2B5EF4-FFF2-40B4-BE49-F238E27FC236}">
                      <a16:creationId xmlns:a16="http://schemas.microsoft.com/office/drawing/2014/main" id="{93CF15FE-A466-3FBE-1E87-307BF004FC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54" name="Line 66">
                  <a:extLst>
                    <a:ext uri="{FF2B5EF4-FFF2-40B4-BE49-F238E27FC236}">
                      <a16:creationId xmlns:a16="http://schemas.microsoft.com/office/drawing/2014/main" id="{3C84471E-53D8-C7CA-359C-EA3D084335B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55" name="Line 67">
                  <a:extLst>
                    <a:ext uri="{FF2B5EF4-FFF2-40B4-BE49-F238E27FC236}">
                      <a16:creationId xmlns:a16="http://schemas.microsoft.com/office/drawing/2014/main" id="{BC3DC9EB-7ADF-8A40-A0B1-806A49FDD16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56" name="Line 80">
                  <a:extLst>
                    <a:ext uri="{FF2B5EF4-FFF2-40B4-BE49-F238E27FC236}">
                      <a16:creationId xmlns:a16="http://schemas.microsoft.com/office/drawing/2014/main" id="{A9814A17-E78A-F4E9-E11C-91D474D977B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57" name="Line 83">
                  <a:extLst>
                    <a:ext uri="{FF2B5EF4-FFF2-40B4-BE49-F238E27FC236}">
                      <a16:creationId xmlns:a16="http://schemas.microsoft.com/office/drawing/2014/main" id="{317CBEE3-C973-721D-F6E1-B01AB38460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58" name="Line 86">
                  <a:extLst>
                    <a:ext uri="{FF2B5EF4-FFF2-40B4-BE49-F238E27FC236}">
                      <a16:creationId xmlns:a16="http://schemas.microsoft.com/office/drawing/2014/main" id="{B94FEC87-B417-D6A3-C64B-28FBFF77E6B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59" name="Line 89">
                  <a:extLst>
                    <a:ext uri="{FF2B5EF4-FFF2-40B4-BE49-F238E27FC236}">
                      <a16:creationId xmlns:a16="http://schemas.microsoft.com/office/drawing/2014/main" id="{E06EF271-57E5-EEF4-D040-2024C9C5E22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grpSp>
        <p:grpSp>
          <p:nvGrpSpPr>
            <p:cNvPr id="5" name="Grupo 4">
              <a:extLst>
                <a:ext uri="{FF2B5EF4-FFF2-40B4-BE49-F238E27FC236}">
                  <a16:creationId xmlns:a16="http://schemas.microsoft.com/office/drawing/2014/main" id="{8B6F3B2D-71C3-22D2-3FE7-AEB56473B07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30" name="Grupo 29">
                <a:extLst>
                  <a:ext uri="{FF2B5EF4-FFF2-40B4-BE49-F238E27FC236}">
                    <a16:creationId xmlns:a16="http://schemas.microsoft.com/office/drawing/2014/main" id="{97575CCE-8AB7-7F62-6647-54A79E708F6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34" name="Conector recto 33">
                  <a:extLst>
                    <a:ext uri="{FF2B5EF4-FFF2-40B4-BE49-F238E27FC236}">
                      <a16:creationId xmlns:a16="http://schemas.microsoft.com/office/drawing/2014/main" id="{B17ABC5D-B6B9-F1AF-A5E6-4E86BF397359}"/>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5" name="Conector recto 34">
                  <a:extLst>
                    <a:ext uri="{FF2B5EF4-FFF2-40B4-BE49-F238E27FC236}">
                      <a16:creationId xmlns:a16="http://schemas.microsoft.com/office/drawing/2014/main" id="{9D90BB42-FD51-C2C9-345D-87DED4AC79F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6" name="Rectangle 30">
                  <a:extLst>
                    <a:ext uri="{FF2B5EF4-FFF2-40B4-BE49-F238E27FC236}">
                      <a16:creationId xmlns:a16="http://schemas.microsoft.com/office/drawing/2014/main" id="{385D3C2A-6509-6882-27B6-96C8742214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37" name="Rectangle 30">
                  <a:extLst>
                    <a:ext uri="{FF2B5EF4-FFF2-40B4-BE49-F238E27FC236}">
                      <a16:creationId xmlns:a16="http://schemas.microsoft.com/office/drawing/2014/main" id="{4BF0830E-092E-8582-FD37-25EBB95D93E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grpSp>
          <p:grpSp>
            <p:nvGrpSpPr>
              <p:cNvPr id="31" name="Grupo 30">
                <a:extLst>
                  <a:ext uri="{FF2B5EF4-FFF2-40B4-BE49-F238E27FC236}">
                    <a16:creationId xmlns:a16="http://schemas.microsoft.com/office/drawing/2014/main" id="{C380A303-EA12-90C6-733E-C85628E6E95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32" name="Freeform: Shape 31">
                  <a:extLst>
                    <a:ext uri="{FF2B5EF4-FFF2-40B4-BE49-F238E27FC236}">
                      <a16:creationId xmlns:a16="http://schemas.microsoft.com/office/drawing/2014/main" id="{641257D7-35B4-17E4-164F-621D979A03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solidFill>
                      <a:schemeClr val="tx1"/>
                    </a:solidFill>
                  </a:endParaRPr>
                </a:p>
              </p:txBody>
            </p:sp>
            <p:sp>
              <p:nvSpPr>
                <p:cNvPr id="33" name="Freeform: Shape 32">
                  <a:extLst>
                    <a:ext uri="{FF2B5EF4-FFF2-40B4-BE49-F238E27FC236}">
                      <a16:creationId xmlns:a16="http://schemas.microsoft.com/office/drawing/2014/main" id="{6F3910AB-8CA8-F456-4738-9F48854BD06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solidFill>
                      <a:schemeClr val="tx1"/>
                    </a:solidFill>
                  </a:endParaRPr>
                </a:p>
              </p:txBody>
            </p:sp>
          </p:grpSp>
        </p:grpSp>
        <p:grpSp>
          <p:nvGrpSpPr>
            <p:cNvPr id="17" name="Grupo 16">
              <a:extLst>
                <a:ext uri="{FF2B5EF4-FFF2-40B4-BE49-F238E27FC236}">
                  <a16:creationId xmlns:a16="http://schemas.microsoft.com/office/drawing/2014/main" id="{B586CB42-F5B6-83EC-94BC-143860A116A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9" name="Grupo 18">
                <a:extLst>
                  <a:ext uri="{FF2B5EF4-FFF2-40B4-BE49-F238E27FC236}">
                    <a16:creationId xmlns:a16="http://schemas.microsoft.com/office/drawing/2014/main" id="{635060AB-ED2F-208F-81B5-BEB45F802FA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27" name="Freeform 68">
                  <a:extLst>
                    <a:ext uri="{FF2B5EF4-FFF2-40B4-BE49-F238E27FC236}">
                      <a16:creationId xmlns:a16="http://schemas.microsoft.com/office/drawing/2014/main" id="{6E687AEB-A199-BAD0-2E9A-3ACBFE2841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28" name="Freeform 69">
                  <a:extLst>
                    <a:ext uri="{FF2B5EF4-FFF2-40B4-BE49-F238E27FC236}">
                      <a16:creationId xmlns:a16="http://schemas.microsoft.com/office/drawing/2014/main" id="{DAFE85D5-581E-A320-6774-95E0233C56C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29" name="Line 70">
                  <a:extLst>
                    <a:ext uri="{FF2B5EF4-FFF2-40B4-BE49-F238E27FC236}">
                      <a16:creationId xmlns:a16="http://schemas.microsoft.com/office/drawing/2014/main" id="{7270347A-DB8B-CFEA-D5B1-DBC3659BBE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grpSp>
            <p:nvGrpSpPr>
              <p:cNvPr id="21" name="Grupo 20">
                <a:extLst>
                  <a:ext uri="{FF2B5EF4-FFF2-40B4-BE49-F238E27FC236}">
                    <a16:creationId xmlns:a16="http://schemas.microsoft.com/office/drawing/2014/main" id="{21965131-3F3E-E213-B710-81D71722A97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22" name="Freeform 68">
                  <a:extLst>
                    <a:ext uri="{FF2B5EF4-FFF2-40B4-BE49-F238E27FC236}">
                      <a16:creationId xmlns:a16="http://schemas.microsoft.com/office/drawing/2014/main" id="{A3D07104-0A30-F679-34AF-C21FD6FACE8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23" name="Freeform 69">
                  <a:extLst>
                    <a:ext uri="{FF2B5EF4-FFF2-40B4-BE49-F238E27FC236}">
                      <a16:creationId xmlns:a16="http://schemas.microsoft.com/office/drawing/2014/main" id="{B13E5798-2DCB-9131-C54F-6F0D08D86F5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25" name="Line 70">
                  <a:extLst>
                    <a:ext uri="{FF2B5EF4-FFF2-40B4-BE49-F238E27FC236}">
                      <a16:creationId xmlns:a16="http://schemas.microsoft.com/office/drawing/2014/main" id="{2F125324-9871-5BDF-13D3-6E4113AFD05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grpSp>
      </p:grpSp>
      <p:grpSp>
        <p:nvGrpSpPr>
          <p:cNvPr id="60" name="Grupo 59">
            <a:extLst>
              <a:ext uri="{FF2B5EF4-FFF2-40B4-BE49-F238E27FC236}">
                <a16:creationId xmlns:a16="http://schemas.microsoft.com/office/drawing/2014/main" id="{BE0CCD1F-2B54-D361-E053-5FF87DD59BCE}"/>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192855" y="716800"/>
            <a:ext cx="3838575" cy="5583025"/>
            <a:chOff x="199766" y="716800"/>
            <a:chExt cx="3838575" cy="5583025"/>
          </a:xfrm>
        </p:grpSpPr>
        <p:grpSp>
          <p:nvGrpSpPr>
            <p:cNvPr id="61" name="Grupo 60">
              <a:extLst>
                <a:ext uri="{FF2B5EF4-FFF2-40B4-BE49-F238E27FC236}">
                  <a16:creationId xmlns:a16="http://schemas.microsoft.com/office/drawing/2014/main" id="{B3F3EEBC-EBC4-0038-38A9-A494FED7A6E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80" name="Freeform 64">
                <a:extLst>
                  <a:ext uri="{FF2B5EF4-FFF2-40B4-BE49-F238E27FC236}">
                    <a16:creationId xmlns:a16="http://schemas.microsoft.com/office/drawing/2014/main" id="{581DA3CF-C0A0-8E1A-B2CA-B465ACA6C8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81" name="Freeform 81">
                <a:extLst>
                  <a:ext uri="{FF2B5EF4-FFF2-40B4-BE49-F238E27FC236}">
                    <a16:creationId xmlns:a16="http://schemas.microsoft.com/office/drawing/2014/main" id="{DB32943F-D66E-F068-1ECE-FF375616F2A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82" name="Freeform 61">
                <a:extLst>
                  <a:ext uri="{FF2B5EF4-FFF2-40B4-BE49-F238E27FC236}">
                    <a16:creationId xmlns:a16="http://schemas.microsoft.com/office/drawing/2014/main" id="{3B13BE8F-A9CD-C462-43E9-D182FCF05E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83" name="Freeform 78">
                <a:extLst>
                  <a:ext uri="{FF2B5EF4-FFF2-40B4-BE49-F238E27FC236}">
                    <a16:creationId xmlns:a16="http://schemas.microsoft.com/office/drawing/2014/main" id="{F75852E9-400B-CA0A-4A1A-0B754AE008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84" name="Freeform 84">
                <a:extLst>
                  <a:ext uri="{FF2B5EF4-FFF2-40B4-BE49-F238E27FC236}">
                    <a16:creationId xmlns:a16="http://schemas.microsoft.com/office/drawing/2014/main" id="{1D8ECB49-B6E6-DA8C-61EE-CB6BB20FF4A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85" name="Freeform 87">
                <a:extLst>
                  <a:ext uri="{FF2B5EF4-FFF2-40B4-BE49-F238E27FC236}">
                    <a16:creationId xmlns:a16="http://schemas.microsoft.com/office/drawing/2014/main" id="{53A3DB70-240A-ADEB-E7B2-84B3837F44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86" name="Freeform 60">
                <a:extLst>
                  <a:ext uri="{FF2B5EF4-FFF2-40B4-BE49-F238E27FC236}">
                    <a16:creationId xmlns:a16="http://schemas.microsoft.com/office/drawing/2014/main" id="{9B713D37-E240-145B-9C3E-F8D262CF7B9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87" name="Freeform 59">
                <a:extLst>
                  <a:ext uri="{FF2B5EF4-FFF2-40B4-BE49-F238E27FC236}">
                    <a16:creationId xmlns:a16="http://schemas.microsoft.com/office/drawing/2014/main" id="{17B81BF5-2C3A-46BE-E721-022FD3C1F46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88" name="Freeform 62">
                <a:extLst>
                  <a:ext uri="{FF2B5EF4-FFF2-40B4-BE49-F238E27FC236}">
                    <a16:creationId xmlns:a16="http://schemas.microsoft.com/office/drawing/2014/main" id="{2885C111-E5DD-8443-FE17-0569B46EC8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89" name="Freeform 65">
                <a:extLst>
                  <a:ext uri="{FF2B5EF4-FFF2-40B4-BE49-F238E27FC236}">
                    <a16:creationId xmlns:a16="http://schemas.microsoft.com/office/drawing/2014/main" id="{029DD684-1B88-2889-DA3A-5870D67614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90" name="Freeform 79">
                <a:extLst>
                  <a:ext uri="{FF2B5EF4-FFF2-40B4-BE49-F238E27FC236}">
                    <a16:creationId xmlns:a16="http://schemas.microsoft.com/office/drawing/2014/main" id="{3C566D20-0174-75CC-D855-AB274699D8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91" name="Freeform 82">
                <a:extLst>
                  <a:ext uri="{FF2B5EF4-FFF2-40B4-BE49-F238E27FC236}">
                    <a16:creationId xmlns:a16="http://schemas.microsoft.com/office/drawing/2014/main" id="{36A8E32A-151B-A3D3-49DE-6008D6C45F3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92" name="Freeform 85">
                <a:extLst>
                  <a:ext uri="{FF2B5EF4-FFF2-40B4-BE49-F238E27FC236}">
                    <a16:creationId xmlns:a16="http://schemas.microsoft.com/office/drawing/2014/main" id="{76E7A491-283C-6A17-EB8C-B02383E9A2C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93" name="Freeform 88">
                <a:extLst>
                  <a:ext uri="{FF2B5EF4-FFF2-40B4-BE49-F238E27FC236}">
                    <a16:creationId xmlns:a16="http://schemas.microsoft.com/office/drawing/2014/main" id="{E91E0A05-94DE-D7F7-3A60-DEA330713B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nvGrpSpPr>
              <p:cNvPr id="94" name="Grupo 93">
                <a:extLst>
                  <a:ext uri="{FF2B5EF4-FFF2-40B4-BE49-F238E27FC236}">
                    <a16:creationId xmlns:a16="http://schemas.microsoft.com/office/drawing/2014/main" id="{FF3DE174-682A-6361-8639-CDA2D81AA0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5" name="Line 63">
                  <a:extLst>
                    <a:ext uri="{FF2B5EF4-FFF2-40B4-BE49-F238E27FC236}">
                      <a16:creationId xmlns:a16="http://schemas.microsoft.com/office/drawing/2014/main" id="{2234DE9F-CB30-6186-5B72-493836DF14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96" name="Line 66">
                  <a:extLst>
                    <a:ext uri="{FF2B5EF4-FFF2-40B4-BE49-F238E27FC236}">
                      <a16:creationId xmlns:a16="http://schemas.microsoft.com/office/drawing/2014/main" id="{DAF283E5-22FA-93DD-FB58-AA9A0424C9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97" name="Line 67">
                  <a:extLst>
                    <a:ext uri="{FF2B5EF4-FFF2-40B4-BE49-F238E27FC236}">
                      <a16:creationId xmlns:a16="http://schemas.microsoft.com/office/drawing/2014/main" id="{CE496269-4163-B3BB-A9E1-56F00C65A0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98" name="Line 80">
                  <a:extLst>
                    <a:ext uri="{FF2B5EF4-FFF2-40B4-BE49-F238E27FC236}">
                      <a16:creationId xmlns:a16="http://schemas.microsoft.com/office/drawing/2014/main" id="{90179A3F-210B-6566-A4A2-F50DAB4E89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99" name="Line 83">
                  <a:extLst>
                    <a:ext uri="{FF2B5EF4-FFF2-40B4-BE49-F238E27FC236}">
                      <a16:creationId xmlns:a16="http://schemas.microsoft.com/office/drawing/2014/main" id="{772AEF66-4E36-6C46-BEE9-2E18CDC2AE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00" name="Line 86">
                  <a:extLst>
                    <a:ext uri="{FF2B5EF4-FFF2-40B4-BE49-F238E27FC236}">
                      <a16:creationId xmlns:a16="http://schemas.microsoft.com/office/drawing/2014/main" id="{258703F6-E13A-5C69-B4D3-DE791D24F11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01" name="Line 89">
                  <a:extLst>
                    <a:ext uri="{FF2B5EF4-FFF2-40B4-BE49-F238E27FC236}">
                      <a16:creationId xmlns:a16="http://schemas.microsoft.com/office/drawing/2014/main" id="{EEC221A3-F3A0-F165-B37C-BF65A34237A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grpSp>
        <p:grpSp>
          <p:nvGrpSpPr>
            <p:cNvPr id="62" name="Grupo 61">
              <a:extLst>
                <a:ext uri="{FF2B5EF4-FFF2-40B4-BE49-F238E27FC236}">
                  <a16:creationId xmlns:a16="http://schemas.microsoft.com/office/drawing/2014/main" id="{E1BE042E-E49B-4A5F-357E-8DB2C56DDBD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72" name="Grupo 71">
                <a:extLst>
                  <a:ext uri="{FF2B5EF4-FFF2-40B4-BE49-F238E27FC236}">
                    <a16:creationId xmlns:a16="http://schemas.microsoft.com/office/drawing/2014/main" id="{C166BC29-F4E6-A651-BD21-70A8B85B4D3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76" name="Conector recto 75">
                  <a:extLst>
                    <a:ext uri="{FF2B5EF4-FFF2-40B4-BE49-F238E27FC236}">
                      <a16:creationId xmlns:a16="http://schemas.microsoft.com/office/drawing/2014/main" id="{6002A7A7-B4BB-9C4C-3948-E72F7F44D1F2}"/>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7" name="Conector recto 76">
                  <a:extLst>
                    <a:ext uri="{FF2B5EF4-FFF2-40B4-BE49-F238E27FC236}">
                      <a16:creationId xmlns:a16="http://schemas.microsoft.com/office/drawing/2014/main" id="{CF73A36C-4216-A151-D845-77BCCDC9E71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78" name="Rectangle 30">
                  <a:extLst>
                    <a:ext uri="{FF2B5EF4-FFF2-40B4-BE49-F238E27FC236}">
                      <a16:creationId xmlns:a16="http://schemas.microsoft.com/office/drawing/2014/main" id="{5BBF4110-E046-056F-4D58-88966101088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79" name="Rectangle 30">
                  <a:extLst>
                    <a:ext uri="{FF2B5EF4-FFF2-40B4-BE49-F238E27FC236}">
                      <a16:creationId xmlns:a16="http://schemas.microsoft.com/office/drawing/2014/main" id="{809EE42A-5648-154F-432A-D9F3570862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grpSp>
          <p:grpSp>
            <p:nvGrpSpPr>
              <p:cNvPr id="73" name="Grupo 72">
                <a:extLst>
                  <a:ext uri="{FF2B5EF4-FFF2-40B4-BE49-F238E27FC236}">
                    <a16:creationId xmlns:a16="http://schemas.microsoft.com/office/drawing/2014/main" id="{A783DC31-F0EF-CF42-ED90-75B1ABD16C4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74" name="Freeform: Shape 73">
                  <a:extLst>
                    <a:ext uri="{FF2B5EF4-FFF2-40B4-BE49-F238E27FC236}">
                      <a16:creationId xmlns:a16="http://schemas.microsoft.com/office/drawing/2014/main" id="{798C938D-4846-6187-1846-8DF73B4DD1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solidFill>
                      <a:schemeClr val="tx1"/>
                    </a:solidFill>
                  </a:endParaRPr>
                </a:p>
              </p:txBody>
            </p:sp>
            <p:sp>
              <p:nvSpPr>
                <p:cNvPr id="75" name="Freeform: Shape 74">
                  <a:extLst>
                    <a:ext uri="{FF2B5EF4-FFF2-40B4-BE49-F238E27FC236}">
                      <a16:creationId xmlns:a16="http://schemas.microsoft.com/office/drawing/2014/main" id="{E52F3A13-6583-B19D-8326-EDCA4E9994D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solidFill>
                      <a:schemeClr val="tx1"/>
                    </a:solidFill>
                  </a:endParaRPr>
                </a:p>
              </p:txBody>
            </p:sp>
          </p:grpSp>
        </p:grpSp>
        <p:grpSp>
          <p:nvGrpSpPr>
            <p:cNvPr id="63" name="Grupo 62">
              <a:extLst>
                <a:ext uri="{FF2B5EF4-FFF2-40B4-BE49-F238E27FC236}">
                  <a16:creationId xmlns:a16="http://schemas.microsoft.com/office/drawing/2014/main" id="{0AC02D64-2157-DCA3-9D5E-57703AAB781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64" name="Grupo 63">
                <a:extLst>
                  <a:ext uri="{FF2B5EF4-FFF2-40B4-BE49-F238E27FC236}">
                    <a16:creationId xmlns:a16="http://schemas.microsoft.com/office/drawing/2014/main" id="{7EDD009B-AFCE-7C90-EDC0-4823F23EA1A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69" name="Freeform 68">
                  <a:extLst>
                    <a:ext uri="{FF2B5EF4-FFF2-40B4-BE49-F238E27FC236}">
                      <a16:creationId xmlns:a16="http://schemas.microsoft.com/office/drawing/2014/main" id="{8DCD1D20-6F7B-2005-233C-448F727696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70" name="Freeform 69">
                  <a:extLst>
                    <a:ext uri="{FF2B5EF4-FFF2-40B4-BE49-F238E27FC236}">
                      <a16:creationId xmlns:a16="http://schemas.microsoft.com/office/drawing/2014/main" id="{C701A3C9-3B53-4238-2638-1B8BA0EC5F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71" name="Line 70">
                  <a:extLst>
                    <a:ext uri="{FF2B5EF4-FFF2-40B4-BE49-F238E27FC236}">
                      <a16:creationId xmlns:a16="http://schemas.microsoft.com/office/drawing/2014/main" id="{36AC7693-785F-3C83-9A64-E6039FA0E0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grpSp>
            <p:nvGrpSpPr>
              <p:cNvPr id="65" name="Grupo 64">
                <a:extLst>
                  <a:ext uri="{FF2B5EF4-FFF2-40B4-BE49-F238E27FC236}">
                    <a16:creationId xmlns:a16="http://schemas.microsoft.com/office/drawing/2014/main" id="{CF359D63-C81D-206A-44F3-F1273C0708F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66" name="Freeform 68">
                  <a:extLst>
                    <a:ext uri="{FF2B5EF4-FFF2-40B4-BE49-F238E27FC236}">
                      <a16:creationId xmlns:a16="http://schemas.microsoft.com/office/drawing/2014/main" id="{220AC73E-818C-B36C-CBD0-B0B5802981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67" name="Freeform 69">
                  <a:extLst>
                    <a:ext uri="{FF2B5EF4-FFF2-40B4-BE49-F238E27FC236}">
                      <a16:creationId xmlns:a16="http://schemas.microsoft.com/office/drawing/2014/main" id="{E5255418-4DCC-DA3A-8A94-1E4253DD4C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68" name="Line 70">
                  <a:extLst>
                    <a:ext uri="{FF2B5EF4-FFF2-40B4-BE49-F238E27FC236}">
                      <a16:creationId xmlns:a16="http://schemas.microsoft.com/office/drawing/2014/main" id="{81D8F951-4C97-BFA4-4434-DCEC72D59E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grpSp>
      </p:grpSp>
      <p:cxnSp>
        <p:nvCxnSpPr>
          <p:cNvPr id="107" name="Conector recto 106">
            <a:extLst>
              <a:ext uri="{FF2B5EF4-FFF2-40B4-BE49-F238E27FC236}">
                <a16:creationId xmlns:a16="http://schemas.microsoft.com/office/drawing/2014/main" id="{3784D93E-84DF-A671-0102-F4445B9DB2A7}"/>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826000" y="4377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56561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Dos contenidos 1">
    <p:spTree>
      <p:nvGrpSpPr>
        <p:cNvPr id="1" name=""/>
        <p:cNvGrpSpPr/>
        <p:nvPr/>
      </p:nvGrpSpPr>
      <p:grpSpPr>
        <a:xfrm>
          <a:off x="0" y="0"/>
          <a:ext cx="0" cy="0"/>
          <a:chOff x="0" y="0"/>
          <a:chExt cx="0" cy="0"/>
        </a:xfrm>
      </p:grpSpPr>
      <p:sp>
        <p:nvSpPr>
          <p:cNvPr id="6" name="Título 10">
            <a:extLst>
              <a:ext uri="{FF2B5EF4-FFF2-40B4-BE49-F238E27FC236}">
                <a16:creationId xmlns:a16="http://schemas.microsoft.com/office/drawing/2014/main" id="{6F8AB8B9-9DB5-3592-13B2-C6EAC9964CDC}"/>
              </a:ext>
            </a:extLst>
          </p:cNvPr>
          <p:cNvSpPr>
            <a:spLocks noGrp="1"/>
          </p:cNvSpPr>
          <p:nvPr>
            <p:ph type="title" hasCustomPrompt="1"/>
          </p:nvPr>
        </p:nvSpPr>
        <p:spPr>
          <a:xfrm>
            <a:off x="568164" y="400049"/>
            <a:ext cx="11104724" cy="1185045"/>
          </a:xfrm>
        </p:spPr>
        <p:txBody>
          <a:bodyPr lIns="0" rtlCol="0">
            <a:normAutofit/>
          </a:bodyPr>
          <a:lstStyle>
            <a:lvl1pPr>
              <a:defRPr lang="es-ES" sz="3600"/>
            </a:lvl1pPr>
          </a:lstStyle>
          <a:p>
            <a:pPr rtl="0"/>
            <a:r>
              <a:rPr lang="es-ES"/>
              <a:t>Haga clic para agregar un título</a:t>
            </a:r>
          </a:p>
        </p:txBody>
      </p:sp>
      <p:sp>
        <p:nvSpPr>
          <p:cNvPr id="10" name="Marcador de contenido 3">
            <a:extLst>
              <a:ext uri="{FF2B5EF4-FFF2-40B4-BE49-F238E27FC236}">
                <a16:creationId xmlns:a16="http://schemas.microsoft.com/office/drawing/2014/main" id="{96B6B9D5-CD1B-A940-279D-F71F01ADB003}"/>
              </a:ext>
            </a:extLst>
          </p:cNvPr>
          <p:cNvSpPr>
            <a:spLocks noGrp="1"/>
          </p:cNvSpPr>
          <p:nvPr>
            <p:ph sz="half" idx="12" hasCustomPrompt="1"/>
          </p:nvPr>
        </p:nvSpPr>
        <p:spPr>
          <a:xfrm>
            <a:off x="568164" y="1997132"/>
            <a:ext cx="5398686" cy="4232218"/>
          </a:xfrm>
        </p:spPr>
        <p:txBody>
          <a:bodyPr lIns="0" rtlCol="0">
            <a:normAutofit/>
          </a:bodyPr>
          <a:lstStyle>
            <a:lvl1pPr marL="0" indent="0">
              <a:lnSpc>
                <a:spcPct val="130000"/>
              </a:lnSpc>
              <a:spcBef>
                <a:spcPts val="1000"/>
              </a:spcBef>
              <a:buNone/>
              <a:defRPr lang="es-ES" sz="1800"/>
            </a:lvl1pPr>
            <a:lvl2pPr marL="283464" indent="-283464">
              <a:lnSpc>
                <a:spcPct val="130000"/>
              </a:lnSpc>
              <a:spcBef>
                <a:spcPts val="1000"/>
              </a:spcBef>
              <a:defRPr lang="es-ES" sz="1800"/>
            </a:lvl2pPr>
            <a:lvl3pPr marL="566928" indent="-283464">
              <a:lnSpc>
                <a:spcPct val="130000"/>
              </a:lnSpc>
              <a:spcBef>
                <a:spcPts val="1000"/>
              </a:spcBef>
              <a:defRPr lang="es-ES" sz="1800"/>
            </a:lvl3pPr>
            <a:lvl4pPr marL="850392" indent="-283464">
              <a:lnSpc>
                <a:spcPct val="130000"/>
              </a:lnSpc>
              <a:spcBef>
                <a:spcPts val="1000"/>
              </a:spcBef>
              <a:defRPr lang="es-ES" sz="1800"/>
            </a:lvl4pPr>
            <a:lvl5pPr marL="1371600" indent="-283464">
              <a:lnSpc>
                <a:spcPct val="130000"/>
              </a:lnSpc>
              <a:spcBef>
                <a:spcPts val="1000"/>
              </a:spcBef>
              <a:defRPr lang="es-ES" sz="1800"/>
            </a:lvl5pPr>
          </a:lstStyle>
          <a:p>
            <a:pPr rtl="0"/>
            <a:r>
              <a:rPr lang="es-ES">
                <a:cs typeface="Calibri"/>
              </a:rPr>
              <a:t>Haga clic para agregar texto</a:t>
            </a:r>
            <a:endParaRPr lang="es-ES" dirty="0"/>
          </a:p>
          <a:p>
            <a:pPr lvl="1" rtl="0"/>
            <a:r>
              <a:rPr lang="es-ES"/>
              <a:t>Segundo nivel</a:t>
            </a:r>
          </a:p>
          <a:p>
            <a:pPr lvl="2" rtl="0"/>
            <a:r>
              <a:rPr lang="es-ES"/>
              <a:t>Tercer nivel</a:t>
            </a:r>
          </a:p>
          <a:p>
            <a:pPr lvl="3" rtl="0"/>
            <a:r>
              <a:rPr lang="es-ES"/>
              <a:t>Cuarto nivel</a:t>
            </a:r>
          </a:p>
          <a:p>
            <a:pPr lvl="4" rtl="0"/>
            <a:r>
              <a:rPr lang="es-ES"/>
              <a:t>Quinto nivel</a:t>
            </a:r>
          </a:p>
        </p:txBody>
      </p:sp>
      <p:sp>
        <p:nvSpPr>
          <p:cNvPr id="11" name="Marcador de contenido 3">
            <a:extLst>
              <a:ext uri="{FF2B5EF4-FFF2-40B4-BE49-F238E27FC236}">
                <a16:creationId xmlns:a16="http://schemas.microsoft.com/office/drawing/2014/main" id="{3269BDF9-7C8E-6E41-2B0A-E6156A56F0EF}"/>
              </a:ext>
            </a:extLst>
          </p:cNvPr>
          <p:cNvSpPr>
            <a:spLocks noGrp="1"/>
          </p:cNvSpPr>
          <p:nvPr>
            <p:ph sz="half" idx="13" hasCustomPrompt="1"/>
          </p:nvPr>
        </p:nvSpPr>
        <p:spPr>
          <a:xfrm>
            <a:off x="6274202" y="1997132"/>
            <a:ext cx="5398686" cy="4232218"/>
          </a:xfrm>
        </p:spPr>
        <p:txBody>
          <a:bodyPr lIns="0" rtlCol="0">
            <a:normAutofit/>
          </a:bodyPr>
          <a:lstStyle>
            <a:lvl1pPr marL="0" indent="0">
              <a:lnSpc>
                <a:spcPct val="130000"/>
              </a:lnSpc>
              <a:spcBef>
                <a:spcPts val="1000"/>
              </a:spcBef>
              <a:buNone/>
              <a:defRPr lang="es-ES" sz="1800"/>
            </a:lvl1pPr>
            <a:lvl2pPr marL="283464" indent="-283464">
              <a:lnSpc>
                <a:spcPct val="130000"/>
              </a:lnSpc>
              <a:spcBef>
                <a:spcPts val="1000"/>
              </a:spcBef>
              <a:defRPr lang="es-ES" sz="1800"/>
            </a:lvl2pPr>
            <a:lvl3pPr marL="566928" indent="-283464">
              <a:lnSpc>
                <a:spcPct val="130000"/>
              </a:lnSpc>
              <a:spcBef>
                <a:spcPts val="1000"/>
              </a:spcBef>
              <a:defRPr lang="es-ES" sz="1800"/>
            </a:lvl3pPr>
            <a:lvl4pPr marL="850392" indent="-283464">
              <a:lnSpc>
                <a:spcPct val="130000"/>
              </a:lnSpc>
              <a:spcBef>
                <a:spcPts val="1000"/>
              </a:spcBef>
              <a:defRPr lang="es-ES" sz="1800"/>
            </a:lvl4pPr>
            <a:lvl5pPr marL="1371600" indent="-283464">
              <a:lnSpc>
                <a:spcPct val="130000"/>
              </a:lnSpc>
              <a:spcBef>
                <a:spcPts val="1000"/>
              </a:spcBef>
              <a:defRPr lang="es-ES" sz="1800"/>
            </a:lvl5pPr>
          </a:lstStyle>
          <a:p>
            <a:pPr rtl="0"/>
            <a:r>
              <a:rPr lang="es-ES">
                <a:cs typeface="Calibri"/>
              </a:rPr>
              <a:t>Haga clic para agregar texto</a:t>
            </a:r>
            <a:endParaRPr lang="es-ES" dirty="0"/>
          </a:p>
          <a:p>
            <a:pPr lvl="1" rtl="0"/>
            <a:r>
              <a:rPr lang="es-ES"/>
              <a:t>Segundo nivel</a:t>
            </a:r>
          </a:p>
          <a:p>
            <a:pPr lvl="2" rtl="0"/>
            <a:r>
              <a:rPr lang="es-ES"/>
              <a:t>Tercer nivel</a:t>
            </a:r>
          </a:p>
          <a:p>
            <a:pPr lvl="3" rtl="0"/>
            <a:r>
              <a:rPr lang="es-ES"/>
              <a:t>Cuarto nivel</a:t>
            </a:r>
          </a:p>
          <a:p>
            <a:pPr lvl="4" rtl="0"/>
            <a:r>
              <a:rPr lang="es-ES"/>
              <a:t>Quinto nivel</a:t>
            </a:r>
          </a:p>
        </p:txBody>
      </p:sp>
      <p:cxnSp>
        <p:nvCxnSpPr>
          <p:cNvPr id="8" name="Conector recto 7">
            <a:extLst>
              <a:ext uri="{FF2B5EF4-FFF2-40B4-BE49-F238E27FC236}">
                <a16:creationId xmlns:a16="http://schemas.microsoft.com/office/drawing/2014/main" id="{51B8ED33-4EE7-7B50-3C8D-2D43FCEE2B34}"/>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Marcador de fecha 3">
            <a:extLst>
              <a:ext uri="{FF2B5EF4-FFF2-40B4-BE49-F238E27FC236}">
                <a16:creationId xmlns:a16="http://schemas.microsoft.com/office/drawing/2014/main" id="{9C8F833A-02FB-E36B-45C9-0645070F68FD}"/>
              </a:ext>
            </a:extLst>
          </p:cNvPr>
          <p:cNvSpPr>
            <a:spLocks noGrp="1"/>
          </p:cNvSpPr>
          <p:nvPr>
            <p:ph type="dt" sz="half" idx="11"/>
          </p:nvPr>
        </p:nvSpPr>
        <p:spPr>
          <a:xfrm>
            <a:off x="568164" y="6357168"/>
            <a:ext cx="1641986" cy="461665"/>
          </a:xfrm>
          <a:prstGeom prst="rect">
            <a:avLst/>
          </a:prstGeom>
        </p:spPr>
        <p:txBody>
          <a:bodyPr vert="horz" lIns="91440" tIns="45720" rIns="91440" bIns="45720" rtlCol="0" anchor="ctr">
            <a:normAutofit/>
          </a:bodyPr>
          <a:lstStyle>
            <a:lvl1pPr algn="l">
              <a:defRPr lang="es-ES" sz="1000" cap="all" spc="200" baseline="0">
                <a:solidFill>
                  <a:schemeClr val="tx1">
                    <a:alpha val="60000"/>
                  </a:schemeClr>
                </a:solidFill>
                <a:latin typeface="+mn-lt"/>
              </a:defRPr>
            </a:lvl1pPr>
          </a:lstStyle>
          <a:p>
            <a:pPr rtl="0"/>
            <a:r>
              <a:rPr lang="es-ES"/>
              <a:t>20XX</a:t>
            </a:r>
            <a:endParaRPr lang="es-ES" dirty="0"/>
          </a:p>
        </p:txBody>
      </p:sp>
      <p:sp>
        <p:nvSpPr>
          <p:cNvPr id="3" name="Marcador de pie de página 6">
            <a:extLst>
              <a:ext uri="{FF2B5EF4-FFF2-40B4-BE49-F238E27FC236}">
                <a16:creationId xmlns:a16="http://schemas.microsoft.com/office/drawing/2014/main" id="{7BDAEEC9-E6ED-C61A-85C7-C1E0B67B16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s-ES" sz="1200">
                <a:solidFill>
                  <a:schemeClr val="tx1">
                    <a:tint val="75000"/>
                  </a:schemeClr>
                </a:solidFill>
              </a:defRPr>
            </a:lvl1pPr>
          </a:lstStyle>
          <a:p>
            <a:pPr rtl="0"/>
            <a:endParaRPr lang="es-ES" dirty="0"/>
          </a:p>
        </p:txBody>
      </p:sp>
      <p:sp>
        <p:nvSpPr>
          <p:cNvPr id="5" name="Marcador de número de diapositiva 5">
            <a:extLst>
              <a:ext uri="{FF2B5EF4-FFF2-40B4-BE49-F238E27FC236}">
                <a16:creationId xmlns:a16="http://schemas.microsoft.com/office/drawing/2014/main" id="{E71492A7-053E-DE52-D433-9715A1632BE3}"/>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lang="es-ES" sz="1000" cap="all" spc="200" baseline="0">
                <a:solidFill>
                  <a:schemeClr val="tx1">
                    <a:alpha val="60000"/>
                  </a:schemeClr>
                </a:solidFill>
                <a:latin typeface="+mn-lt"/>
              </a:defRPr>
            </a:lvl1pPr>
          </a:lstStyle>
          <a:p>
            <a:pPr rtl="0"/>
            <a:fld id="{294A09A9-5501-47C1-A89A-A340965A2BE2}" type="slidenum">
              <a:rPr lang="es-ES" smtClean="0"/>
              <a:pPr rtl="0"/>
              <a:t>‹Nº›</a:t>
            </a:fld>
            <a:endParaRPr lang="es-ES" dirty="0"/>
          </a:p>
        </p:txBody>
      </p:sp>
    </p:spTree>
    <p:extLst>
      <p:ext uri="{BB962C8B-B14F-4D97-AF65-F5344CB8AC3E}">
        <p14:creationId xmlns:p14="http://schemas.microsoft.com/office/powerpoint/2010/main" val="11008193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ontenido 3">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33B6B0-54DE-4F2D-84DD-D06CD3B117B4}"/>
              </a:ext>
            </a:extLst>
          </p:cNvPr>
          <p:cNvSpPr>
            <a:spLocks noGrp="1"/>
          </p:cNvSpPr>
          <p:nvPr>
            <p:ph type="title" hasCustomPrompt="1"/>
          </p:nvPr>
        </p:nvSpPr>
        <p:spPr>
          <a:xfrm>
            <a:off x="7630301" y="533292"/>
            <a:ext cx="4132469" cy="2213542"/>
          </a:xfrm>
        </p:spPr>
        <p:txBody>
          <a:bodyPr rtlCol="0">
            <a:noAutofit/>
          </a:bodyPr>
          <a:lstStyle>
            <a:lvl1pPr algn="ctr">
              <a:defRPr lang="es-ES" sz="3600"/>
            </a:lvl1pPr>
          </a:lstStyle>
          <a:p>
            <a:pPr rtl="0"/>
            <a:r>
              <a:rPr lang="es-ES"/>
              <a:t>Haga clic para agregar un título</a:t>
            </a:r>
          </a:p>
        </p:txBody>
      </p:sp>
      <p:cxnSp>
        <p:nvCxnSpPr>
          <p:cNvPr id="91" name="Conector recto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9443525" y="298061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Grupo 91">
            <a:extLst>
              <a:ext uri="{FF2B5EF4-FFF2-40B4-BE49-F238E27FC236}">
                <a16:creationId xmlns:a16="http://schemas.microsoft.com/office/drawing/2014/main" id="{6CA9855B-4072-4D45-821E-549FDF548137}"/>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28958" y="457964"/>
            <a:ext cx="7681842" cy="5937065"/>
            <a:chOff x="28958" y="457964"/>
            <a:chExt cx="7681842" cy="5937065"/>
          </a:xfrm>
        </p:grpSpPr>
        <p:grpSp>
          <p:nvGrpSpPr>
            <p:cNvPr id="94" name="Grupo 93">
              <a:extLst>
                <a:ext uri="{FF2B5EF4-FFF2-40B4-BE49-F238E27FC236}">
                  <a16:creationId xmlns:a16="http://schemas.microsoft.com/office/drawing/2014/main" id="{CD707C0C-4086-4F35-A8FC-A45D727AA61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a16="http://schemas.microsoft.com/office/drawing/2014/main" id="{3D21528F-9013-4CD7-9F7C-D3F3624881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96" name="Freeform 77">
                <a:extLst>
                  <a:ext uri="{FF2B5EF4-FFF2-40B4-BE49-F238E27FC236}">
                    <a16:creationId xmlns:a16="http://schemas.microsoft.com/office/drawing/2014/main" id="{06A8F5A2-62EC-4CDC-945A-E6C50C86CA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nvGrpSpPr>
              <p:cNvPr id="197" name="Grupo 196">
                <a:extLst>
                  <a:ext uri="{FF2B5EF4-FFF2-40B4-BE49-F238E27FC236}">
                    <a16:creationId xmlns:a16="http://schemas.microsoft.com/office/drawing/2014/main" id="{9625C8AA-1597-4CED-8301-18D382EF0DF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7934326" y="61915"/>
                <a:ext cx="1241425" cy="3384000"/>
                <a:chOff x="7934326" y="61915"/>
                <a:chExt cx="1241425" cy="3384000"/>
              </a:xfrm>
            </p:grpSpPr>
            <p:sp>
              <p:nvSpPr>
                <p:cNvPr id="198" name="Line 90">
                  <a:extLst>
                    <a:ext uri="{FF2B5EF4-FFF2-40B4-BE49-F238E27FC236}">
                      <a16:creationId xmlns:a16="http://schemas.microsoft.com/office/drawing/2014/main" id="{5DF95B35-23E9-4724-A4F8-8ED718B5D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99" name="Freeform 91">
                  <a:extLst>
                    <a:ext uri="{FF2B5EF4-FFF2-40B4-BE49-F238E27FC236}">
                      <a16:creationId xmlns:a16="http://schemas.microsoft.com/office/drawing/2014/main" id="{26C6754B-5776-451D-95ED-62AA4D0BA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200" name="Freeform 92">
                  <a:extLst>
                    <a:ext uri="{FF2B5EF4-FFF2-40B4-BE49-F238E27FC236}">
                      <a16:creationId xmlns:a16="http://schemas.microsoft.com/office/drawing/2014/main" id="{A345A289-8D6C-4886-B54C-3E0D26D17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201" name="Freeform 93">
                  <a:extLst>
                    <a:ext uri="{FF2B5EF4-FFF2-40B4-BE49-F238E27FC236}">
                      <a16:creationId xmlns:a16="http://schemas.microsoft.com/office/drawing/2014/main" id="{5690D981-545B-4A73-A22E-6E701024A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grpSp>
        <p:grpSp>
          <p:nvGrpSpPr>
            <p:cNvPr id="95" name="Grupo 94">
              <a:extLst>
                <a:ext uri="{FF2B5EF4-FFF2-40B4-BE49-F238E27FC236}">
                  <a16:creationId xmlns:a16="http://schemas.microsoft.com/office/drawing/2014/main" id="{FCB89D53-605D-4497-A82E-C5CB7B9AB10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flipH="1">
              <a:off x="28958" y="457964"/>
              <a:ext cx="5539609" cy="5682348"/>
              <a:chOff x="6623433" y="457964"/>
              <a:chExt cx="5539609" cy="5682348"/>
            </a:xfrm>
          </p:grpSpPr>
          <p:grpSp>
            <p:nvGrpSpPr>
              <p:cNvPr id="146" name="Grupo 145">
                <a:extLst>
                  <a:ext uri="{FF2B5EF4-FFF2-40B4-BE49-F238E27FC236}">
                    <a16:creationId xmlns:a16="http://schemas.microsoft.com/office/drawing/2014/main" id="{4200751B-2483-40F5-8C14-EF64034D453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a16="http://schemas.microsoft.com/office/drawing/2014/main" id="{A9677C6B-C435-43E3-BF18-DC35709C97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74" name="Freeform 81">
                  <a:extLst>
                    <a:ext uri="{FF2B5EF4-FFF2-40B4-BE49-F238E27FC236}">
                      <a16:creationId xmlns:a16="http://schemas.microsoft.com/office/drawing/2014/main" id="{56E374F1-3376-4D82-B66C-A0588A30F0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75" name="Freeform 61">
                  <a:extLst>
                    <a:ext uri="{FF2B5EF4-FFF2-40B4-BE49-F238E27FC236}">
                      <a16:creationId xmlns:a16="http://schemas.microsoft.com/office/drawing/2014/main" id="{979B4E97-34CE-4034-8523-F1584A0344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76" name="Freeform 78">
                  <a:extLst>
                    <a:ext uri="{FF2B5EF4-FFF2-40B4-BE49-F238E27FC236}">
                      <a16:creationId xmlns:a16="http://schemas.microsoft.com/office/drawing/2014/main" id="{F4C4EFFF-E30B-4F0B-9ED4-FF63047DC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77" name="Freeform 84">
                  <a:extLst>
                    <a:ext uri="{FF2B5EF4-FFF2-40B4-BE49-F238E27FC236}">
                      <a16:creationId xmlns:a16="http://schemas.microsoft.com/office/drawing/2014/main" id="{173FDB7E-F5CA-497D-95CF-7A00D6789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78" name="Freeform 87">
                  <a:extLst>
                    <a:ext uri="{FF2B5EF4-FFF2-40B4-BE49-F238E27FC236}">
                      <a16:creationId xmlns:a16="http://schemas.microsoft.com/office/drawing/2014/main" id="{42266BB1-5605-4F64-B071-80A97BAD9C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79" name="Freeform 60">
                  <a:extLst>
                    <a:ext uri="{FF2B5EF4-FFF2-40B4-BE49-F238E27FC236}">
                      <a16:creationId xmlns:a16="http://schemas.microsoft.com/office/drawing/2014/main" id="{90D15A2A-0F2D-4AB8-8252-303BA5DB3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80" name="Freeform 59">
                  <a:extLst>
                    <a:ext uri="{FF2B5EF4-FFF2-40B4-BE49-F238E27FC236}">
                      <a16:creationId xmlns:a16="http://schemas.microsoft.com/office/drawing/2014/main" id="{E676282C-5FCF-4E29-AE15-2545F1A68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81" name="Freeform 62">
                  <a:extLst>
                    <a:ext uri="{FF2B5EF4-FFF2-40B4-BE49-F238E27FC236}">
                      <a16:creationId xmlns:a16="http://schemas.microsoft.com/office/drawing/2014/main" id="{AF7EC2A1-EAFC-4851-A4E3-47811C4456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82" name="Freeform 65">
                  <a:extLst>
                    <a:ext uri="{FF2B5EF4-FFF2-40B4-BE49-F238E27FC236}">
                      <a16:creationId xmlns:a16="http://schemas.microsoft.com/office/drawing/2014/main" id="{6F9BD94B-F299-45D3-B66E-F20FBC9246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83" name="Freeform 79">
                  <a:extLst>
                    <a:ext uri="{FF2B5EF4-FFF2-40B4-BE49-F238E27FC236}">
                      <a16:creationId xmlns:a16="http://schemas.microsoft.com/office/drawing/2014/main" id="{50E616C9-EAB1-4990-B569-17C6CB0889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84" name="Freeform 82">
                  <a:extLst>
                    <a:ext uri="{FF2B5EF4-FFF2-40B4-BE49-F238E27FC236}">
                      <a16:creationId xmlns:a16="http://schemas.microsoft.com/office/drawing/2014/main" id="{2F983FB0-2CC2-4D5F-A331-4130F138E9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85" name="Freeform 85">
                  <a:extLst>
                    <a:ext uri="{FF2B5EF4-FFF2-40B4-BE49-F238E27FC236}">
                      <a16:creationId xmlns:a16="http://schemas.microsoft.com/office/drawing/2014/main" id="{B1ABC269-0802-4C4A-9E57-6F876F122C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86" name="Freeform 88">
                  <a:extLst>
                    <a:ext uri="{FF2B5EF4-FFF2-40B4-BE49-F238E27FC236}">
                      <a16:creationId xmlns:a16="http://schemas.microsoft.com/office/drawing/2014/main" id="{233153AF-C5CF-40DD-9E5E-9B84272F4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nvGrpSpPr>
                <p:cNvPr id="187" name="Grupo 186">
                  <a:extLst>
                    <a:ext uri="{FF2B5EF4-FFF2-40B4-BE49-F238E27FC236}">
                      <a16:creationId xmlns:a16="http://schemas.microsoft.com/office/drawing/2014/main" id="{95E220B7-17F2-4748-A337-3B8D588603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88" name="Line 63">
                    <a:extLst>
                      <a:ext uri="{FF2B5EF4-FFF2-40B4-BE49-F238E27FC236}">
                        <a16:creationId xmlns:a16="http://schemas.microsoft.com/office/drawing/2014/main" id="{63DC02CB-E162-45FD-AF68-0A1DB537F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89" name="Line 66">
                    <a:extLst>
                      <a:ext uri="{FF2B5EF4-FFF2-40B4-BE49-F238E27FC236}">
                        <a16:creationId xmlns:a16="http://schemas.microsoft.com/office/drawing/2014/main" id="{4D9CBADA-7016-4987-B723-F7AE8E2E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90" name="Line 67">
                    <a:extLst>
                      <a:ext uri="{FF2B5EF4-FFF2-40B4-BE49-F238E27FC236}">
                        <a16:creationId xmlns:a16="http://schemas.microsoft.com/office/drawing/2014/main" id="{1DCEDCA0-F979-4B3C-A0CA-F98F2DEE8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91" name="Line 80">
                    <a:extLst>
                      <a:ext uri="{FF2B5EF4-FFF2-40B4-BE49-F238E27FC236}">
                        <a16:creationId xmlns:a16="http://schemas.microsoft.com/office/drawing/2014/main" id="{1B701ADB-B6EB-4BED-8D15-F358A67EC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92" name="Line 83">
                    <a:extLst>
                      <a:ext uri="{FF2B5EF4-FFF2-40B4-BE49-F238E27FC236}">
                        <a16:creationId xmlns:a16="http://schemas.microsoft.com/office/drawing/2014/main" id="{239EB39D-EF7A-4284-83B8-904957045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93" name="Line 86">
                    <a:extLst>
                      <a:ext uri="{FF2B5EF4-FFF2-40B4-BE49-F238E27FC236}">
                        <a16:creationId xmlns:a16="http://schemas.microsoft.com/office/drawing/2014/main" id="{59413AC3-6F9D-431E-8136-F15C0FCA62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94" name="Line 89">
                    <a:extLst>
                      <a:ext uri="{FF2B5EF4-FFF2-40B4-BE49-F238E27FC236}">
                        <a16:creationId xmlns:a16="http://schemas.microsoft.com/office/drawing/2014/main" id="{987DF8D6-E53D-4C41-B339-1E5094638F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grpSp>
          <p:grpSp>
            <p:nvGrpSpPr>
              <p:cNvPr id="147" name="Grupo 146">
                <a:extLst>
                  <a:ext uri="{FF2B5EF4-FFF2-40B4-BE49-F238E27FC236}">
                    <a16:creationId xmlns:a16="http://schemas.microsoft.com/office/drawing/2014/main" id="{66036562-1199-405F-B95A-C3A543B5DB4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65" name="Grupo 164">
                  <a:extLst>
                    <a:ext uri="{FF2B5EF4-FFF2-40B4-BE49-F238E27FC236}">
                      <a16:creationId xmlns:a16="http://schemas.microsoft.com/office/drawing/2014/main" id="{C4C4997E-6944-4940-8B33-92DB90BCE3A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69" name="Conector recto 168">
                    <a:extLst>
                      <a:ext uri="{FF2B5EF4-FFF2-40B4-BE49-F238E27FC236}">
                        <a16:creationId xmlns:a16="http://schemas.microsoft.com/office/drawing/2014/main" id="{0A44DA53-5DA1-44E2-8EB4-F53CC84C9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Conector recto 169">
                    <a:extLst>
                      <a:ext uri="{FF2B5EF4-FFF2-40B4-BE49-F238E27FC236}">
                        <a16:creationId xmlns:a16="http://schemas.microsoft.com/office/drawing/2014/main" id="{F072B3FF-FEA5-46BC-8627-9B46C5F396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a16="http://schemas.microsoft.com/office/drawing/2014/main" id="{FB18587D-1BDA-4D28-9B48-3C37C764B6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172" name="Rectangle 30">
                    <a:extLst>
                      <a:ext uri="{FF2B5EF4-FFF2-40B4-BE49-F238E27FC236}">
                        <a16:creationId xmlns:a16="http://schemas.microsoft.com/office/drawing/2014/main" id="{8CFE033B-F34F-4836-B6F3-93E6C7D9C5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grpSp>
            <p:grpSp>
              <p:nvGrpSpPr>
                <p:cNvPr id="166" name="Grupo 165">
                  <a:extLst>
                    <a:ext uri="{FF2B5EF4-FFF2-40B4-BE49-F238E27FC236}">
                      <a16:creationId xmlns:a16="http://schemas.microsoft.com/office/drawing/2014/main" id="{07F79761-CFAA-4330-8067-31EC1DC3E16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a16="http://schemas.microsoft.com/office/drawing/2014/main" id="{8A0BC496-427B-4836-B989-97B0673D8F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solidFill>
                        <a:schemeClr val="tx1"/>
                      </a:solidFill>
                    </a:endParaRPr>
                  </a:p>
                </p:txBody>
              </p:sp>
              <p:sp>
                <p:nvSpPr>
                  <p:cNvPr id="168" name="Freeform: Shape 167">
                    <a:extLst>
                      <a:ext uri="{FF2B5EF4-FFF2-40B4-BE49-F238E27FC236}">
                        <a16:creationId xmlns:a16="http://schemas.microsoft.com/office/drawing/2014/main" id="{A0D554E1-33ED-415C-BF15-FC38D2E33C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solidFill>
                        <a:schemeClr val="tx1"/>
                      </a:solidFill>
                    </a:endParaRPr>
                  </a:p>
                </p:txBody>
              </p:sp>
            </p:grpSp>
          </p:grpSp>
          <p:grpSp>
            <p:nvGrpSpPr>
              <p:cNvPr id="148" name="Grupo 147">
                <a:extLst>
                  <a:ext uri="{FF2B5EF4-FFF2-40B4-BE49-F238E27FC236}">
                    <a16:creationId xmlns:a16="http://schemas.microsoft.com/office/drawing/2014/main" id="{D1F1EE7D-C5FF-46EA-AB9C-94E1F2D9B73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61" name="Grupo 160">
                  <a:extLst>
                    <a:ext uri="{FF2B5EF4-FFF2-40B4-BE49-F238E27FC236}">
                      <a16:creationId xmlns:a16="http://schemas.microsoft.com/office/drawing/2014/main" id="{2AC2FE37-AED7-4C81-A52E-FD105C1BDA8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3" name="Freeform 68">
                    <a:extLst>
                      <a:ext uri="{FF2B5EF4-FFF2-40B4-BE49-F238E27FC236}">
                        <a16:creationId xmlns:a16="http://schemas.microsoft.com/office/drawing/2014/main" id="{AB34FC05-3259-4BE2-8DA9-91435FAFC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64" name="Freeform 69">
                    <a:extLst>
                      <a:ext uri="{FF2B5EF4-FFF2-40B4-BE49-F238E27FC236}">
                        <a16:creationId xmlns:a16="http://schemas.microsoft.com/office/drawing/2014/main" id="{AC11598E-3FD2-47F3-8E57-D5D6130DBC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sp>
              <p:nvSpPr>
                <p:cNvPr id="162" name="Line 70">
                  <a:extLst>
                    <a:ext uri="{FF2B5EF4-FFF2-40B4-BE49-F238E27FC236}">
                      <a16:creationId xmlns:a16="http://schemas.microsoft.com/office/drawing/2014/main" id="{37D098FA-73CF-44E6-B612-7DE664E5D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grpSp>
            <p:nvGrpSpPr>
              <p:cNvPr id="149" name="Grupo 148">
                <a:extLst>
                  <a:ext uri="{FF2B5EF4-FFF2-40B4-BE49-F238E27FC236}">
                    <a16:creationId xmlns:a16="http://schemas.microsoft.com/office/drawing/2014/main" id="{66672930-1A30-4508-A9D2-FA4271C6B1E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a16="http://schemas.microsoft.com/office/drawing/2014/main" id="{174F3D5B-9943-4A8B-8699-ABB2B7991B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59" name="Freeform 69">
                  <a:extLst>
                    <a:ext uri="{FF2B5EF4-FFF2-40B4-BE49-F238E27FC236}">
                      <a16:creationId xmlns:a16="http://schemas.microsoft.com/office/drawing/2014/main" id="{6834DCA2-951C-4A9B-8490-5C7BD0FFBB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60" name="Line 70">
                  <a:extLst>
                    <a:ext uri="{FF2B5EF4-FFF2-40B4-BE49-F238E27FC236}">
                      <a16:creationId xmlns:a16="http://schemas.microsoft.com/office/drawing/2014/main" id="{316B6CF4-BCF3-4765-B744-A1EB5A76D3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grpSp>
            <p:nvGrpSpPr>
              <p:cNvPr id="150" name="Grupo 149">
                <a:extLst>
                  <a:ext uri="{FF2B5EF4-FFF2-40B4-BE49-F238E27FC236}">
                    <a16:creationId xmlns:a16="http://schemas.microsoft.com/office/drawing/2014/main" id="{BAD99054-FC47-4391-9369-B309A0AA258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51" name="Grupo 150">
                  <a:extLst>
                    <a:ext uri="{FF2B5EF4-FFF2-40B4-BE49-F238E27FC236}">
                      <a16:creationId xmlns:a16="http://schemas.microsoft.com/office/drawing/2014/main" id="{1A1CDB94-FE6F-4AAC-94D9-DDCEC703B126}"/>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a16="http://schemas.microsoft.com/office/drawing/2014/main" id="{99B22DCB-54E6-4769-9DD7-3736B4041B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solidFill>
                        <a:schemeClr val="tx1"/>
                      </a:solidFill>
                    </a:endParaRPr>
                  </a:p>
                </p:txBody>
              </p:sp>
              <p:sp>
                <p:nvSpPr>
                  <p:cNvPr id="157" name="Freeform: Shape 156">
                    <a:extLst>
                      <a:ext uri="{FF2B5EF4-FFF2-40B4-BE49-F238E27FC236}">
                        <a16:creationId xmlns:a16="http://schemas.microsoft.com/office/drawing/2014/main" id="{67DA3C33-5733-4571-AD7C-F9D7447D18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solidFill>
                        <a:schemeClr val="tx1"/>
                      </a:solidFill>
                    </a:endParaRPr>
                  </a:p>
                </p:txBody>
              </p:sp>
            </p:grpSp>
            <p:grpSp>
              <p:nvGrpSpPr>
                <p:cNvPr id="152" name="Grupo 151">
                  <a:extLst>
                    <a:ext uri="{FF2B5EF4-FFF2-40B4-BE49-F238E27FC236}">
                      <a16:creationId xmlns:a16="http://schemas.microsoft.com/office/drawing/2014/main" id="{DEACDE3F-3571-479B-8545-A0EB157DFB7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53" name="Conector recto 152">
                    <a:extLst>
                      <a:ext uri="{FF2B5EF4-FFF2-40B4-BE49-F238E27FC236}">
                        <a16:creationId xmlns:a16="http://schemas.microsoft.com/office/drawing/2014/main" id="{0EBC688C-242B-4AF8-9A28-74C5D3A7DD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a16="http://schemas.microsoft.com/office/drawing/2014/main" id="{C4C8C45C-CEB8-4DEA-A7C9-8028747D4C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155" name="Rectangle 5">
                    <a:extLst>
                      <a:ext uri="{FF2B5EF4-FFF2-40B4-BE49-F238E27FC236}">
                        <a16:creationId xmlns:a16="http://schemas.microsoft.com/office/drawing/2014/main" id="{7FC624AF-D992-41C1-A403-A0A4731BE0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grpSp>
          </p:grpSp>
        </p:grpSp>
        <p:grpSp>
          <p:nvGrpSpPr>
            <p:cNvPr id="96" name="Grupo 95">
              <a:extLst>
                <a:ext uri="{FF2B5EF4-FFF2-40B4-BE49-F238E27FC236}">
                  <a16:creationId xmlns:a16="http://schemas.microsoft.com/office/drawing/2014/main" id="{F63171A4-E846-4A64-8292-3ED3583B6DE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flipH="1">
              <a:off x="2171191" y="712681"/>
              <a:ext cx="5539609" cy="5682348"/>
              <a:chOff x="6623433" y="457964"/>
              <a:chExt cx="5539609" cy="5682348"/>
            </a:xfrm>
          </p:grpSpPr>
          <p:grpSp>
            <p:nvGrpSpPr>
              <p:cNvPr id="97" name="Grupo 96">
                <a:extLst>
                  <a:ext uri="{FF2B5EF4-FFF2-40B4-BE49-F238E27FC236}">
                    <a16:creationId xmlns:a16="http://schemas.microsoft.com/office/drawing/2014/main" id="{E59C66F3-BAB8-46AB-849B-0BC14A74B8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a16="http://schemas.microsoft.com/office/drawing/2014/main" id="{68CD087B-52FF-4F11-A251-6F6A6B9093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25" name="Freeform 81">
                  <a:extLst>
                    <a:ext uri="{FF2B5EF4-FFF2-40B4-BE49-F238E27FC236}">
                      <a16:creationId xmlns:a16="http://schemas.microsoft.com/office/drawing/2014/main" id="{7FD7CD23-A1FC-41E8-A563-0B0A87A8F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26" name="Freeform 61">
                  <a:extLst>
                    <a:ext uri="{FF2B5EF4-FFF2-40B4-BE49-F238E27FC236}">
                      <a16:creationId xmlns:a16="http://schemas.microsoft.com/office/drawing/2014/main" id="{A3A34481-695D-470B-9A01-A047EAA615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27" name="Freeform 78">
                  <a:extLst>
                    <a:ext uri="{FF2B5EF4-FFF2-40B4-BE49-F238E27FC236}">
                      <a16:creationId xmlns:a16="http://schemas.microsoft.com/office/drawing/2014/main" id="{5B26EEFA-6CAA-4BF6-B4BD-7C083D59B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28" name="Freeform 84">
                  <a:extLst>
                    <a:ext uri="{FF2B5EF4-FFF2-40B4-BE49-F238E27FC236}">
                      <a16:creationId xmlns:a16="http://schemas.microsoft.com/office/drawing/2014/main" id="{61976329-310A-4F70-B22C-F032D4BF7E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29" name="Freeform 87">
                  <a:extLst>
                    <a:ext uri="{FF2B5EF4-FFF2-40B4-BE49-F238E27FC236}">
                      <a16:creationId xmlns:a16="http://schemas.microsoft.com/office/drawing/2014/main" id="{0A0DA1ED-70C5-4D8F-B61F-F6E9E07D5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30" name="Freeform 60">
                  <a:extLst>
                    <a:ext uri="{FF2B5EF4-FFF2-40B4-BE49-F238E27FC236}">
                      <a16:creationId xmlns:a16="http://schemas.microsoft.com/office/drawing/2014/main" id="{EDF58541-8ECC-487F-96C7-3267D0F9C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31" name="Freeform 59">
                  <a:extLst>
                    <a:ext uri="{FF2B5EF4-FFF2-40B4-BE49-F238E27FC236}">
                      <a16:creationId xmlns:a16="http://schemas.microsoft.com/office/drawing/2014/main" id="{D1DAAA62-5552-4436-97D9-353F629E8A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32" name="Freeform 62">
                  <a:extLst>
                    <a:ext uri="{FF2B5EF4-FFF2-40B4-BE49-F238E27FC236}">
                      <a16:creationId xmlns:a16="http://schemas.microsoft.com/office/drawing/2014/main" id="{EBA1BB6B-72EF-4525-89A1-FC5BE70D71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33" name="Freeform 65">
                  <a:extLst>
                    <a:ext uri="{FF2B5EF4-FFF2-40B4-BE49-F238E27FC236}">
                      <a16:creationId xmlns:a16="http://schemas.microsoft.com/office/drawing/2014/main" id="{D3BD4012-93F7-424A-9146-8E7E831D9E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34" name="Freeform 79">
                  <a:extLst>
                    <a:ext uri="{FF2B5EF4-FFF2-40B4-BE49-F238E27FC236}">
                      <a16:creationId xmlns:a16="http://schemas.microsoft.com/office/drawing/2014/main" id="{A2E36983-6A8E-4C78-AA27-363C0D676C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35" name="Freeform 82">
                  <a:extLst>
                    <a:ext uri="{FF2B5EF4-FFF2-40B4-BE49-F238E27FC236}">
                      <a16:creationId xmlns:a16="http://schemas.microsoft.com/office/drawing/2014/main" id="{AB2380FC-F201-44F0-A531-1402201E4E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36" name="Freeform 85">
                  <a:extLst>
                    <a:ext uri="{FF2B5EF4-FFF2-40B4-BE49-F238E27FC236}">
                      <a16:creationId xmlns:a16="http://schemas.microsoft.com/office/drawing/2014/main" id="{737C3A27-BD47-4E93-A1E3-33B902DD0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37" name="Freeform 88">
                  <a:extLst>
                    <a:ext uri="{FF2B5EF4-FFF2-40B4-BE49-F238E27FC236}">
                      <a16:creationId xmlns:a16="http://schemas.microsoft.com/office/drawing/2014/main" id="{C257BCC6-B88D-4C3B-BEFD-25D320F39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nvGrpSpPr>
                <p:cNvPr id="138" name="Grupo 137">
                  <a:extLst>
                    <a:ext uri="{FF2B5EF4-FFF2-40B4-BE49-F238E27FC236}">
                      <a16:creationId xmlns:a16="http://schemas.microsoft.com/office/drawing/2014/main" id="{0519964D-597A-4E0C-B66C-89D30B8582B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39" name="Line 63">
                    <a:extLst>
                      <a:ext uri="{FF2B5EF4-FFF2-40B4-BE49-F238E27FC236}">
                        <a16:creationId xmlns:a16="http://schemas.microsoft.com/office/drawing/2014/main" id="{A31BADE6-3732-4787-8841-96E8F05C0A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40" name="Line 66">
                    <a:extLst>
                      <a:ext uri="{FF2B5EF4-FFF2-40B4-BE49-F238E27FC236}">
                        <a16:creationId xmlns:a16="http://schemas.microsoft.com/office/drawing/2014/main" id="{447ED593-61E3-4BD7-8984-7FE562154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41" name="Line 67">
                    <a:extLst>
                      <a:ext uri="{FF2B5EF4-FFF2-40B4-BE49-F238E27FC236}">
                        <a16:creationId xmlns:a16="http://schemas.microsoft.com/office/drawing/2014/main" id="{6AD98272-0FC0-49AC-9877-8D2BAA514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42" name="Line 80">
                    <a:extLst>
                      <a:ext uri="{FF2B5EF4-FFF2-40B4-BE49-F238E27FC236}">
                        <a16:creationId xmlns:a16="http://schemas.microsoft.com/office/drawing/2014/main" id="{D54770D9-48C7-4C76-9F40-65C9B9C05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43" name="Line 83">
                    <a:extLst>
                      <a:ext uri="{FF2B5EF4-FFF2-40B4-BE49-F238E27FC236}">
                        <a16:creationId xmlns:a16="http://schemas.microsoft.com/office/drawing/2014/main" id="{4B9C1A3A-3DED-4CC1-820C-16B358DF9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44" name="Line 86">
                    <a:extLst>
                      <a:ext uri="{FF2B5EF4-FFF2-40B4-BE49-F238E27FC236}">
                        <a16:creationId xmlns:a16="http://schemas.microsoft.com/office/drawing/2014/main" id="{2404A56E-8A81-48CB-9AC4-2CB6EA55DD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45" name="Line 89">
                    <a:extLst>
                      <a:ext uri="{FF2B5EF4-FFF2-40B4-BE49-F238E27FC236}">
                        <a16:creationId xmlns:a16="http://schemas.microsoft.com/office/drawing/2014/main" id="{6D6A743B-85A5-41A8-9664-D654620D2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grpSp>
          <p:grpSp>
            <p:nvGrpSpPr>
              <p:cNvPr id="98" name="Grupo 97">
                <a:extLst>
                  <a:ext uri="{FF2B5EF4-FFF2-40B4-BE49-F238E27FC236}">
                    <a16:creationId xmlns:a16="http://schemas.microsoft.com/office/drawing/2014/main" id="{23DAD9FD-AF99-4D89-9BC8-E6739BD17ACA}"/>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6" name="Grupo 115">
                  <a:extLst>
                    <a:ext uri="{FF2B5EF4-FFF2-40B4-BE49-F238E27FC236}">
                      <a16:creationId xmlns:a16="http://schemas.microsoft.com/office/drawing/2014/main" id="{D7170781-0173-4FAB-8358-42C469FC51A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20" name="Conector recto 119">
                    <a:extLst>
                      <a:ext uri="{FF2B5EF4-FFF2-40B4-BE49-F238E27FC236}">
                        <a16:creationId xmlns:a16="http://schemas.microsoft.com/office/drawing/2014/main" id="{03C55E22-B879-4AE0-BC46-BA8A4E950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Conector recto 120">
                    <a:extLst>
                      <a:ext uri="{FF2B5EF4-FFF2-40B4-BE49-F238E27FC236}">
                        <a16:creationId xmlns:a16="http://schemas.microsoft.com/office/drawing/2014/main" id="{AA07E073-1978-4DCC-9E5C-FF89EF524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a16="http://schemas.microsoft.com/office/drawing/2014/main" id="{5691F80E-D2E0-4E78-AA76-8D827AE410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123" name="Rectangle 30">
                    <a:extLst>
                      <a:ext uri="{FF2B5EF4-FFF2-40B4-BE49-F238E27FC236}">
                        <a16:creationId xmlns:a16="http://schemas.microsoft.com/office/drawing/2014/main" id="{E34C55D1-5C55-44D3-9C26-E1951DA39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grpSp>
            <p:grpSp>
              <p:nvGrpSpPr>
                <p:cNvPr id="117" name="Grupo 116">
                  <a:extLst>
                    <a:ext uri="{FF2B5EF4-FFF2-40B4-BE49-F238E27FC236}">
                      <a16:creationId xmlns:a16="http://schemas.microsoft.com/office/drawing/2014/main" id="{4C9CB0E6-07EF-4140-926D-D380C1A88EB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a16="http://schemas.microsoft.com/office/drawing/2014/main" id="{263BBD78-504D-435B-8933-2C460DC38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solidFill>
                        <a:schemeClr val="tx1"/>
                      </a:solidFill>
                    </a:endParaRPr>
                  </a:p>
                </p:txBody>
              </p:sp>
              <p:sp>
                <p:nvSpPr>
                  <p:cNvPr id="119" name="Freeform: Shape 118">
                    <a:extLst>
                      <a:ext uri="{FF2B5EF4-FFF2-40B4-BE49-F238E27FC236}">
                        <a16:creationId xmlns:a16="http://schemas.microsoft.com/office/drawing/2014/main" id="{1AD78D29-1FCF-4E88-A958-924F701D5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solidFill>
                        <a:schemeClr val="tx1"/>
                      </a:solidFill>
                    </a:endParaRPr>
                  </a:p>
                </p:txBody>
              </p:sp>
            </p:grpSp>
          </p:grpSp>
          <p:grpSp>
            <p:nvGrpSpPr>
              <p:cNvPr id="99" name="Grupo 98">
                <a:extLst>
                  <a:ext uri="{FF2B5EF4-FFF2-40B4-BE49-F238E27FC236}">
                    <a16:creationId xmlns:a16="http://schemas.microsoft.com/office/drawing/2014/main" id="{EA551A3F-69EF-45CC-87F7-867808A3FAD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12" name="Grupo 111">
                  <a:extLst>
                    <a:ext uri="{FF2B5EF4-FFF2-40B4-BE49-F238E27FC236}">
                      <a16:creationId xmlns:a16="http://schemas.microsoft.com/office/drawing/2014/main" id="{12724B09-E74E-49FA-BB5D-583BB89B798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4" name="Freeform 68">
                    <a:extLst>
                      <a:ext uri="{FF2B5EF4-FFF2-40B4-BE49-F238E27FC236}">
                        <a16:creationId xmlns:a16="http://schemas.microsoft.com/office/drawing/2014/main" id="{DA2788BF-64AD-4328-8CB9-8C2C98CF54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15" name="Freeform 69">
                    <a:extLst>
                      <a:ext uri="{FF2B5EF4-FFF2-40B4-BE49-F238E27FC236}">
                        <a16:creationId xmlns:a16="http://schemas.microsoft.com/office/drawing/2014/main" id="{D9591CB5-16C9-44FC-B125-529D33F91B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sp>
              <p:nvSpPr>
                <p:cNvPr id="113" name="Line 70">
                  <a:extLst>
                    <a:ext uri="{FF2B5EF4-FFF2-40B4-BE49-F238E27FC236}">
                      <a16:creationId xmlns:a16="http://schemas.microsoft.com/office/drawing/2014/main" id="{4F82A945-38F0-45AF-A28A-C6A0E6A2E7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grpSp>
            <p:nvGrpSpPr>
              <p:cNvPr id="100" name="Grupo 99">
                <a:extLst>
                  <a:ext uri="{FF2B5EF4-FFF2-40B4-BE49-F238E27FC236}">
                    <a16:creationId xmlns:a16="http://schemas.microsoft.com/office/drawing/2014/main" id="{80FA6744-F48F-4652-86E5-BA3ABEF3227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a16="http://schemas.microsoft.com/office/drawing/2014/main" id="{FAC3DEAD-5797-4CA1-A8F2-3F487AAC6B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10" name="Freeform 69">
                  <a:extLst>
                    <a:ext uri="{FF2B5EF4-FFF2-40B4-BE49-F238E27FC236}">
                      <a16:creationId xmlns:a16="http://schemas.microsoft.com/office/drawing/2014/main" id="{F9AF9D64-C9FB-4D32-993D-3423A2E55E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11" name="Line 70">
                  <a:extLst>
                    <a:ext uri="{FF2B5EF4-FFF2-40B4-BE49-F238E27FC236}">
                      <a16:creationId xmlns:a16="http://schemas.microsoft.com/office/drawing/2014/main" id="{9097AC72-422F-4CE0-A772-A63E2294A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grpSp>
            <p:nvGrpSpPr>
              <p:cNvPr id="101" name="Grupo 100">
                <a:extLst>
                  <a:ext uri="{FF2B5EF4-FFF2-40B4-BE49-F238E27FC236}">
                    <a16:creationId xmlns:a16="http://schemas.microsoft.com/office/drawing/2014/main" id="{1A6B3F4D-48A0-4FC2-8720-2606D6AA04C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02" name="Grupo 101">
                  <a:extLst>
                    <a:ext uri="{FF2B5EF4-FFF2-40B4-BE49-F238E27FC236}">
                      <a16:creationId xmlns:a16="http://schemas.microsoft.com/office/drawing/2014/main" id="{67E4FA26-563D-4D19-BAEB-A370818E51A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a16="http://schemas.microsoft.com/office/drawing/2014/main" id="{03B51AAC-6B1D-43D1-8885-402653BA90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solidFill>
                        <a:schemeClr val="tx1"/>
                      </a:solidFill>
                    </a:endParaRPr>
                  </a:p>
                </p:txBody>
              </p:sp>
              <p:sp>
                <p:nvSpPr>
                  <p:cNvPr id="108" name="Freeform: Shape 107">
                    <a:extLst>
                      <a:ext uri="{FF2B5EF4-FFF2-40B4-BE49-F238E27FC236}">
                        <a16:creationId xmlns:a16="http://schemas.microsoft.com/office/drawing/2014/main" id="{CF4180FB-7FBD-421F-A284-4C2CC61B38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solidFill>
                        <a:schemeClr val="tx1"/>
                      </a:solidFill>
                    </a:endParaRPr>
                  </a:p>
                </p:txBody>
              </p:sp>
            </p:grpSp>
            <p:grpSp>
              <p:nvGrpSpPr>
                <p:cNvPr id="103" name="Grupo 102">
                  <a:extLst>
                    <a:ext uri="{FF2B5EF4-FFF2-40B4-BE49-F238E27FC236}">
                      <a16:creationId xmlns:a16="http://schemas.microsoft.com/office/drawing/2014/main" id="{28E615C5-6A2E-4BF3-A3A8-9061C5B1B84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04" name="Conector recto 103">
                    <a:extLst>
                      <a:ext uri="{FF2B5EF4-FFF2-40B4-BE49-F238E27FC236}">
                        <a16:creationId xmlns:a16="http://schemas.microsoft.com/office/drawing/2014/main" id="{B15A4CEB-6B8D-48C3-8484-3EC282A34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a16="http://schemas.microsoft.com/office/drawing/2014/main" id="{38F7FD7D-E582-4214-B1B3-D28913055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106" name="Rectangle 5">
                    <a:extLst>
                      <a:ext uri="{FF2B5EF4-FFF2-40B4-BE49-F238E27FC236}">
                        <a16:creationId xmlns:a16="http://schemas.microsoft.com/office/drawing/2014/main" id="{B74D1DAC-C0D4-447E-8665-EAFF34F4E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grpSp>
          </p:grpSp>
        </p:grpSp>
      </p:grpSp>
      <p:sp>
        <p:nvSpPr>
          <p:cNvPr id="4" name="Marcador de contenido 3">
            <a:extLst>
              <a:ext uri="{FF2B5EF4-FFF2-40B4-BE49-F238E27FC236}">
                <a16:creationId xmlns:a16="http://schemas.microsoft.com/office/drawing/2014/main" id="{8F8E5FA1-697B-6FB5-4F63-346DF5F17039}"/>
              </a:ext>
            </a:extLst>
          </p:cNvPr>
          <p:cNvSpPr>
            <a:spLocks noGrp="1"/>
          </p:cNvSpPr>
          <p:nvPr>
            <p:ph sz="quarter" idx="15" hasCustomPrompt="1"/>
          </p:nvPr>
        </p:nvSpPr>
        <p:spPr>
          <a:xfrm>
            <a:off x="7630067" y="3219450"/>
            <a:ext cx="4128934" cy="3092780"/>
          </a:xfrm>
        </p:spPr>
        <p:txBody>
          <a:bodyPr rtlCol="0"/>
          <a:lstStyle>
            <a:lvl1pPr marL="0" indent="0" algn="ctr">
              <a:buNone/>
              <a:defRPr lang="es-ES" sz="2000" kern="1200" spc="50" dirty="0" smtClean="0">
                <a:solidFill>
                  <a:schemeClr val="tx1">
                    <a:alpha val="60000"/>
                  </a:schemeClr>
                </a:solidFill>
                <a:latin typeface="+mn-lt"/>
                <a:ea typeface="+mn-ea"/>
                <a:cs typeface="Calibri"/>
              </a:defRPr>
            </a:lvl1pPr>
            <a:lvl2pPr marL="360000" indent="0">
              <a:buNone/>
              <a:defRPr lang="es-ES" sz="2000" kern="1200" spc="50" dirty="0" smtClean="0">
                <a:solidFill>
                  <a:schemeClr val="tx1">
                    <a:alpha val="60000"/>
                  </a:schemeClr>
                </a:solidFill>
                <a:latin typeface="+mn-lt"/>
                <a:ea typeface="+mn-ea"/>
                <a:cs typeface="Calibri"/>
              </a:defRPr>
            </a:lvl2pPr>
            <a:lvl3pPr marL="720000" indent="0">
              <a:buNone/>
              <a:defRPr lang="es-ES" sz="2000" kern="1200" spc="50" dirty="0" smtClean="0">
                <a:solidFill>
                  <a:schemeClr val="tx1">
                    <a:alpha val="60000"/>
                  </a:schemeClr>
                </a:solidFill>
                <a:latin typeface="+mn-lt"/>
                <a:ea typeface="+mn-ea"/>
                <a:cs typeface="Calibri"/>
              </a:defRPr>
            </a:lvl3pPr>
            <a:lvl4pPr marL="1080000" indent="0">
              <a:buNone/>
              <a:defRPr lang="es-ES" sz="2000" kern="1200" spc="50" dirty="0" smtClean="0">
                <a:solidFill>
                  <a:schemeClr val="tx1">
                    <a:alpha val="60000"/>
                  </a:schemeClr>
                </a:solidFill>
                <a:latin typeface="+mn-lt"/>
                <a:ea typeface="+mn-ea"/>
                <a:cs typeface="Calibri"/>
              </a:defRPr>
            </a:lvl4pPr>
            <a:lvl5pPr marL="1440000" indent="0">
              <a:buNone/>
              <a:defRPr lang="es-ES" sz="2000" kern="1200" spc="50" dirty="0">
                <a:solidFill>
                  <a:schemeClr val="tx1">
                    <a:alpha val="60000"/>
                  </a:schemeClr>
                </a:solidFill>
                <a:latin typeface="+mn-lt"/>
                <a:ea typeface="+mn-ea"/>
                <a:cs typeface="Calibri"/>
              </a:defRPr>
            </a:lvl5pPr>
          </a:lstStyle>
          <a:p>
            <a:pPr lvl="0" rtl="0"/>
            <a:r>
              <a:rPr lang="es-ES"/>
              <a:t>Haga clic para agregar texto</a:t>
            </a:r>
          </a:p>
        </p:txBody>
      </p:sp>
    </p:spTree>
    <p:extLst>
      <p:ext uri="{BB962C8B-B14F-4D97-AF65-F5344CB8AC3E}">
        <p14:creationId xmlns:p14="http://schemas.microsoft.com/office/powerpoint/2010/main" val="33863730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Solo el título">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33B6B0-54DE-4F2D-84DD-D06CD3B117B4}"/>
              </a:ext>
            </a:extLst>
          </p:cNvPr>
          <p:cNvSpPr>
            <a:spLocks noGrp="1"/>
          </p:cNvSpPr>
          <p:nvPr>
            <p:ph type="title" hasCustomPrompt="1"/>
          </p:nvPr>
        </p:nvSpPr>
        <p:spPr>
          <a:xfrm>
            <a:off x="984522" y="298564"/>
            <a:ext cx="4650901" cy="6260873"/>
          </a:xfrm>
        </p:spPr>
        <p:txBody>
          <a:bodyPr rtlCol="0" anchor="ctr">
            <a:noAutofit/>
          </a:bodyPr>
          <a:lstStyle>
            <a:lvl1pPr algn="ctr">
              <a:defRPr lang="es-ES" sz="6000"/>
            </a:lvl1pPr>
          </a:lstStyle>
          <a:p>
            <a:pPr rtl="0"/>
            <a:r>
              <a:rPr lang="es-ES"/>
              <a:t>Haga clic para agregar un título</a:t>
            </a:r>
          </a:p>
        </p:txBody>
      </p:sp>
      <p:grpSp>
        <p:nvGrpSpPr>
          <p:cNvPr id="6" name="Grupo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upo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grpSp>
          <p:nvGrpSpPr>
            <p:cNvPr id="8" name="Grupo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solidFill>
                    <a:schemeClr val="tx1"/>
                  </a:solidFill>
                </a:endParaRPr>
              </a:p>
            </p:txBody>
          </p:sp>
          <p:grpSp>
            <p:nvGrpSpPr>
              <p:cNvPr id="49" name="Grupo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nvGrpSpPr>
                <p:cNvPr id="78" name="Grupo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grpSp>
          <p:grpSp>
            <p:nvGrpSpPr>
              <p:cNvPr id="50" name="Grupo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upo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Conector recto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Conector recto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grpSp>
            <p:grpSp>
              <p:nvGrpSpPr>
                <p:cNvPr id="57" name="Grupo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solidFill>
                        <a:schemeClr val="tx1"/>
                      </a:solidFill>
                    </a:endParaRPr>
                  </a:p>
                </p:txBody>
              </p:sp>
            </p:grpSp>
          </p:grpSp>
          <p:grpSp>
            <p:nvGrpSpPr>
              <p:cNvPr id="51" name="Grupo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upo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grpSp>
        <p:grpSp>
          <p:nvGrpSpPr>
            <p:cNvPr id="9" name="Grupo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solidFill>
                    <a:schemeClr val="tx1"/>
                  </a:solidFill>
                </a:endParaRPr>
              </a:p>
            </p:txBody>
          </p:sp>
          <p:grpSp>
            <p:nvGrpSpPr>
              <p:cNvPr id="11" name="Grupo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nvGrpSpPr>
                <p:cNvPr id="40" name="Grupo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grpSp>
          <p:grpSp>
            <p:nvGrpSpPr>
              <p:cNvPr id="12" name="Grupo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upo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Conector recto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Conector recto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grpSp>
            <p:grpSp>
              <p:nvGrpSpPr>
                <p:cNvPr id="19" name="Grupo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solidFill>
                        <a:schemeClr val="tx1"/>
                      </a:solidFill>
                    </a:endParaRPr>
                  </a:p>
                </p:txBody>
              </p:sp>
            </p:grpSp>
          </p:grpSp>
          <p:grpSp>
            <p:nvGrpSpPr>
              <p:cNvPr id="13" name="Grupo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upo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grpSp>
      </p:grpSp>
    </p:spTree>
    <p:extLst>
      <p:ext uri="{BB962C8B-B14F-4D97-AF65-F5344CB8AC3E}">
        <p14:creationId xmlns:p14="http://schemas.microsoft.com/office/powerpoint/2010/main" val="42291223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os contenidos 2">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84AEE3-6C7B-402E-B26D-1D079D78D307}"/>
              </a:ext>
            </a:extLst>
          </p:cNvPr>
          <p:cNvSpPr>
            <a:spLocks noGrp="1"/>
          </p:cNvSpPr>
          <p:nvPr>
            <p:ph type="title" hasCustomPrompt="1"/>
          </p:nvPr>
        </p:nvSpPr>
        <p:spPr>
          <a:xfrm>
            <a:off x="3890507" y="395289"/>
            <a:ext cx="7733329" cy="1189806"/>
          </a:xfrm>
        </p:spPr>
        <p:txBody>
          <a:bodyPr lIns="0" rtlCol="0">
            <a:noAutofit/>
          </a:bodyPr>
          <a:lstStyle>
            <a:lvl1pPr>
              <a:defRPr lang="es-ES" sz="3600"/>
            </a:lvl1pPr>
          </a:lstStyle>
          <a:p>
            <a:pPr rtl="0"/>
            <a:r>
              <a:rPr lang="es-ES"/>
              <a:t>Haga clic para agregar un título</a:t>
            </a:r>
          </a:p>
        </p:txBody>
      </p:sp>
      <p:sp>
        <p:nvSpPr>
          <p:cNvPr id="3" name="Marcador de contenido 2">
            <a:extLst>
              <a:ext uri="{FF2B5EF4-FFF2-40B4-BE49-F238E27FC236}">
                <a16:creationId xmlns:a16="http://schemas.microsoft.com/office/drawing/2014/main" id="{B1101641-6BDA-433D-9393-1DDACE06701C}"/>
              </a:ext>
            </a:extLst>
          </p:cNvPr>
          <p:cNvSpPr>
            <a:spLocks noGrp="1"/>
          </p:cNvSpPr>
          <p:nvPr>
            <p:ph sz="half" idx="1" hasCustomPrompt="1"/>
          </p:nvPr>
        </p:nvSpPr>
        <p:spPr>
          <a:xfrm>
            <a:off x="3890507" y="1997132"/>
            <a:ext cx="2765356" cy="4465579"/>
          </a:xfrm>
        </p:spPr>
        <p:txBody>
          <a:bodyPr lIns="0" rtlCol="0">
            <a:normAutofit/>
          </a:bodyPr>
          <a:lstStyle>
            <a:lvl1pPr>
              <a:defRPr lang="es-ES" sz="1800"/>
            </a:lvl1pPr>
            <a:lvl2pPr>
              <a:defRPr lang="es-ES" sz="1800"/>
            </a:lvl2pPr>
            <a:lvl3pPr>
              <a:defRPr lang="es-ES" sz="1800"/>
            </a:lvl3pPr>
            <a:lvl4pPr>
              <a:defRPr lang="es-ES" sz="1800"/>
            </a:lvl4pPr>
          </a:lstStyle>
          <a:p>
            <a:pPr rtl="0"/>
            <a:r>
              <a:rPr lang="es-ES">
                <a:cs typeface="Calibri"/>
              </a:rPr>
              <a:t>Haga clic para agregar texto</a:t>
            </a:r>
            <a:endParaRPr lang="es-ES" dirty="0"/>
          </a:p>
          <a:p>
            <a:pPr lvl="1" rtl="0"/>
            <a:r>
              <a:rPr lang="es-ES"/>
              <a:t>Segundo nivel</a:t>
            </a:r>
          </a:p>
          <a:p>
            <a:pPr lvl="2" rtl="0"/>
            <a:r>
              <a:rPr lang="es-ES"/>
              <a:t>Tercer nivel</a:t>
            </a:r>
          </a:p>
          <a:p>
            <a:pPr lvl="3" rtl="0"/>
            <a:r>
              <a:rPr lang="es-ES"/>
              <a:t>Cuarto nivel</a:t>
            </a:r>
          </a:p>
        </p:txBody>
      </p:sp>
      <p:sp>
        <p:nvSpPr>
          <p:cNvPr id="8" name="Marcador de contenido 3">
            <a:extLst>
              <a:ext uri="{FF2B5EF4-FFF2-40B4-BE49-F238E27FC236}">
                <a16:creationId xmlns:a16="http://schemas.microsoft.com/office/drawing/2014/main" id="{C8C1FBAB-005F-F0AD-1BEA-D659045F89F3}"/>
              </a:ext>
            </a:extLst>
          </p:cNvPr>
          <p:cNvSpPr>
            <a:spLocks noGrp="1"/>
          </p:cNvSpPr>
          <p:nvPr>
            <p:ph sz="half" idx="13" hasCustomPrompt="1"/>
          </p:nvPr>
        </p:nvSpPr>
        <p:spPr>
          <a:xfrm>
            <a:off x="6815634" y="1997132"/>
            <a:ext cx="4808202" cy="4232218"/>
          </a:xfrm>
        </p:spPr>
        <p:txBody>
          <a:bodyPr lIns="91440" rtlCol="0">
            <a:normAutofit/>
          </a:bodyPr>
          <a:lstStyle>
            <a:lvl1pPr marL="0" indent="0">
              <a:lnSpc>
                <a:spcPct val="130000"/>
              </a:lnSpc>
              <a:spcBef>
                <a:spcPts val="1000"/>
              </a:spcBef>
              <a:buNone/>
              <a:defRPr lang="es-ES" sz="1800"/>
            </a:lvl1pPr>
            <a:lvl2pPr marL="283464" indent="-283464">
              <a:lnSpc>
                <a:spcPct val="130000"/>
              </a:lnSpc>
              <a:spcBef>
                <a:spcPts val="1000"/>
              </a:spcBef>
              <a:defRPr lang="es-ES" sz="1800"/>
            </a:lvl2pPr>
            <a:lvl3pPr marL="566928" indent="-283464">
              <a:lnSpc>
                <a:spcPct val="130000"/>
              </a:lnSpc>
              <a:spcBef>
                <a:spcPts val="1000"/>
              </a:spcBef>
              <a:defRPr lang="es-ES" sz="1800"/>
            </a:lvl3pPr>
            <a:lvl4pPr marL="850392" indent="-283464">
              <a:lnSpc>
                <a:spcPct val="130000"/>
              </a:lnSpc>
              <a:spcBef>
                <a:spcPts val="1000"/>
              </a:spcBef>
              <a:defRPr lang="es-ES" sz="1800"/>
            </a:lvl4pPr>
            <a:lvl5pPr marL="1371600" indent="-283464">
              <a:lnSpc>
                <a:spcPct val="130000"/>
              </a:lnSpc>
              <a:spcBef>
                <a:spcPts val="1000"/>
              </a:spcBef>
              <a:defRPr lang="es-ES" sz="1800"/>
            </a:lvl5pPr>
          </a:lstStyle>
          <a:p>
            <a:pPr rtl="0"/>
            <a:r>
              <a:rPr lang="es-ES">
                <a:cs typeface="Calibri"/>
              </a:rPr>
              <a:t>Haga clic para agregar texto</a:t>
            </a:r>
            <a:endParaRPr lang="es-ES" dirty="0"/>
          </a:p>
          <a:p>
            <a:pPr lvl="1" rtl="0"/>
            <a:r>
              <a:rPr lang="es-ES"/>
              <a:t>Segundo nivel</a:t>
            </a:r>
          </a:p>
          <a:p>
            <a:pPr lvl="2" rtl="0"/>
            <a:r>
              <a:rPr lang="es-ES"/>
              <a:t>Tercer nivel</a:t>
            </a:r>
          </a:p>
          <a:p>
            <a:pPr lvl="3" rtl="0"/>
            <a:r>
              <a:rPr lang="es-ES"/>
              <a:t>Cuarto nivel</a:t>
            </a:r>
          </a:p>
          <a:p>
            <a:pPr lvl="4" rtl="0"/>
            <a:r>
              <a:rPr lang="es-ES"/>
              <a:t>Quinto nivel</a:t>
            </a:r>
          </a:p>
        </p:txBody>
      </p:sp>
      <p:cxnSp>
        <p:nvCxnSpPr>
          <p:cNvPr id="4" name="Conector recto 3">
            <a:extLst>
              <a:ext uri="{FF2B5EF4-FFF2-40B4-BE49-F238E27FC236}">
                <a16:creationId xmlns:a16="http://schemas.microsoft.com/office/drawing/2014/main" id="{40CF0BDF-4C70-3A21-D896-DAC13562A29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3890509"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75" name="Grupo 74">
            <a:extLst>
              <a:ext uri="{FF2B5EF4-FFF2-40B4-BE49-F238E27FC236}">
                <a16:creationId xmlns:a16="http://schemas.microsoft.com/office/drawing/2014/main" id="{A735428F-DCEA-E8DB-1A53-7A9E8B6BD17C}"/>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2700000">
            <a:off x="883418" y="-158956"/>
            <a:ext cx="2457450" cy="3838575"/>
            <a:chOff x="587376" y="280988"/>
            <a:chExt cx="2457450" cy="3838575"/>
          </a:xfrm>
        </p:grpSpPr>
        <p:sp>
          <p:nvSpPr>
            <p:cNvPr id="76" name="Freeform 64">
              <a:extLst>
                <a:ext uri="{FF2B5EF4-FFF2-40B4-BE49-F238E27FC236}">
                  <a16:creationId xmlns:a16="http://schemas.microsoft.com/office/drawing/2014/main" id="{B08950FF-1512-B7DF-BED3-12DAB240CE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77" name="Freeform 81">
              <a:extLst>
                <a:ext uri="{FF2B5EF4-FFF2-40B4-BE49-F238E27FC236}">
                  <a16:creationId xmlns:a16="http://schemas.microsoft.com/office/drawing/2014/main" id="{FED46019-50FE-56DC-07AE-3140B62D99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78" name="Freeform 61">
              <a:extLst>
                <a:ext uri="{FF2B5EF4-FFF2-40B4-BE49-F238E27FC236}">
                  <a16:creationId xmlns:a16="http://schemas.microsoft.com/office/drawing/2014/main" id="{F8344F6F-7BFF-A0C1-6A5C-7C26859CEF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79" name="Freeform 78">
              <a:extLst>
                <a:ext uri="{FF2B5EF4-FFF2-40B4-BE49-F238E27FC236}">
                  <a16:creationId xmlns:a16="http://schemas.microsoft.com/office/drawing/2014/main" id="{B351AD35-F328-430C-AC8C-9C2FCC751BC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80" name="Freeform 84">
              <a:extLst>
                <a:ext uri="{FF2B5EF4-FFF2-40B4-BE49-F238E27FC236}">
                  <a16:creationId xmlns:a16="http://schemas.microsoft.com/office/drawing/2014/main" id="{26C9E2DF-5528-DC17-0E3E-5CAB023139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81" name="Freeform 87">
              <a:extLst>
                <a:ext uri="{FF2B5EF4-FFF2-40B4-BE49-F238E27FC236}">
                  <a16:creationId xmlns:a16="http://schemas.microsoft.com/office/drawing/2014/main" id="{C6D0E3D9-FDBB-F24B-58B3-5D64BA3AD9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82" name="Freeform 60">
              <a:extLst>
                <a:ext uri="{FF2B5EF4-FFF2-40B4-BE49-F238E27FC236}">
                  <a16:creationId xmlns:a16="http://schemas.microsoft.com/office/drawing/2014/main" id="{7CEB91EF-B50A-86E9-6E90-5306CC452CC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83" name="Freeform 59">
              <a:extLst>
                <a:ext uri="{FF2B5EF4-FFF2-40B4-BE49-F238E27FC236}">
                  <a16:creationId xmlns:a16="http://schemas.microsoft.com/office/drawing/2014/main" id="{9F658E30-2295-292A-732D-35D6A2A3ABF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84" name="Freeform 62">
              <a:extLst>
                <a:ext uri="{FF2B5EF4-FFF2-40B4-BE49-F238E27FC236}">
                  <a16:creationId xmlns:a16="http://schemas.microsoft.com/office/drawing/2014/main" id="{46653527-5E94-B1BE-2530-38683A6E589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85" name="Freeform 65">
              <a:extLst>
                <a:ext uri="{FF2B5EF4-FFF2-40B4-BE49-F238E27FC236}">
                  <a16:creationId xmlns:a16="http://schemas.microsoft.com/office/drawing/2014/main" id="{746ECD9D-C4C1-ABBF-B385-62CE7091711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86" name="Freeform 79">
              <a:extLst>
                <a:ext uri="{FF2B5EF4-FFF2-40B4-BE49-F238E27FC236}">
                  <a16:creationId xmlns:a16="http://schemas.microsoft.com/office/drawing/2014/main" id="{F12FD0B4-D775-8778-B4AB-28128812511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87" name="Freeform 82">
              <a:extLst>
                <a:ext uri="{FF2B5EF4-FFF2-40B4-BE49-F238E27FC236}">
                  <a16:creationId xmlns:a16="http://schemas.microsoft.com/office/drawing/2014/main" id="{9060E759-708B-81DA-7D61-A5E4FD15AF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88" name="Freeform 85">
              <a:extLst>
                <a:ext uri="{FF2B5EF4-FFF2-40B4-BE49-F238E27FC236}">
                  <a16:creationId xmlns:a16="http://schemas.microsoft.com/office/drawing/2014/main" id="{C1BC18FF-D435-8372-8D36-F0A2E2FF12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89" name="Freeform 88">
              <a:extLst>
                <a:ext uri="{FF2B5EF4-FFF2-40B4-BE49-F238E27FC236}">
                  <a16:creationId xmlns:a16="http://schemas.microsoft.com/office/drawing/2014/main" id="{D7BE903D-C298-1952-7991-8E31C2AF26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nvGrpSpPr>
            <p:cNvPr id="90" name="Grupo 89">
              <a:extLst>
                <a:ext uri="{FF2B5EF4-FFF2-40B4-BE49-F238E27FC236}">
                  <a16:creationId xmlns:a16="http://schemas.microsoft.com/office/drawing/2014/main" id="{B607DCA6-6024-D362-9330-8AFFBBB8A73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1" name="Line 63">
                <a:extLst>
                  <a:ext uri="{FF2B5EF4-FFF2-40B4-BE49-F238E27FC236}">
                    <a16:creationId xmlns:a16="http://schemas.microsoft.com/office/drawing/2014/main" id="{3B80B578-9153-AA37-CCF4-1C530CE74F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92" name="Line 66">
                <a:extLst>
                  <a:ext uri="{FF2B5EF4-FFF2-40B4-BE49-F238E27FC236}">
                    <a16:creationId xmlns:a16="http://schemas.microsoft.com/office/drawing/2014/main" id="{70FF2BF6-5E2B-13B9-B292-51297D0F078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93" name="Line 67">
                <a:extLst>
                  <a:ext uri="{FF2B5EF4-FFF2-40B4-BE49-F238E27FC236}">
                    <a16:creationId xmlns:a16="http://schemas.microsoft.com/office/drawing/2014/main" id="{10EEC0DE-2FA0-2991-F09B-FDB7F90BCF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94" name="Line 80">
                <a:extLst>
                  <a:ext uri="{FF2B5EF4-FFF2-40B4-BE49-F238E27FC236}">
                    <a16:creationId xmlns:a16="http://schemas.microsoft.com/office/drawing/2014/main" id="{FD5727E7-2D7B-1745-2AFE-EE92B123D05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95" name="Line 83">
                <a:extLst>
                  <a:ext uri="{FF2B5EF4-FFF2-40B4-BE49-F238E27FC236}">
                    <a16:creationId xmlns:a16="http://schemas.microsoft.com/office/drawing/2014/main" id="{7E599577-4F0E-E46B-8F38-5DE84B9EB3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96" name="Line 86">
                <a:extLst>
                  <a:ext uri="{FF2B5EF4-FFF2-40B4-BE49-F238E27FC236}">
                    <a16:creationId xmlns:a16="http://schemas.microsoft.com/office/drawing/2014/main" id="{EBC3501F-ACA9-9716-54B2-308F761A355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97" name="Line 89">
                <a:extLst>
                  <a:ext uri="{FF2B5EF4-FFF2-40B4-BE49-F238E27FC236}">
                    <a16:creationId xmlns:a16="http://schemas.microsoft.com/office/drawing/2014/main" id="{8F837063-D92B-EA3A-1299-475B6632C0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grpSp>
      <p:grpSp>
        <p:nvGrpSpPr>
          <p:cNvPr id="98" name="Grupo 97">
            <a:extLst>
              <a:ext uri="{FF2B5EF4-FFF2-40B4-BE49-F238E27FC236}">
                <a16:creationId xmlns:a16="http://schemas.microsoft.com/office/drawing/2014/main" id="{D1A340BC-A6D3-539D-CB1E-965CF9C5DE93}"/>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18900000" flipV="1">
            <a:off x="917093" y="3213810"/>
            <a:ext cx="2457450" cy="3838575"/>
            <a:chOff x="587376" y="280988"/>
            <a:chExt cx="2457450" cy="3838575"/>
          </a:xfrm>
        </p:grpSpPr>
        <p:sp>
          <p:nvSpPr>
            <p:cNvPr id="99" name="Freeform 64">
              <a:extLst>
                <a:ext uri="{FF2B5EF4-FFF2-40B4-BE49-F238E27FC236}">
                  <a16:creationId xmlns:a16="http://schemas.microsoft.com/office/drawing/2014/main" id="{7AC7CD44-8A4B-F8A7-C900-0DD35E0EB8B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00" name="Freeform 81">
              <a:extLst>
                <a:ext uri="{FF2B5EF4-FFF2-40B4-BE49-F238E27FC236}">
                  <a16:creationId xmlns:a16="http://schemas.microsoft.com/office/drawing/2014/main" id="{11D7F6C7-DB52-EF70-52AC-898829F0AB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01" name="Freeform 61">
              <a:extLst>
                <a:ext uri="{FF2B5EF4-FFF2-40B4-BE49-F238E27FC236}">
                  <a16:creationId xmlns:a16="http://schemas.microsoft.com/office/drawing/2014/main" id="{198FB818-8D72-83A8-92A1-DBF9598518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02" name="Freeform 78">
              <a:extLst>
                <a:ext uri="{FF2B5EF4-FFF2-40B4-BE49-F238E27FC236}">
                  <a16:creationId xmlns:a16="http://schemas.microsoft.com/office/drawing/2014/main" id="{3D0C3C81-7CE0-2D78-D02F-F9DCF050118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03" name="Freeform 84">
              <a:extLst>
                <a:ext uri="{FF2B5EF4-FFF2-40B4-BE49-F238E27FC236}">
                  <a16:creationId xmlns:a16="http://schemas.microsoft.com/office/drawing/2014/main" id="{0C7ED120-F30B-14AB-5B2F-B022C866898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04" name="Freeform 87">
              <a:extLst>
                <a:ext uri="{FF2B5EF4-FFF2-40B4-BE49-F238E27FC236}">
                  <a16:creationId xmlns:a16="http://schemas.microsoft.com/office/drawing/2014/main" id="{60788874-2352-19A7-D664-0106854D90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05" name="Freeform 60">
              <a:extLst>
                <a:ext uri="{FF2B5EF4-FFF2-40B4-BE49-F238E27FC236}">
                  <a16:creationId xmlns:a16="http://schemas.microsoft.com/office/drawing/2014/main" id="{88B03378-17C4-9F0A-14DE-B0D14C3A58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06" name="Freeform 59">
              <a:extLst>
                <a:ext uri="{FF2B5EF4-FFF2-40B4-BE49-F238E27FC236}">
                  <a16:creationId xmlns:a16="http://schemas.microsoft.com/office/drawing/2014/main" id="{AF0D137B-1827-9F4C-03BB-6D7F26FF517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07" name="Freeform 62">
              <a:extLst>
                <a:ext uri="{FF2B5EF4-FFF2-40B4-BE49-F238E27FC236}">
                  <a16:creationId xmlns:a16="http://schemas.microsoft.com/office/drawing/2014/main" id="{F0D58801-920F-64E9-DD6A-9E41DB9CE1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08" name="Freeform 65">
              <a:extLst>
                <a:ext uri="{FF2B5EF4-FFF2-40B4-BE49-F238E27FC236}">
                  <a16:creationId xmlns:a16="http://schemas.microsoft.com/office/drawing/2014/main" id="{1196BF7F-0B7D-24CC-1BF8-28DE94B2821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09" name="Freeform 79">
              <a:extLst>
                <a:ext uri="{FF2B5EF4-FFF2-40B4-BE49-F238E27FC236}">
                  <a16:creationId xmlns:a16="http://schemas.microsoft.com/office/drawing/2014/main" id="{0055D8F4-D194-4E40-FA91-94F7A1AEC81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10" name="Freeform 82">
              <a:extLst>
                <a:ext uri="{FF2B5EF4-FFF2-40B4-BE49-F238E27FC236}">
                  <a16:creationId xmlns:a16="http://schemas.microsoft.com/office/drawing/2014/main" id="{CBF5427B-8B0F-8276-A243-4B27DA41C3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11" name="Freeform 85">
              <a:extLst>
                <a:ext uri="{FF2B5EF4-FFF2-40B4-BE49-F238E27FC236}">
                  <a16:creationId xmlns:a16="http://schemas.microsoft.com/office/drawing/2014/main" id="{200EE055-2A12-AA92-46E4-2FA8D7BA3C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12" name="Freeform 88">
              <a:extLst>
                <a:ext uri="{FF2B5EF4-FFF2-40B4-BE49-F238E27FC236}">
                  <a16:creationId xmlns:a16="http://schemas.microsoft.com/office/drawing/2014/main" id="{3C38B1EC-E4D2-BF06-976B-C14979A121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nvGrpSpPr>
            <p:cNvPr id="113" name="Grupo 112">
              <a:extLst>
                <a:ext uri="{FF2B5EF4-FFF2-40B4-BE49-F238E27FC236}">
                  <a16:creationId xmlns:a16="http://schemas.microsoft.com/office/drawing/2014/main" id="{5BCF6A29-31B0-2441-356B-86247D86DC1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14" name="Line 63">
                <a:extLst>
                  <a:ext uri="{FF2B5EF4-FFF2-40B4-BE49-F238E27FC236}">
                    <a16:creationId xmlns:a16="http://schemas.microsoft.com/office/drawing/2014/main" id="{6EB6905C-ACF6-9AF1-664F-5C0FED8A667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15" name="Line 66">
                <a:extLst>
                  <a:ext uri="{FF2B5EF4-FFF2-40B4-BE49-F238E27FC236}">
                    <a16:creationId xmlns:a16="http://schemas.microsoft.com/office/drawing/2014/main" id="{0E262CE0-BAF1-8146-35BB-AC059F7292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16" name="Line 67">
                <a:extLst>
                  <a:ext uri="{FF2B5EF4-FFF2-40B4-BE49-F238E27FC236}">
                    <a16:creationId xmlns:a16="http://schemas.microsoft.com/office/drawing/2014/main" id="{191EBC3F-760E-86C1-8B21-A117912C6C2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17" name="Line 80">
                <a:extLst>
                  <a:ext uri="{FF2B5EF4-FFF2-40B4-BE49-F238E27FC236}">
                    <a16:creationId xmlns:a16="http://schemas.microsoft.com/office/drawing/2014/main" id="{53EAD6B4-1599-2782-D593-2D6148973A1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18" name="Line 83">
                <a:extLst>
                  <a:ext uri="{FF2B5EF4-FFF2-40B4-BE49-F238E27FC236}">
                    <a16:creationId xmlns:a16="http://schemas.microsoft.com/office/drawing/2014/main" id="{809484DC-53A9-6DF0-B3E7-61C4BBC6D22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19" name="Line 86">
                <a:extLst>
                  <a:ext uri="{FF2B5EF4-FFF2-40B4-BE49-F238E27FC236}">
                    <a16:creationId xmlns:a16="http://schemas.microsoft.com/office/drawing/2014/main" id="{631B2D90-841F-130E-48D8-D77FD39A80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20" name="Line 89">
                <a:extLst>
                  <a:ext uri="{FF2B5EF4-FFF2-40B4-BE49-F238E27FC236}">
                    <a16:creationId xmlns:a16="http://schemas.microsoft.com/office/drawing/2014/main" id="{54CE9CB3-DC61-CF9B-41AF-A855A9A7F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grpSp>
      <p:sp>
        <p:nvSpPr>
          <p:cNvPr id="5" name="Marcador de fecha 3">
            <a:extLst>
              <a:ext uri="{FF2B5EF4-FFF2-40B4-BE49-F238E27FC236}">
                <a16:creationId xmlns:a16="http://schemas.microsoft.com/office/drawing/2014/main" id="{51B2F52A-503B-3D02-DD9B-CD13E1192ED9}"/>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lang="es-ES" sz="1000" cap="all" spc="200" baseline="0">
                <a:solidFill>
                  <a:schemeClr val="tx1">
                    <a:alpha val="60000"/>
                  </a:schemeClr>
                </a:solidFill>
                <a:latin typeface="+mn-lt"/>
              </a:defRPr>
            </a:lvl1pPr>
          </a:lstStyle>
          <a:p>
            <a:pPr rtl="0"/>
            <a:r>
              <a:rPr lang="es-ES"/>
              <a:t>20XX</a:t>
            </a:r>
            <a:endParaRPr lang="es-ES" dirty="0"/>
          </a:p>
        </p:txBody>
      </p:sp>
      <p:sp>
        <p:nvSpPr>
          <p:cNvPr id="6" name="Marcador de pie de página 6">
            <a:extLst>
              <a:ext uri="{FF2B5EF4-FFF2-40B4-BE49-F238E27FC236}">
                <a16:creationId xmlns:a16="http://schemas.microsoft.com/office/drawing/2014/main" id="{EA1EAF5E-FFB3-BD50-2D80-15B1A519FC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s-ES" sz="1200">
                <a:solidFill>
                  <a:schemeClr val="tx1">
                    <a:tint val="75000"/>
                  </a:schemeClr>
                </a:solidFill>
              </a:defRPr>
            </a:lvl1pPr>
          </a:lstStyle>
          <a:p>
            <a:pPr rtl="0"/>
            <a:endParaRPr lang="es-ES" dirty="0"/>
          </a:p>
        </p:txBody>
      </p:sp>
      <p:sp>
        <p:nvSpPr>
          <p:cNvPr id="7" name="Marcador de número de diapositiva 5">
            <a:extLst>
              <a:ext uri="{FF2B5EF4-FFF2-40B4-BE49-F238E27FC236}">
                <a16:creationId xmlns:a16="http://schemas.microsoft.com/office/drawing/2014/main" id="{686D9679-CDB7-1A17-8236-8B08D90E83F3}"/>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lang="es-ES" sz="1000" cap="all" spc="200" baseline="0">
                <a:solidFill>
                  <a:schemeClr val="tx1">
                    <a:alpha val="60000"/>
                  </a:schemeClr>
                </a:solidFill>
                <a:latin typeface="+mn-lt"/>
              </a:defRPr>
            </a:lvl1pPr>
          </a:lstStyle>
          <a:p>
            <a:pPr rtl="0"/>
            <a:fld id="{294A09A9-5501-47C1-A89A-A340965A2BE2}" type="slidenum">
              <a:rPr lang="es-ES" smtClean="0"/>
              <a:pPr rtl="0"/>
              <a:t>‹Nº›</a:t>
            </a:fld>
            <a:endParaRPr lang="es-ES" dirty="0"/>
          </a:p>
        </p:txBody>
      </p:sp>
    </p:spTree>
    <p:extLst>
      <p:ext uri="{BB962C8B-B14F-4D97-AF65-F5344CB8AC3E}">
        <p14:creationId xmlns:p14="http://schemas.microsoft.com/office/powerpoint/2010/main" val="8121426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ido Imagen">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B4910FDC-FCA3-4F39-AC3F-821172639127}"/>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2937" y="0"/>
            <a:ext cx="386715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solidFill>
                <a:schemeClr val="bg1">
                  <a:alpha val="20000"/>
                </a:schemeClr>
              </a:solidFill>
            </a:endParaRPr>
          </a:p>
        </p:txBody>
      </p:sp>
      <p:sp>
        <p:nvSpPr>
          <p:cNvPr id="4" name="Título 10">
            <a:extLst>
              <a:ext uri="{FF2B5EF4-FFF2-40B4-BE49-F238E27FC236}">
                <a16:creationId xmlns:a16="http://schemas.microsoft.com/office/drawing/2014/main" id="{4C136262-2D92-08CC-8364-8E00D9FE631A}"/>
              </a:ext>
            </a:extLst>
          </p:cNvPr>
          <p:cNvSpPr>
            <a:spLocks noGrp="1"/>
          </p:cNvSpPr>
          <p:nvPr>
            <p:ph type="title" hasCustomPrompt="1"/>
          </p:nvPr>
        </p:nvSpPr>
        <p:spPr>
          <a:xfrm>
            <a:off x="4313685" y="400049"/>
            <a:ext cx="7310152" cy="1185045"/>
          </a:xfrm>
        </p:spPr>
        <p:txBody>
          <a:bodyPr lIns="0" rtlCol="0">
            <a:normAutofit/>
          </a:bodyPr>
          <a:lstStyle>
            <a:lvl1pPr>
              <a:defRPr lang="es-ES" sz="3600"/>
            </a:lvl1pPr>
          </a:lstStyle>
          <a:p>
            <a:pPr rtl="0"/>
            <a:r>
              <a:rPr lang="es-ES"/>
              <a:t>Haga clic para agregar un título</a:t>
            </a:r>
          </a:p>
        </p:txBody>
      </p:sp>
      <p:sp>
        <p:nvSpPr>
          <p:cNvPr id="11" name="Marcador de posición de imagen 10">
            <a:extLst>
              <a:ext uri="{FF2B5EF4-FFF2-40B4-BE49-F238E27FC236}">
                <a16:creationId xmlns:a16="http://schemas.microsoft.com/office/drawing/2014/main" id="{6F0F278F-99B1-49C2-968B-C983DF8121A9}"/>
              </a:ext>
            </a:extLst>
          </p:cNvPr>
          <p:cNvSpPr>
            <a:spLocks noGrp="1"/>
          </p:cNvSpPr>
          <p:nvPr>
            <p:ph type="pic" sz="quarter" idx="14" hasCustomPrompt="1"/>
          </p:nvPr>
        </p:nvSpPr>
        <p:spPr>
          <a:xfrm>
            <a:off x="450810" y="430212"/>
            <a:ext cx="2989063" cy="5997575"/>
          </a:xfrm>
        </p:spPr>
        <p:txBody>
          <a:bodyPr rtlCol="0">
            <a:normAutofit/>
          </a:bodyPr>
          <a:lstStyle>
            <a:lvl1pPr marL="0" indent="0" algn="ctr">
              <a:buNone/>
              <a:defRPr lang="es-ES" sz="12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lang="es-ES"/>
            </a:pPr>
            <a:r>
              <a:rPr lang="es-ES"/>
              <a:t>Haga clic para agregar una imagen</a:t>
            </a:r>
          </a:p>
          <a:p>
            <a:pPr rtl="0"/>
            <a:endParaRPr lang="es-ES" dirty="0"/>
          </a:p>
        </p:txBody>
      </p:sp>
      <p:sp>
        <p:nvSpPr>
          <p:cNvPr id="5" name="Marcador de contenido 2">
            <a:extLst>
              <a:ext uri="{FF2B5EF4-FFF2-40B4-BE49-F238E27FC236}">
                <a16:creationId xmlns:a16="http://schemas.microsoft.com/office/drawing/2014/main" id="{8DF82769-951B-3DA0-5C05-D7354E00A372}"/>
              </a:ext>
            </a:extLst>
          </p:cNvPr>
          <p:cNvSpPr>
            <a:spLocks noGrp="1"/>
          </p:cNvSpPr>
          <p:nvPr>
            <p:ph idx="10" hasCustomPrompt="1"/>
          </p:nvPr>
        </p:nvSpPr>
        <p:spPr>
          <a:xfrm>
            <a:off x="4313685" y="1997132"/>
            <a:ext cx="7314440" cy="4232218"/>
          </a:xfrm>
        </p:spPr>
        <p:txBody>
          <a:bodyPr lIns="0" rtlCol="0">
            <a:normAutofit/>
          </a:bodyPr>
          <a:lstStyle>
            <a:lvl1pPr marL="0" indent="0">
              <a:lnSpc>
                <a:spcPct val="130000"/>
              </a:lnSpc>
              <a:buNone/>
              <a:defRPr lang="es-ES" sz="1800"/>
            </a:lvl1pPr>
            <a:lvl2pPr marL="360000" indent="0">
              <a:lnSpc>
                <a:spcPct val="130000"/>
              </a:lnSpc>
              <a:buNone/>
              <a:defRPr lang="es-ES" sz="1800"/>
            </a:lvl2pPr>
            <a:lvl3pPr marL="720000" indent="0">
              <a:lnSpc>
                <a:spcPct val="130000"/>
              </a:lnSpc>
              <a:buNone/>
              <a:defRPr lang="es-ES" sz="1800"/>
            </a:lvl3pPr>
            <a:lvl4pPr marL="1080000" indent="0">
              <a:lnSpc>
                <a:spcPct val="130000"/>
              </a:lnSpc>
              <a:buNone/>
              <a:defRPr lang="es-ES" sz="1800"/>
            </a:lvl4pPr>
            <a:lvl5pPr marL="1440000" indent="0">
              <a:lnSpc>
                <a:spcPct val="130000"/>
              </a:lnSpc>
              <a:buNone/>
              <a:defRPr lang="es-ES" sz="1800"/>
            </a:lvl5pPr>
          </a:lstStyle>
          <a:p>
            <a:pPr rtl="0"/>
            <a:r>
              <a:rPr lang="es-ES">
                <a:cs typeface="Calibri"/>
              </a:rPr>
              <a:t>Haga clic para agregar texto</a:t>
            </a:r>
            <a:endParaRPr lang="es-ES" dirty="0"/>
          </a:p>
          <a:p>
            <a:pPr lvl="1" rtl="0"/>
            <a:r>
              <a:rPr lang="es-ES"/>
              <a:t>Segundo nivel</a:t>
            </a:r>
          </a:p>
          <a:p>
            <a:pPr lvl="2" rtl="0"/>
            <a:r>
              <a:rPr lang="es-ES"/>
              <a:t>Tercer nivel</a:t>
            </a:r>
          </a:p>
          <a:p>
            <a:pPr lvl="3" rtl="0"/>
            <a:r>
              <a:rPr lang="es-ES"/>
              <a:t>Cuarto nivel</a:t>
            </a:r>
          </a:p>
          <a:p>
            <a:pPr lvl="4" rtl="0"/>
            <a:r>
              <a:rPr lang="es-ES"/>
              <a:t>Quinto nivel</a:t>
            </a:r>
          </a:p>
        </p:txBody>
      </p:sp>
      <p:cxnSp>
        <p:nvCxnSpPr>
          <p:cNvPr id="6" name="Conector recto 5">
            <a:extLst>
              <a:ext uri="{FF2B5EF4-FFF2-40B4-BE49-F238E27FC236}">
                <a16:creationId xmlns:a16="http://schemas.microsoft.com/office/drawing/2014/main" id="{9BE138E9-0025-C4F7-43CB-C242E93B3C51}"/>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431368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Marcador de fecha 3">
            <a:extLst>
              <a:ext uri="{FF2B5EF4-FFF2-40B4-BE49-F238E27FC236}">
                <a16:creationId xmlns:a16="http://schemas.microsoft.com/office/drawing/2014/main" id="{F3412D6E-AE2E-B8C7-3247-1E771842C84E}"/>
              </a:ext>
            </a:extLst>
          </p:cNvPr>
          <p:cNvSpPr>
            <a:spLocks noGrp="1"/>
          </p:cNvSpPr>
          <p:nvPr>
            <p:ph type="dt" sz="half" idx="2"/>
          </p:nvPr>
        </p:nvSpPr>
        <p:spPr>
          <a:xfrm>
            <a:off x="4313684" y="6357168"/>
            <a:ext cx="1641986" cy="461665"/>
          </a:xfrm>
          <a:prstGeom prst="rect">
            <a:avLst/>
          </a:prstGeom>
        </p:spPr>
        <p:txBody>
          <a:bodyPr vert="horz" lIns="91440" tIns="45720" rIns="91440" bIns="45720" rtlCol="0" anchor="ctr">
            <a:normAutofit/>
          </a:bodyPr>
          <a:lstStyle>
            <a:lvl1pPr algn="l">
              <a:defRPr lang="es-ES" sz="1000" cap="all" spc="200" baseline="0">
                <a:solidFill>
                  <a:schemeClr val="tx1">
                    <a:alpha val="60000"/>
                  </a:schemeClr>
                </a:solidFill>
                <a:latin typeface="+mn-lt"/>
              </a:defRPr>
            </a:lvl1pPr>
          </a:lstStyle>
          <a:p>
            <a:pPr rtl="0"/>
            <a:r>
              <a:rPr lang="es-ES"/>
              <a:t>20XX</a:t>
            </a:r>
            <a:endParaRPr lang="es-ES" dirty="0"/>
          </a:p>
        </p:txBody>
      </p:sp>
      <p:sp>
        <p:nvSpPr>
          <p:cNvPr id="7" name="Marcador de pie de página 6">
            <a:extLst>
              <a:ext uri="{FF2B5EF4-FFF2-40B4-BE49-F238E27FC236}">
                <a16:creationId xmlns:a16="http://schemas.microsoft.com/office/drawing/2014/main" id="{FDA960C8-4CEC-FD5C-58B1-0A33E80158A5}"/>
              </a:ext>
            </a:extLst>
          </p:cNvPr>
          <p:cNvSpPr>
            <a:spLocks noGrp="1"/>
          </p:cNvSpPr>
          <p:nvPr>
            <p:ph type="ftr" sz="quarter" idx="3"/>
          </p:nvPr>
        </p:nvSpPr>
        <p:spPr>
          <a:xfrm>
            <a:off x="6161392" y="6356350"/>
            <a:ext cx="3614737" cy="460800"/>
          </a:xfrm>
          <a:prstGeom prst="rect">
            <a:avLst/>
          </a:prstGeom>
        </p:spPr>
        <p:txBody>
          <a:bodyPr vert="horz" lIns="91440" tIns="45720" rIns="91440" bIns="45720" rtlCol="0" anchor="ctr"/>
          <a:lstStyle>
            <a:lvl1pPr algn="ctr">
              <a:defRPr lang="es-ES" sz="1200">
                <a:solidFill>
                  <a:schemeClr val="tx1">
                    <a:tint val="75000"/>
                  </a:schemeClr>
                </a:solidFill>
              </a:defRPr>
            </a:lvl1pPr>
          </a:lstStyle>
          <a:p>
            <a:pPr rtl="0"/>
            <a:endParaRPr lang="es-ES" dirty="0"/>
          </a:p>
        </p:txBody>
      </p:sp>
      <p:sp>
        <p:nvSpPr>
          <p:cNvPr id="8" name="Marcador de número de diapositiva 5">
            <a:extLst>
              <a:ext uri="{FF2B5EF4-FFF2-40B4-BE49-F238E27FC236}">
                <a16:creationId xmlns:a16="http://schemas.microsoft.com/office/drawing/2014/main" id="{46500073-CE8C-BD5A-D965-BBB31877FC06}"/>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lang="es-ES" sz="1000" cap="all" spc="200" baseline="0">
                <a:solidFill>
                  <a:schemeClr val="tx1">
                    <a:alpha val="60000"/>
                  </a:schemeClr>
                </a:solidFill>
                <a:latin typeface="+mn-lt"/>
              </a:defRPr>
            </a:lvl1pPr>
          </a:lstStyle>
          <a:p>
            <a:pPr rtl="0"/>
            <a:fld id="{294A09A9-5501-47C1-A89A-A340965A2BE2}" type="slidenum">
              <a:rPr lang="es-ES" smtClean="0"/>
              <a:pPr rtl="0"/>
              <a:t>‹Nº›</a:t>
            </a:fld>
            <a:endParaRPr lang="es-ES" dirty="0"/>
          </a:p>
        </p:txBody>
      </p:sp>
    </p:spTree>
    <p:extLst>
      <p:ext uri="{BB962C8B-B14F-4D97-AF65-F5344CB8AC3E}">
        <p14:creationId xmlns:p14="http://schemas.microsoft.com/office/powerpoint/2010/main" val="9621678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ido Tabla">
    <p:spTree>
      <p:nvGrpSpPr>
        <p:cNvPr id="1" name=""/>
        <p:cNvGrpSpPr/>
        <p:nvPr/>
      </p:nvGrpSpPr>
      <p:grpSpPr>
        <a:xfrm>
          <a:off x="0" y="0"/>
          <a:ext cx="0" cy="0"/>
          <a:chOff x="0" y="0"/>
          <a:chExt cx="0" cy="0"/>
        </a:xfrm>
      </p:grpSpPr>
      <p:sp>
        <p:nvSpPr>
          <p:cNvPr id="4" name="Título 10">
            <a:extLst>
              <a:ext uri="{FF2B5EF4-FFF2-40B4-BE49-F238E27FC236}">
                <a16:creationId xmlns:a16="http://schemas.microsoft.com/office/drawing/2014/main" id="{08188DE9-5A5D-940E-A9B9-5CFB3A7C1A19}"/>
              </a:ext>
            </a:extLst>
          </p:cNvPr>
          <p:cNvSpPr>
            <a:spLocks noGrp="1"/>
          </p:cNvSpPr>
          <p:nvPr>
            <p:ph type="title" hasCustomPrompt="1"/>
          </p:nvPr>
        </p:nvSpPr>
        <p:spPr>
          <a:xfrm>
            <a:off x="568164" y="400049"/>
            <a:ext cx="11047042" cy="1185045"/>
          </a:xfrm>
        </p:spPr>
        <p:txBody>
          <a:bodyPr lIns="0" rtlCol="0">
            <a:normAutofit/>
          </a:bodyPr>
          <a:lstStyle>
            <a:lvl1pPr>
              <a:defRPr lang="es-ES" sz="3600"/>
            </a:lvl1pPr>
          </a:lstStyle>
          <a:p>
            <a:pPr rtl="0"/>
            <a:r>
              <a:rPr lang="es-ES"/>
              <a:t>Haga clic para agregar un título</a:t>
            </a:r>
          </a:p>
        </p:txBody>
      </p:sp>
      <p:sp>
        <p:nvSpPr>
          <p:cNvPr id="5" name="Marcador de contenido 2">
            <a:extLst>
              <a:ext uri="{FF2B5EF4-FFF2-40B4-BE49-F238E27FC236}">
                <a16:creationId xmlns:a16="http://schemas.microsoft.com/office/drawing/2014/main" id="{A134A48A-4B33-4D5B-B419-07841EB58903}"/>
              </a:ext>
            </a:extLst>
          </p:cNvPr>
          <p:cNvSpPr>
            <a:spLocks noGrp="1"/>
          </p:cNvSpPr>
          <p:nvPr>
            <p:ph idx="10" hasCustomPrompt="1"/>
          </p:nvPr>
        </p:nvSpPr>
        <p:spPr>
          <a:xfrm>
            <a:off x="568164" y="1997132"/>
            <a:ext cx="4105436" cy="4232218"/>
          </a:xfrm>
        </p:spPr>
        <p:txBody>
          <a:bodyPr lIns="0" rtlCol="0">
            <a:normAutofit/>
          </a:bodyPr>
          <a:lstStyle>
            <a:lvl1pPr marL="0" indent="0">
              <a:lnSpc>
                <a:spcPct val="130000"/>
              </a:lnSpc>
              <a:buNone/>
              <a:defRPr lang="es-ES" sz="1800"/>
            </a:lvl1pPr>
            <a:lvl2pPr marL="360000" indent="0">
              <a:lnSpc>
                <a:spcPct val="130000"/>
              </a:lnSpc>
              <a:buNone/>
              <a:defRPr lang="es-ES" sz="1800"/>
            </a:lvl2pPr>
            <a:lvl3pPr marL="720000" indent="0">
              <a:lnSpc>
                <a:spcPct val="130000"/>
              </a:lnSpc>
              <a:buNone/>
              <a:defRPr lang="es-ES" sz="1800"/>
            </a:lvl3pPr>
            <a:lvl4pPr marL="1080000" indent="0">
              <a:lnSpc>
                <a:spcPct val="130000"/>
              </a:lnSpc>
              <a:buNone/>
              <a:defRPr lang="es-ES" sz="1800"/>
            </a:lvl4pPr>
            <a:lvl5pPr marL="1440000" indent="0">
              <a:lnSpc>
                <a:spcPct val="130000"/>
              </a:lnSpc>
              <a:buNone/>
              <a:defRPr lang="es-ES" sz="1800"/>
            </a:lvl5pPr>
          </a:lstStyle>
          <a:p>
            <a:pPr rtl="0"/>
            <a:r>
              <a:rPr lang="es-ES">
                <a:cs typeface="Calibri"/>
              </a:rPr>
              <a:t>Haga clic para agregar texto</a:t>
            </a:r>
            <a:endParaRPr lang="es-ES" dirty="0"/>
          </a:p>
          <a:p>
            <a:pPr lvl="1" rtl="0"/>
            <a:r>
              <a:rPr lang="es-ES"/>
              <a:t>Segundo nivel</a:t>
            </a:r>
          </a:p>
          <a:p>
            <a:pPr lvl="2" rtl="0"/>
            <a:r>
              <a:rPr lang="es-ES"/>
              <a:t>Tercer nivel</a:t>
            </a:r>
          </a:p>
          <a:p>
            <a:pPr lvl="3" rtl="0"/>
            <a:r>
              <a:rPr lang="es-ES"/>
              <a:t>Cuarto nivel</a:t>
            </a:r>
          </a:p>
          <a:p>
            <a:pPr lvl="4" rtl="0"/>
            <a:r>
              <a:rPr lang="es-ES"/>
              <a:t>Quinto nivel</a:t>
            </a:r>
          </a:p>
        </p:txBody>
      </p:sp>
      <p:cxnSp>
        <p:nvCxnSpPr>
          <p:cNvPr id="6" name="Conector recto 5">
            <a:extLst>
              <a:ext uri="{FF2B5EF4-FFF2-40B4-BE49-F238E27FC236}">
                <a16:creationId xmlns:a16="http://schemas.microsoft.com/office/drawing/2014/main" id="{D84167E6-4D04-7A2D-23CD-96BBAF8BB091}"/>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Marcador de fecha 3">
            <a:extLst>
              <a:ext uri="{FF2B5EF4-FFF2-40B4-BE49-F238E27FC236}">
                <a16:creationId xmlns:a16="http://schemas.microsoft.com/office/drawing/2014/main" id="{BC648438-1E2A-193E-BB18-7CBA2B4929F7}"/>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lang="es-ES" sz="1000" cap="all" spc="200" baseline="0">
                <a:solidFill>
                  <a:schemeClr val="tx1">
                    <a:alpha val="60000"/>
                  </a:schemeClr>
                </a:solidFill>
                <a:latin typeface="+mn-lt"/>
              </a:defRPr>
            </a:lvl1pPr>
          </a:lstStyle>
          <a:p>
            <a:pPr rtl="0"/>
            <a:r>
              <a:rPr lang="es-ES"/>
              <a:t>20XX</a:t>
            </a:r>
            <a:endParaRPr lang="es-ES" dirty="0"/>
          </a:p>
        </p:txBody>
      </p:sp>
      <p:sp>
        <p:nvSpPr>
          <p:cNvPr id="7" name="Marcador de pie de página 6">
            <a:extLst>
              <a:ext uri="{FF2B5EF4-FFF2-40B4-BE49-F238E27FC236}">
                <a16:creationId xmlns:a16="http://schemas.microsoft.com/office/drawing/2014/main" id="{704BF0ED-9E99-363F-C319-90444F339F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s-ES" sz="1200">
                <a:solidFill>
                  <a:schemeClr val="tx1">
                    <a:tint val="75000"/>
                  </a:schemeClr>
                </a:solidFill>
              </a:defRPr>
            </a:lvl1pPr>
          </a:lstStyle>
          <a:p>
            <a:pPr rtl="0"/>
            <a:endParaRPr lang="es-ES" dirty="0"/>
          </a:p>
        </p:txBody>
      </p:sp>
      <p:sp>
        <p:nvSpPr>
          <p:cNvPr id="8" name="Marcador de número de diapositiva 5">
            <a:extLst>
              <a:ext uri="{FF2B5EF4-FFF2-40B4-BE49-F238E27FC236}">
                <a16:creationId xmlns:a16="http://schemas.microsoft.com/office/drawing/2014/main" id="{A5F4DA9D-3116-000E-0A7B-D7B93F32481B}"/>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lang="es-ES" sz="1000" cap="all" spc="200" baseline="0">
                <a:solidFill>
                  <a:schemeClr val="tx1">
                    <a:alpha val="60000"/>
                  </a:schemeClr>
                </a:solidFill>
                <a:latin typeface="+mn-lt"/>
              </a:defRPr>
            </a:lvl1pPr>
          </a:lstStyle>
          <a:p>
            <a:pPr rtl="0"/>
            <a:fld id="{294A09A9-5501-47C1-A89A-A340965A2BE2}" type="slidenum">
              <a:rPr lang="es-ES" smtClean="0"/>
              <a:pPr rtl="0"/>
              <a:t>‹Nº›</a:t>
            </a:fld>
            <a:endParaRPr lang="es-ES" dirty="0"/>
          </a:p>
        </p:txBody>
      </p:sp>
      <p:sp>
        <p:nvSpPr>
          <p:cNvPr id="10" name="Marcador de posición de tabla 9">
            <a:extLst>
              <a:ext uri="{FF2B5EF4-FFF2-40B4-BE49-F238E27FC236}">
                <a16:creationId xmlns:a16="http://schemas.microsoft.com/office/drawing/2014/main" id="{98CFB27C-609E-49B0-CA37-A6CCB5E9DC5C}"/>
              </a:ext>
            </a:extLst>
          </p:cNvPr>
          <p:cNvSpPr>
            <a:spLocks noGrp="1"/>
          </p:cNvSpPr>
          <p:nvPr>
            <p:ph type="tbl" sz="quarter" idx="11" hasCustomPrompt="1"/>
          </p:nvPr>
        </p:nvSpPr>
        <p:spPr>
          <a:xfrm>
            <a:off x="4833938" y="1997075"/>
            <a:ext cx="6781268" cy="4232218"/>
          </a:xfrm>
        </p:spPr>
        <p:txBody>
          <a:bodyPr rtlCol="0"/>
          <a:lstStyle>
            <a:lvl1pPr>
              <a:defRPr lang="es-ES"/>
            </a:lvl1pPr>
          </a:lstStyle>
          <a:p>
            <a:pPr rtl="0"/>
            <a:r>
              <a:rPr lang="es-ES"/>
              <a:t>Haga clic para agregar una tabla</a:t>
            </a:r>
          </a:p>
        </p:txBody>
      </p:sp>
    </p:spTree>
    <p:extLst>
      <p:ext uri="{BB962C8B-B14F-4D97-AF65-F5344CB8AC3E}">
        <p14:creationId xmlns:p14="http://schemas.microsoft.com/office/powerpoint/2010/main" val="41375539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os contenidos 3">
    <p:spTree>
      <p:nvGrpSpPr>
        <p:cNvPr id="1" name=""/>
        <p:cNvGrpSpPr/>
        <p:nvPr/>
      </p:nvGrpSpPr>
      <p:grpSpPr>
        <a:xfrm>
          <a:off x="0" y="0"/>
          <a:ext cx="0" cy="0"/>
          <a:chOff x="0" y="0"/>
          <a:chExt cx="0" cy="0"/>
        </a:xfrm>
      </p:grpSpPr>
      <p:sp>
        <p:nvSpPr>
          <p:cNvPr id="7" name="Título 10">
            <a:extLst>
              <a:ext uri="{FF2B5EF4-FFF2-40B4-BE49-F238E27FC236}">
                <a16:creationId xmlns:a16="http://schemas.microsoft.com/office/drawing/2014/main" id="{120C2CE9-09D7-C315-9A26-E750905F8DE9}"/>
              </a:ext>
            </a:extLst>
          </p:cNvPr>
          <p:cNvSpPr>
            <a:spLocks noGrp="1"/>
          </p:cNvSpPr>
          <p:nvPr>
            <p:ph type="title" hasCustomPrompt="1"/>
          </p:nvPr>
        </p:nvSpPr>
        <p:spPr>
          <a:xfrm>
            <a:off x="3157636" y="400049"/>
            <a:ext cx="8467760" cy="1185045"/>
          </a:xfrm>
        </p:spPr>
        <p:txBody>
          <a:bodyPr lIns="0" rtlCol="0">
            <a:normAutofit/>
          </a:bodyPr>
          <a:lstStyle>
            <a:lvl1pPr>
              <a:defRPr lang="es-ES" sz="3600"/>
            </a:lvl1pPr>
          </a:lstStyle>
          <a:p>
            <a:pPr rtl="0"/>
            <a:r>
              <a:rPr lang="es-ES"/>
              <a:t>Haga clic para agregar un título</a:t>
            </a:r>
          </a:p>
        </p:txBody>
      </p:sp>
      <p:sp>
        <p:nvSpPr>
          <p:cNvPr id="8" name="Marcador de contenido 2">
            <a:extLst>
              <a:ext uri="{FF2B5EF4-FFF2-40B4-BE49-F238E27FC236}">
                <a16:creationId xmlns:a16="http://schemas.microsoft.com/office/drawing/2014/main" id="{BB5F0A77-8ECB-36B0-0483-E734AB12FD75}"/>
              </a:ext>
            </a:extLst>
          </p:cNvPr>
          <p:cNvSpPr>
            <a:spLocks noGrp="1"/>
          </p:cNvSpPr>
          <p:nvPr>
            <p:ph idx="11" hasCustomPrompt="1"/>
          </p:nvPr>
        </p:nvSpPr>
        <p:spPr>
          <a:xfrm>
            <a:off x="3157636" y="1997132"/>
            <a:ext cx="5597686" cy="4356056"/>
          </a:xfrm>
        </p:spPr>
        <p:txBody>
          <a:bodyPr lIns="0" rtlCol="0">
            <a:normAutofit/>
          </a:bodyPr>
          <a:lstStyle>
            <a:lvl1pPr marL="0" indent="0">
              <a:lnSpc>
                <a:spcPct val="130000"/>
              </a:lnSpc>
              <a:buNone/>
              <a:defRPr lang="es-ES" sz="1800"/>
            </a:lvl1pPr>
            <a:lvl2pPr marL="645750" indent="-285750">
              <a:lnSpc>
                <a:spcPct val="130000"/>
              </a:lnSpc>
              <a:buFont typeface="Arial" panose="020B0604020202020204" pitchFamily="34" charset="0"/>
              <a:buChar char="•"/>
              <a:defRPr lang="es-ES" sz="1800"/>
            </a:lvl2pPr>
            <a:lvl3pPr marL="720000" indent="0">
              <a:lnSpc>
                <a:spcPct val="130000"/>
              </a:lnSpc>
              <a:buNone/>
              <a:defRPr lang="es-ES" sz="1800"/>
            </a:lvl3pPr>
            <a:lvl4pPr marL="1080000" indent="0">
              <a:lnSpc>
                <a:spcPct val="130000"/>
              </a:lnSpc>
              <a:buNone/>
              <a:defRPr lang="es-ES" sz="1800"/>
            </a:lvl4pPr>
            <a:lvl5pPr marL="1440000" indent="0">
              <a:lnSpc>
                <a:spcPct val="130000"/>
              </a:lnSpc>
              <a:buNone/>
              <a:defRPr lang="es-ES" sz="1800"/>
            </a:lvl5pPr>
          </a:lstStyle>
          <a:p>
            <a:pPr rtl="0"/>
            <a:r>
              <a:rPr lang="es-ES">
                <a:cs typeface="Calibri"/>
              </a:rPr>
              <a:t>Haga clic para agregar texto</a:t>
            </a:r>
            <a:endParaRPr lang="es-ES" dirty="0"/>
          </a:p>
          <a:p>
            <a:pPr lvl="1" rtl="0"/>
            <a:r>
              <a:rPr lang="es-ES"/>
              <a:t>Segundo nivel</a:t>
            </a:r>
          </a:p>
          <a:p>
            <a:pPr lvl="2" rtl="0"/>
            <a:r>
              <a:rPr lang="es-ES"/>
              <a:t>Tercer nivel</a:t>
            </a:r>
          </a:p>
          <a:p>
            <a:pPr lvl="3" rtl="0"/>
            <a:r>
              <a:rPr lang="es-ES"/>
              <a:t>Cuarto nivel</a:t>
            </a:r>
          </a:p>
          <a:p>
            <a:pPr lvl="4" rtl="0"/>
            <a:r>
              <a:rPr lang="es-ES"/>
              <a:t>Quinto nivel</a:t>
            </a:r>
          </a:p>
        </p:txBody>
      </p:sp>
      <p:sp>
        <p:nvSpPr>
          <p:cNvPr id="48" name="Marcador de contenido 2">
            <a:extLst>
              <a:ext uri="{FF2B5EF4-FFF2-40B4-BE49-F238E27FC236}">
                <a16:creationId xmlns:a16="http://schemas.microsoft.com/office/drawing/2014/main" id="{CB4063C8-82E1-0B52-0D41-B642726AD1E6}"/>
              </a:ext>
            </a:extLst>
          </p:cNvPr>
          <p:cNvSpPr>
            <a:spLocks noGrp="1"/>
          </p:cNvSpPr>
          <p:nvPr>
            <p:ph sz="half" idx="10" hasCustomPrompt="1"/>
          </p:nvPr>
        </p:nvSpPr>
        <p:spPr>
          <a:xfrm>
            <a:off x="8945821" y="1997134"/>
            <a:ext cx="2679575" cy="4356054"/>
          </a:xfrm>
        </p:spPr>
        <p:txBody>
          <a:bodyPr rtlCol="0">
            <a:normAutofit/>
          </a:bodyPr>
          <a:lstStyle>
            <a:lvl1pPr>
              <a:defRPr lang="es-ES" sz="1800"/>
            </a:lvl1pPr>
            <a:lvl2pPr>
              <a:defRPr lang="es-ES" sz="1800"/>
            </a:lvl2pPr>
            <a:lvl3pPr>
              <a:defRPr lang="es-ES" sz="1800"/>
            </a:lvl3pPr>
            <a:lvl4pPr>
              <a:defRPr lang="es-ES" sz="1800"/>
            </a:lvl4pPr>
          </a:lstStyle>
          <a:p>
            <a:pPr rtl="0"/>
            <a:r>
              <a:rPr lang="es-ES">
                <a:cs typeface="Calibri"/>
              </a:rPr>
              <a:t>Haga clic para agregar texto</a:t>
            </a:r>
            <a:endParaRPr lang="es-ES" dirty="0"/>
          </a:p>
          <a:p>
            <a:pPr lvl="1" rtl="0"/>
            <a:r>
              <a:rPr lang="es-ES"/>
              <a:t>Segundo nivel</a:t>
            </a:r>
          </a:p>
          <a:p>
            <a:pPr lvl="2" rtl="0"/>
            <a:r>
              <a:rPr lang="es-ES"/>
              <a:t>Tercer nivel</a:t>
            </a:r>
          </a:p>
          <a:p>
            <a:pPr lvl="3" rtl="0"/>
            <a:r>
              <a:rPr lang="es-ES"/>
              <a:t>Cuarto nivel</a:t>
            </a:r>
          </a:p>
        </p:txBody>
      </p:sp>
      <p:grpSp>
        <p:nvGrpSpPr>
          <p:cNvPr id="93" name="Grupo 92">
            <a:extLst>
              <a:ext uri="{FF2B5EF4-FFF2-40B4-BE49-F238E27FC236}">
                <a16:creationId xmlns:a16="http://schemas.microsoft.com/office/drawing/2014/main" id="{0374DF95-81A4-1CFF-D87E-1DBCA565C792}"/>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H="1">
            <a:off x="285095" y="457964"/>
            <a:ext cx="2211229" cy="2707415"/>
            <a:chOff x="9728105" y="457964"/>
            <a:chExt cx="2211229" cy="2707415"/>
          </a:xfrm>
        </p:grpSpPr>
        <p:grpSp>
          <p:nvGrpSpPr>
            <p:cNvPr id="94" name="Grupo 93">
              <a:extLst>
                <a:ext uri="{FF2B5EF4-FFF2-40B4-BE49-F238E27FC236}">
                  <a16:creationId xmlns:a16="http://schemas.microsoft.com/office/drawing/2014/main" id="{C15172FB-4F23-B7CE-4A45-A96A16F64CA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00" name="Grupo 99">
                <a:extLst>
                  <a:ext uri="{FF2B5EF4-FFF2-40B4-BE49-F238E27FC236}">
                    <a16:creationId xmlns:a16="http://schemas.microsoft.com/office/drawing/2014/main" id="{78A1988F-4EE5-01C8-E1E2-EE21A6AF800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04" name="Conector recto 103">
                  <a:extLst>
                    <a:ext uri="{FF2B5EF4-FFF2-40B4-BE49-F238E27FC236}">
                      <a16:creationId xmlns:a16="http://schemas.microsoft.com/office/drawing/2014/main" id="{59707535-B3AB-7212-B069-A366ABAFE26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05" name="Conector recto 104">
                  <a:extLst>
                    <a:ext uri="{FF2B5EF4-FFF2-40B4-BE49-F238E27FC236}">
                      <a16:creationId xmlns:a16="http://schemas.microsoft.com/office/drawing/2014/main" id="{E14A54E3-A9EA-3476-B996-946D455F3562}"/>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6" name="Rectangle 30">
                  <a:extLst>
                    <a:ext uri="{FF2B5EF4-FFF2-40B4-BE49-F238E27FC236}">
                      <a16:creationId xmlns:a16="http://schemas.microsoft.com/office/drawing/2014/main" id="{8096AB25-3A2B-B9B7-A68E-1974E3ED8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107" name="Rectangle 30">
                  <a:extLst>
                    <a:ext uri="{FF2B5EF4-FFF2-40B4-BE49-F238E27FC236}">
                      <a16:creationId xmlns:a16="http://schemas.microsoft.com/office/drawing/2014/main" id="{2085403A-97EF-4203-C58B-E41070E516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grpSp>
          <p:grpSp>
            <p:nvGrpSpPr>
              <p:cNvPr id="101" name="Grupo 100">
                <a:extLst>
                  <a:ext uri="{FF2B5EF4-FFF2-40B4-BE49-F238E27FC236}">
                    <a16:creationId xmlns:a16="http://schemas.microsoft.com/office/drawing/2014/main" id="{B2F8BD77-64E1-4FBD-81A4-E43A307C934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02" name="Freeform: Shape 101">
                  <a:extLst>
                    <a:ext uri="{FF2B5EF4-FFF2-40B4-BE49-F238E27FC236}">
                      <a16:creationId xmlns:a16="http://schemas.microsoft.com/office/drawing/2014/main" id="{323A0F3A-5730-3AFC-409F-6A67460C5A7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solidFill>
                      <a:schemeClr val="tx1"/>
                    </a:solidFill>
                  </a:endParaRPr>
                </a:p>
              </p:txBody>
            </p:sp>
            <p:sp>
              <p:nvSpPr>
                <p:cNvPr id="103" name="Freeform: Shape 102">
                  <a:extLst>
                    <a:ext uri="{FF2B5EF4-FFF2-40B4-BE49-F238E27FC236}">
                      <a16:creationId xmlns:a16="http://schemas.microsoft.com/office/drawing/2014/main" id="{70681FEE-64CB-7074-366C-42CED63713A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solidFill>
                      <a:schemeClr val="tx1"/>
                    </a:solidFill>
                  </a:endParaRPr>
                </a:p>
              </p:txBody>
            </p:sp>
          </p:grpSp>
        </p:grpSp>
        <p:grpSp>
          <p:nvGrpSpPr>
            <p:cNvPr id="95" name="Grupo 94">
              <a:extLst>
                <a:ext uri="{FF2B5EF4-FFF2-40B4-BE49-F238E27FC236}">
                  <a16:creationId xmlns:a16="http://schemas.microsoft.com/office/drawing/2014/main" id="{08813273-0B3B-17D4-89E5-22B5D640785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96" name="Grupo 95">
                <a:extLst>
                  <a:ext uri="{FF2B5EF4-FFF2-40B4-BE49-F238E27FC236}">
                    <a16:creationId xmlns:a16="http://schemas.microsoft.com/office/drawing/2014/main" id="{8DEE50A8-DEB8-82E4-6939-22346B41BF8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98" name="Freeform 68">
                  <a:extLst>
                    <a:ext uri="{FF2B5EF4-FFF2-40B4-BE49-F238E27FC236}">
                      <a16:creationId xmlns:a16="http://schemas.microsoft.com/office/drawing/2014/main" id="{7C268328-6EF0-F968-28D1-9F0E5B0177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99" name="Freeform 69">
                  <a:extLst>
                    <a:ext uri="{FF2B5EF4-FFF2-40B4-BE49-F238E27FC236}">
                      <a16:creationId xmlns:a16="http://schemas.microsoft.com/office/drawing/2014/main" id="{37BFDF79-1029-8C4B-621E-4A6C9DFB6D8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sp>
            <p:nvSpPr>
              <p:cNvPr id="97" name="Line 70">
                <a:extLst>
                  <a:ext uri="{FF2B5EF4-FFF2-40B4-BE49-F238E27FC236}">
                    <a16:creationId xmlns:a16="http://schemas.microsoft.com/office/drawing/2014/main" id="{20958208-D7CF-3479-7930-E3FB39DAA4D0}"/>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grpSp>
      <p:grpSp>
        <p:nvGrpSpPr>
          <p:cNvPr id="108" name="Grupo 107">
            <a:extLst>
              <a:ext uri="{FF2B5EF4-FFF2-40B4-BE49-F238E27FC236}">
                <a16:creationId xmlns:a16="http://schemas.microsoft.com/office/drawing/2014/main" id="{A5445BB5-50E8-C707-7C74-32796AC9867A}"/>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H="1" flipV="1">
            <a:off x="268449" y="3721100"/>
            <a:ext cx="2211229" cy="2707415"/>
            <a:chOff x="9728105" y="457964"/>
            <a:chExt cx="2211229" cy="2707415"/>
          </a:xfrm>
        </p:grpSpPr>
        <p:grpSp>
          <p:nvGrpSpPr>
            <p:cNvPr id="109" name="Grupo 108">
              <a:extLst>
                <a:ext uri="{FF2B5EF4-FFF2-40B4-BE49-F238E27FC236}">
                  <a16:creationId xmlns:a16="http://schemas.microsoft.com/office/drawing/2014/main" id="{60348311-F256-5764-CF61-E4D36CE7B8B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5" name="Grupo 114">
                <a:extLst>
                  <a:ext uri="{FF2B5EF4-FFF2-40B4-BE49-F238E27FC236}">
                    <a16:creationId xmlns:a16="http://schemas.microsoft.com/office/drawing/2014/main" id="{965C0C66-56A0-6241-4611-3A2493CC25B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19" name="Conector recto 118">
                  <a:extLst>
                    <a:ext uri="{FF2B5EF4-FFF2-40B4-BE49-F238E27FC236}">
                      <a16:creationId xmlns:a16="http://schemas.microsoft.com/office/drawing/2014/main" id="{EACD9C93-31AC-1752-5BBC-966E9B2DBF9F}"/>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0" name="Conector recto 119">
                  <a:extLst>
                    <a:ext uri="{FF2B5EF4-FFF2-40B4-BE49-F238E27FC236}">
                      <a16:creationId xmlns:a16="http://schemas.microsoft.com/office/drawing/2014/main" id="{AD9C47F5-E53F-7F26-B78D-C86305CF0120}"/>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1" name="Rectangle 30">
                  <a:extLst>
                    <a:ext uri="{FF2B5EF4-FFF2-40B4-BE49-F238E27FC236}">
                      <a16:creationId xmlns:a16="http://schemas.microsoft.com/office/drawing/2014/main" id="{83DE65FD-926B-50A2-C5CD-C1ED2C6BFDB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122" name="Rectangle 30">
                  <a:extLst>
                    <a:ext uri="{FF2B5EF4-FFF2-40B4-BE49-F238E27FC236}">
                      <a16:creationId xmlns:a16="http://schemas.microsoft.com/office/drawing/2014/main" id="{B2D4F39F-E241-2969-4965-6940516FC55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grpSp>
          <p:grpSp>
            <p:nvGrpSpPr>
              <p:cNvPr id="116" name="Grupo 115">
                <a:extLst>
                  <a:ext uri="{FF2B5EF4-FFF2-40B4-BE49-F238E27FC236}">
                    <a16:creationId xmlns:a16="http://schemas.microsoft.com/office/drawing/2014/main" id="{38E667E2-23D6-06EC-B435-059EACC0489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7" name="Freeform: Shape 116">
                  <a:extLst>
                    <a:ext uri="{FF2B5EF4-FFF2-40B4-BE49-F238E27FC236}">
                      <a16:creationId xmlns:a16="http://schemas.microsoft.com/office/drawing/2014/main" id="{76B00091-7194-5945-8734-F08C954FA76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solidFill>
                      <a:schemeClr val="tx1"/>
                    </a:solidFill>
                  </a:endParaRPr>
                </a:p>
              </p:txBody>
            </p:sp>
            <p:sp>
              <p:nvSpPr>
                <p:cNvPr id="118" name="Freeform: Shape 117">
                  <a:extLst>
                    <a:ext uri="{FF2B5EF4-FFF2-40B4-BE49-F238E27FC236}">
                      <a16:creationId xmlns:a16="http://schemas.microsoft.com/office/drawing/2014/main" id="{BBC29BA4-16A3-1452-4146-20264C0146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solidFill>
                      <a:schemeClr val="tx1"/>
                    </a:solidFill>
                  </a:endParaRPr>
                </a:p>
              </p:txBody>
            </p:sp>
          </p:grpSp>
        </p:grpSp>
        <p:grpSp>
          <p:nvGrpSpPr>
            <p:cNvPr id="110" name="Grupo 109">
              <a:extLst>
                <a:ext uri="{FF2B5EF4-FFF2-40B4-BE49-F238E27FC236}">
                  <a16:creationId xmlns:a16="http://schemas.microsoft.com/office/drawing/2014/main" id="{6DEF5151-E1C8-79DA-AA94-F406CE561B04}"/>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111" name="Grupo 110">
                <a:extLst>
                  <a:ext uri="{FF2B5EF4-FFF2-40B4-BE49-F238E27FC236}">
                    <a16:creationId xmlns:a16="http://schemas.microsoft.com/office/drawing/2014/main" id="{A63FFA48-1F7E-5963-4AAD-A6E2C1D4B1A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3" name="Freeform 68">
                  <a:extLst>
                    <a:ext uri="{FF2B5EF4-FFF2-40B4-BE49-F238E27FC236}">
                      <a16:creationId xmlns:a16="http://schemas.microsoft.com/office/drawing/2014/main" id="{9B0AC0F7-48CE-DBC4-877B-C36BD9A0E2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14" name="Freeform 69">
                  <a:extLst>
                    <a:ext uri="{FF2B5EF4-FFF2-40B4-BE49-F238E27FC236}">
                      <a16:creationId xmlns:a16="http://schemas.microsoft.com/office/drawing/2014/main" id="{9CE55AA7-08FE-768A-DFEA-13EE468895E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sp>
            <p:nvSpPr>
              <p:cNvPr id="112" name="Line 70">
                <a:extLst>
                  <a:ext uri="{FF2B5EF4-FFF2-40B4-BE49-F238E27FC236}">
                    <a16:creationId xmlns:a16="http://schemas.microsoft.com/office/drawing/2014/main" id="{EE9CD552-7569-2A39-A082-9790C85B6AA4}"/>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grpSp>
      <p:cxnSp>
        <p:nvCxnSpPr>
          <p:cNvPr id="2" name="Conector recto 1">
            <a:extLst>
              <a:ext uri="{FF2B5EF4-FFF2-40B4-BE49-F238E27FC236}">
                <a16:creationId xmlns:a16="http://schemas.microsoft.com/office/drawing/2014/main" id="{6F9AEDFC-F371-37C8-E0DA-7AAFA49CB821}"/>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3157636"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Marcador de fecha 3">
            <a:extLst>
              <a:ext uri="{FF2B5EF4-FFF2-40B4-BE49-F238E27FC236}">
                <a16:creationId xmlns:a16="http://schemas.microsoft.com/office/drawing/2014/main" id="{0FD4A2EC-3D37-5ED6-3C9F-0CE19E6E5BD2}"/>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lang="es-ES" sz="1000" cap="all" spc="200" baseline="0">
                <a:solidFill>
                  <a:schemeClr val="tx1">
                    <a:alpha val="60000"/>
                  </a:schemeClr>
                </a:solidFill>
                <a:latin typeface="+mn-lt"/>
              </a:defRPr>
            </a:lvl1pPr>
          </a:lstStyle>
          <a:p>
            <a:pPr rtl="0"/>
            <a:r>
              <a:rPr lang="es-ES"/>
              <a:t>20XX</a:t>
            </a:r>
            <a:endParaRPr lang="es-ES" dirty="0"/>
          </a:p>
        </p:txBody>
      </p:sp>
      <p:sp>
        <p:nvSpPr>
          <p:cNvPr id="4" name="Marcador de pie de página 6">
            <a:extLst>
              <a:ext uri="{FF2B5EF4-FFF2-40B4-BE49-F238E27FC236}">
                <a16:creationId xmlns:a16="http://schemas.microsoft.com/office/drawing/2014/main" id="{F4A13167-ABFC-A428-5DDD-7F6BAA8E98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s-ES" sz="1200">
                <a:solidFill>
                  <a:schemeClr val="tx1">
                    <a:tint val="75000"/>
                  </a:schemeClr>
                </a:solidFill>
              </a:defRPr>
            </a:lvl1pPr>
          </a:lstStyle>
          <a:p>
            <a:pPr rtl="0"/>
            <a:endParaRPr lang="es-ES" dirty="0"/>
          </a:p>
        </p:txBody>
      </p:sp>
      <p:sp>
        <p:nvSpPr>
          <p:cNvPr id="5" name="Marcador de número de diapositiva 5">
            <a:extLst>
              <a:ext uri="{FF2B5EF4-FFF2-40B4-BE49-F238E27FC236}">
                <a16:creationId xmlns:a16="http://schemas.microsoft.com/office/drawing/2014/main" id="{FCEF8E96-D06F-D077-7044-401B18EE50E6}"/>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lang="es-ES" sz="1000" cap="all" spc="200" baseline="0">
                <a:solidFill>
                  <a:schemeClr val="tx1">
                    <a:alpha val="60000"/>
                  </a:schemeClr>
                </a:solidFill>
                <a:latin typeface="+mn-lt"/>
              </a:defRPr>
            </a:lvl1pPr>
          </a:lstStyle>
          <a:p>
            <a:pPr rtl="0"/>
            <a:fld id="{294A09A9-5501-47C1-A89A-A340965A2BE2}" type="slidenum">
              <a:rPr lang="es-ES" smtClean="0"/>
              <a:pPr rtl="0"/>
              <a:t>‹Nº›</a:t>
            </a:fld>
            <a:endParaRPr lang="es-ES" dirty="0"/>
          </a:p>
        </p:txBody>
      </p:sp>
    </p:spTree>
    <p:extLst>
      <p:ext uri="{BB962C8B-B14F-4D97-AF65-F5344CB8AC3E}">
        <p14:creationId xmlns:p14="http://schemas.microsoft.com/office/powerpoint/2010/main" val="3694129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pPr rtl="0"/>
            <a:r>
              <a:rPr lang="es-ES"/>
              <a:t>20XX</a:t>
            </a:r>
            <a:endParaRPr lang="es-ES" dirty="0"/>
          </a:p>
        </p:txBody>
      </p:sp>
      <p:sp>
        <p:nvSpPr>
          <p:cNvPr id="5" name="Footer Placeholder 4"/>
          <p:cNvSpPr>
            <a:spLocks noGrp="1"/>
          </p:cNvSpPr>
          <p:nvPr>
            <p:ph type="ftr" sz="quarter" idx="11"/>
          </p:nvPr>
        </p:nvSpPr>
        <p:spPr>
          <a:xfrm>
            <a:off x="685800" y="381001"/>
            <a:ext cx="6991492" cy="364065"/>
          </a:xfrm>
        </p:spPr>
        <p:txBody>
          <a:bodyPr/>
          <a:lstStyle/>
          <a:p>
            <a:pPr rtl="0"/>
            <a:endParaRPr lang="es-ES" dirty="0"/>
          </a:p>
        </p:txBody>
      </p:sp>
      <p:sp>
        <p:nvSpPr>
          <p:cNvPr id="6" name="Slide Number Placeholder 5"/>
          <p:cNvSpPr>
            <a:spLocks noGrp="1"/>
          </p:cNvSpPr>
          <p:nvPr>
            <p:ph type="sldNum" sz="quarter" idx="12"/>
          </p:nvPr>
        </p:nvSpPr>
        <p:spPr>
          <a:xfrm>
            <a:off x="10862452" y="381000"/>
            <a:ext cx="643748" cy="365125"/>
          </a:xfrm>
        </p:spPr>
        <p:txBody>
          <a:bodyPr/>
          <a:lstStyle/>
          <a:p>
            <a:pPr rtl="0"/>
            <a:fld id="{294A09A9-5501-47C1-A89A-A340965A2BE2}" type="slidenum">
              <a:rPr lang="es-ES" smtClean="0"/>
              <a:pPr rtl="0"/>
              <a:t>‹Nº›</a:t>
            </a:fld>
            <a:endParaRPr lang="es-ES" dirty="0"/>
          </a:p>
        </p:txBody>
      </p:sp>
    </p:spTree>
    <p:extLst>
      <p:ext uri="{BB962C8B-B14F-4D97-AF65-F5344CB8AC3E}">
        <p14:creationId xmlns:p14="http://schemas.microsoft.com/office/powerpoint/2010/main" val="3592800454"/>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ítulo y contenido 1">
    <p:spTree>
      <p:nvGrpSpPr>
        <p:cNvPr id="1" name=""/>
        <p:cNvGrpSpPr/>
        <p:nvPr/>
      </p:nvGrpSpPr>
      <p:grpSpPr>
        <a:xfrm>
          <a:off x="0" y="0"/>
          <a:ext cx="0" cy="0"/>
          <a:chOff x="0" y="0"/>
          <a:chExt cx="0" cy="0"/>
        </a:xfrm>
      </p:grpSpPr>
      <p:sp>
        <p:nvSpPr>
          <p:cNvPr id="10" name="Título 10">
            <a:extLst>
              <a:ext uri="{FF2B5EF4-FFF2-40B4-BE49-F238E27FC236}">
                <a16:creationId xmlns:a16="http://schemas.microsoft.com/office/drawing/2014/main" id="{15290885-2BB2-6DEC-1F8F-AA5FF9F3F3B0}"/>
              </a:ext>
            </a:extLst>
          </p:cNvPr>
          <p:cNvSpPr>
            <a:spLocks noGrp="1"/>
          </p:cNvSpPr>
          <p:nvPr>
            <p:ph type="title" hasCustomPrompt="1"/>
          </p:nvPr>
        </p:nvSpPr>
        <p:spPr>
          <a:xfrm>
            <a:off x="568164" y="400049"/>
            <a:ext cx="11047042" cy="1185045"/>
          </a:xfrm>
        </p:spPr>
        <p:txBody>
          <a:bodyPr lIns="0" rtlCol="0">
            <a:normAutofit/>
          </a:bodyPr>
          <a:lstStyle>
            <a:lvl1pPr>
              <a:defRPr lang="es-ES" sz="3600"/>
            </a:lvl1pPr>
          </a:lstStyle>
          <a:p>
            <a:pPr rtl="0"/>
            <a:r>
              <a:rPr lang="es-ES"/>
              <a:t>Haga clic para agregar un título</a:t>
            </a:r>
          </a:p>
        </p:txBody>
      </p:sp>
      <p:sp>
        <p:nvSpPr>
          <p:cNvPr id="8" name="Marcador de posición de tabla 7">
            <a:extLst>
              <a:ext uri="{FF2B5EF4-FFF2-40B4-BE49-F238E27FC236}">
                <a16:creationId xmlns:a16="http://schemas.microsoft.com/office/drawing/2014/main" id="{C06F9AAF-6332-F1FC-4AAC-EF9A6B867C25}"/>
              </a:ext>
            </a:extLst>
          </p:cNvPr>
          <p:cNvSpPr>
            <a:spLocks noGrp="1"/>
          </p:cNvSpPr>
          <p:nvPr>
            <p:ph type="tbl" sz="quarter" idx="10" hasCustomPrompt="1"/>
          </p:nvPr>
        </p:nvSpPr>
        <p:spPr>
          <a:xfrm>
            <a:off x="568324" y="2082801"/>
            <a:ext cx="11055511" cy="3856094"/>
          </a:xfrm>
        </p:spPr>
        <p:txBody>
          <a:bodyPr rtlCol="0"/>
          <a:lstStyle>
            <a:lvl1pPr>
              <a:defRPr lang="es-ES"/>
            </a:lvl1pPr>
          </a:lstStyle>
          <a:p>
            <a:pPr rtl="0"/>
            <a:r>
              <a:rPr lang="es-ES"/>
              <a:t>Haga clic para agregar una tabla</a:t>
            </a:r>
          </a:p>
        </p:txBody>
      </p:sp>
      <p:cxnSp>
        <p:nvCxnSpPr>
          <p:cNvPr id="2" name="Conector recto 1">
            <a:extLst>
              <a:ext uri="{FF2B5EF4-FFF2-40B4-BE49-F238E27FC236}">
                <a16:creationId xmlns:a16="http://schemas.microsoft.com/office/drawing/2014/main" id="{09F8C9F9-EE8B-8F0D-2DF6-5E4D272BD01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Marcador de fecha 3">
            <a:extLst>
              <a:ext uri="{FF2B5EF4-FFF2-40B4-BE49-F238E27FC236}">
                <a16:creationId xmlns:a16="http://schemas.microsoft.com/office/drawing/2014/main" id="{5A24BD84-5B1C-458E-6F04-4D0EB689EFAC}"/>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lang="es-ES" sz="1000" cap="all" spc="200" baseline="0">
                <a:solidFill>
                  <a:schemeClr val="tx1">
                    <a:alpha val="60000"/>
                  </a:schemeClr>
                </a:solidFill>
                <a:latin typeface="+mn-lt"/>
              </a:defRPr>
            </a:lvl1pPr>
          </a:lstStyle>
          <a:p>
            <a:pPr rtl="0"/>
            <a:r>
              <a:rPr lang="es-ES"/>
              <a:t>20XX</a:t>
            </a:r>
            <a:endParaRPr lang="es-ES" dirty="0"/>
          </a:p>
        </p:txBody>
      </p:sp>
      <p:sp>
        <p:nvSpPr>
          <p:cNvPr id="5" name="Marcador de pie de página 6">
            <a:extLst>
              <a:ext uri="{FF2B5EF4-FFF2-40B4-BE49-F238E27FC236}">
                <a16:creationId xmlns:a16="http://schemas.microsoft.com/office/drawing/2014/main" id="{379A34A7-6D50-3F63-9153-F866AF62D8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s-ES" sz="1200">
                <a:solidFill>
                  <a:schemeClr val="tx1">
                    <a:tint val="75000"/>
                  </a:schemeClr>
                </a:solidFill>
              </a:defRPr>
            </a:lvl1pPr>
          </a:lstStyle>
          <a:p>
            <a:pPr rtl="0"/>
            <a:endParaRPr lang="es-ES" dirty="0"/>
          </a:p>
        </p:txBody>
      </p:sp>
      <p:sp>
        <p:nvSpPr>
          <p:cNvPr id="6" name="Marcador de número de diapositiva 5">
            <a:extLst>
              <a:ext uri="{FF2B5EF4-FFF2-40B4-BE49-F238E27FC236}">
                <a16:creationId xmlns:a16="http://schemas.microsoft.com/office/drawing/2014/main" id="{6D424B4E-13D0-A782-7ECD-A34870A98410}"/>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lang="es-ES" sz="1000" cap="all" spc="200" baseline="0">
                <a:solidFill>
                  <a:schemeClr val="tx1">
                    <a:alpha val="60000"/>
                  </a:schemeClr>
                </a:solidFill>
                <a:latin typeface="+mn-lt"/>
              </a:defRPr>
            </a:lvl1pPr>
          </a:lstStyle>
          <a:p>
            <a:pPr rtl="0"/>
            <a:fld id="{294A09A9-5501-47C1-A89A-A340965A2BE2}" type="slidenum">
              <a:rPr lang="es-ES" smtClean="0"/>
              <a:pPr rtl="0"/>
              <a:t>‹Nº›</a:t>
            </a:fld>
            <a:endParaRPr lang="es-ES" dirty="0"/>
          </a:p>
        </p:txBody>
      </p:sp>
    </p:spTree>
    <p:extLst>
      <p:ext uri="{BB962C8B-B14F-4D97-AF65-F5344CB8AC3E}">
        <p14:creationId xmlns:p14="http://schemas.microsoft.com/office/powerpoint/2010/main" val="1372053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pPr rtl="0"/>
            <a:r>
              <a:rPr lang="es-ES"/>
              <a:t>20XX</a:t>
            </a:r>
            <a:endParaRPr lang="es-ES" dirty="0"/>
          </a:p>
        </p:txBody>
      </p:sp>
      <p:sp>
        <p:nvSpPr>
          <p:cNvPr id="6" name="Footer Placeholder 5"/>
          <p:cNvSpPr>
            <a:spLocks noGrp="1"/>
          </p:cNvSpPr>
          <p:nvPr>
            <p:ph type="ftr" sz="quarter" idx="11"/>
          </p:nvPr>
        </p:nvSpPr>
        <p:spPr/>
        <p:txBody>
          <a:bodyPr/>
          <a:lstStyle/>
          <a:p>
            <a:pPr rtl="0"/>
            <a:endParaRPr lang="es-ES" dirty="0"/>
          </a:p>
        </p:txBody>
      </p:sp>
      <p:sp>
        <p:nvSpPr>
          <p:cNvPr id="7" name="Slide Number Placeholder 6"/>
          <p:cNvSpPr>
            <a:spLocks noGrp="1"/>
          </p:cNvSpPr>
          <p:nvPr>
            <p:ph type="sldNum" sz="quarter" idx="12"/>
          </p:nvPr>
        </p:nvSpPr>
        <p:spPr/>
        <p:txBody>
          <a:bodyPr/>
          <a:lstStyle/>
          <a:p>
            <a:pPr rtl="0"/>
            <a:fld id="{294A09A9-5501-47C1-A89A-A340965A2BE2}" type="slidenum">
              <a:rPr lang="es-ES" smtClean="0"/>
              <a:pPr rtl="0"/>
              <a:t>‹Nº›</a:t>
            </a:fld>
            <a:endParaRPr lang="es-ES" dirty="0"/>
          </a:p>
        </p:txBody>
      </p:sp>
    </p:spTree>
    <p:extLst>
      <p:ext uri="{BB962C8B-B14F-4D97-AF65-F5344CB8AC3E}">
        <p14:creationId xmlns:p14="http://schemas.microsoft.com/office/powerpoint/2010/main" val="10214580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pPr rtl="0"/>
            <a:r>
              <a:rPr lang="es-ES"/>
              <a:t>20XX</a:t>
            </a:r>
            <a:endParaRPr lang="es-ES" dirty="0"/>
          </a:p>
        </p:txBody>
      </p:sp>
      <p:sp>
        <p:nvSpPr>
          <p:cNvPr id="8" name="Footer Placeholder 7"/>
          <p:cNvSpPr>
            <a:spLocks noGrp="1"/>
          </p:cNvSpPr>
          <p:nvPr>
            <p:ph type="ftr" sz="quarter" idx="11"/>
          </p:nvPr>
        </p:nvSpPr>
        <p:spPr/>
        <p:txBody>
          <a:bodyPr/>
          <a:lstStyle/>
          <a:p>
            <a:pPr rtl="0"/>
            <a:endParaRPr lang="es-ES" dirty="0"/>
          </a:p>
        </p:txBody>
      </p:sp>
      <p:sp>
        <p:nvSpPr>
          <p:cNvPr id="9" name="Slide Number Placeholder 8"/>
          <p:cNvSpPr>
            <a:spLocks noGrp="1"/>
          </p:cNvSpPr>
          <p:nvPr>
            <p:ph type="sldNum" sz="quarter" idx="12"/>
          </p:nvPr>
        </p:nvSpPr>
        <p:spPr/>
        <p:txBody>
          <a:bodyPr/>
          <a:lstStyle/>
          <a:p>
            <a:pPr rtl="0"/>
            <a:fld id="{294A09A9-5501-47C1-A89A-A340965A2BE2}" type="slidenum">
              <a:rPr lang="es-ES" smtClean="0"/>
              <a:pPr rtl="0"/>
              <a:t>‹Nº›</a:t>
            </a:fld>
            <a:endParaRPr lang="es-ES" dirty="0"/>
          </a:p>
        </p:txBody>
      </p:sp>
    </p:spTree>
    <p:extLst>
      <p:ext uri="{BB962C8B-B14F-4D97-AF65-F5344CB8AC3E}">
        <p14:creationId xmlns:p14="http://schemas.microsoft.com/office/powerpoint/2010/main" val="337169728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grpSp>
        <p:nvGrpSpPr>
          <p:cNvPr id="6" name="Grupo 5">
            <a:extLst>
              <a:ext uri="{FF2B5EF4-FFF2-40B4-BE49-F238E27FC236}">
                <a16:creationId xmlns:a16="http://schemas.microsoft.com/office/drawing/2014/main" id="{7221FA14-E4A6-4A10-B79B-050B3FFC9080}"/>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upo 6">
              <a:extLst>
                <a:ext uri="{FF2B5EF4-FFF2-40B4-BE49-F238E27FC236}">
                  <a16:creationId xmlns:a16="http://schemas.microsoft.com/office/drawing/2014/main" id="{3408EB58-0C54-4F6F-998F-280ADFFB4E0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C58034C-8E25-4BC4-A8EE-2F9EB4D4889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87" name="Freeform 69">
                <a:extLst>
                  <a:ext uri="{FF2B5EF4-FFF2-40B4-BE49-F238E27FC236}">
                    <a16:creationId xmlns:a16="http://schemas.microsoft.com/office/drawing/2014/main" id="{300FFC4E-D326-4DC6-830E-20D46BC15C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88" name="Line 70">
                <a:extLst>
                  <a:ext uri="{FF2B5EF4-FFF2-40B4-BE49-F238E27FC236}">
                    <a16:creationId xmlns:a16="http://schemas.microsoft.com/office/drawing/2014/main" id="{B96A0516-DE08-439C-ABB5-8D5A88956EF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grpSp>
          <p:nvGrpSpPr>
            <p:cNvPr id="8" name="Grupo 7">
              <a:extLst>
                <a:ext uri="{FF2B5EF4-FFF2-40B4-BE49-F238E27FC236}">
                  <a16:creationId xmlns:a16="http://schemas.microsoft.com/office/drawing/2014/main" id="{885A9F6E-1253-43B2-A6FD-DD7D170D87A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EDE468B7-F67A-4E49-A38C-A345A82FB14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solidFill>
                    <a:schemeClr val="tx1"/>
                  </a:solidFill>
                </a:endParaRPr>
              </a:p>
            </p:txBody>
          </p:sp>
          <p:grpSp>
            <p:nvGrpSpPr>
              <p:cNvPr id="49" name="Grupo 48">
                <a:extLst>
                  <a:ext uri="{FF2B5EF4-FFF2-40B4-BE49-F238E27FC236}">
                    <a16:creationId xmlns:a16="http://schemas.microsoft.com/office/drawing/2014/main" id="{ED7C91AE-0F3F-415B-A8AE-2D72A3EEB4B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D058243-6B14-4DEF-B367-76353638C90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65" name="Freeform 81">
                  <a:extLst>
                    <a:ext uri="{FF2B5EF4-FFF2-40B4-BE49-F238E27FC236}">
                      <a16:creationId xmlns:a16="http://schemas.microsoft.com/office/drawing/2014/main" id="{81EF068C-08A9-4FD8-9DC9-22A673618B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66" name="Freeform 61">
                  <a:extLst>
                    <a:ext uri="{FF2B5EF4-FFF2-40B4-BE49-F238E27FC236}">
                      <a16:creationId xmlns:a16="http://schemas.microsoft.com/office/drawing/2014/main" id="{BCA26AD7-9AEF-47F2-9900-C6A15932066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67" name="Freeform 78">
                  <a:extLst>
                    <a:ext uri="{FF2B5EF4-FFF2-40B4-BE49-F238E27FC236}">
                      <a16:creationId xmlns:a16="http://schemas.microsoft.com/office/drawing/2014/main" id="{2CFEBAEE-CFFA-4C8A-BF35-C7CEA86B47A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68" name="Freeform 84">
                  <a:extLst>
                    <a:ext uri="{FF2B5EF4-FFF2-40B4-BE49-F238E27FC236}">
                      <a16:creationId xmlns:a16="http://schemas.microsoft.com/office/drawing/2014/main" id="{84C872F2-025B-45C5-A741-9E6D5536C67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69" name="Freeform 87">
                  <a:extLst>
                    <a:ext uri="{FF2B5EF4-FFF2-40B4-BE49-F238E27FC236}">
                      <a16:creationId xmlns:a16="http://schemas.microsoft.com/office/drawing/2014/main" id="{55B8F457-A783-4649-BA57-EC4F7FE533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70" name="Freeform 60">
                  <a:extLst>
                    <a:ext uri="{FF2B5EF4-FFF2-40B4-BE49-F238E27FC236}">
                      <a16:creationId xmlns:a16="http://schemas.microsoft.com/office/drawing/2014/main" id="{286B089E-3465-4585-8667-92DBA0A41D0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71" name="Freeform 59">
                  <a:extLst>
                    <a:ext uri="{FF2B5EF4-FFF2-40B4-BE49-F238E27FC236}">
                      <a16:creationId xmlns:a16="http://schemas.microsoft.com/office/drawing/2014/main" id="{31BCBB28-965F-4E08-8265-43D441BC3B4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72" name="Freeform 62">
                  <a:extLst>
                    <a:ext uri="{FF2B5EF4-FFF2-40B4-BE49-F238E27FC236}">
                      <a16:creationId xmlns:a16="http://schemas.microsoft.com/office/drawing/2014/main" id="{8A7F6409-3576-4BED-8E6E-B6806A82C82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73" name="Freeform 65">
                  <a:extLst>
                    <a:ext uri="{FF2B5EF4-FFF2-40B4-BE49-F238E27FC236}">
                      <a16:creationId xmlns:a16="http://schemas.microsoft.com/office/drawing/2014/main" id="{68BC5ADE-340B-4F5F-9462-D97AAAA6F66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74" name="Freeform 79">
                  <a:extLst>
                    <a:ext uri="{FF2B5EF4-FFF2-40B4-BE49-F238E27FC236}">
                      <a16:creationId xmlns:a16="http://schemas.microsoft.com/office/drawing/2014/main" id="{B621FBE1-3866-470A-A15F-1BE995A2F2D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75" name="Freeform 82">
                  <a:extLst>
                    <a:ext uri="{FF2B5EF4-FFF2-40B4-BE49-F238E27FC236}">
                      <a16:creationId xmlns:a16="http://schemas.microsoft.com/office/drawing/2014/main" id="{0A6E21C6-7A93-442E-BB1E-A91B11A702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76" name="Freeform 85">
                  <a:extLst>
                    <a:ext uri="{FF2B5EF4-FFF2-40B4-BE49-F238E27FC236}">
                      <a16:creationId xmlns:a16="http://schemas.microsoft.com/office/drawing/2014/main" id="{43471A9F-6D66-46BF-9182-B27BDDB9C8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77" name="Freeform 88">
                  <a:extLst>
                    <a:ext uri="{FF2B5EF4-FFF2-40B4-BE49-F238E27FC236}">
                      <a16:creationId xmlns:a16="http://schemas.microsoft.com/office/drawing/2014/main" id="{710D7C48-4620-4F86-916A-D9593307F89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nvGrpSpPr>
                <p:cNvPr id="78" name="Grupo 77">
                  <a:extLst>
                    <a:ext uri="{FF2B5EF4-FFF2-40B4-BE49-F238E27FC236}">
                      <a16:creationId xmlns:a16="http://schemas.microsoft.com/office/drawing/2014/main" id="{103C5984-4B55-4C8E-96F5-274FA796A0D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72DD8CDC-8F79-4D6F-962B-9A5FE9E9D4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80" name="Line 66">
                    <a:extLst>
                      <a:ext uri="{FF2B5EF4-FFF2-40B4-BE49-F238E27FC236}">
                        <a16:creationId xmlns:a16="http://schemas.microsoft.com/office/drawing/2014/main" id="{F2735A3C-AA9A-4D20-82B6-738D84E6985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81" name="Line 67">
                    <a:extLst>
                      <a:ext uri="{FF2B5EF4-FFF2-40B4-BE49-F238E27FC236}">
                        <a16:creationId xmlns:a16="http://schemas.microsoft.com/office/drawing/2014/main" id="{1D270A79-E53A-477A-B378-749009E0693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82" name="Line 80">
                    <a:extLst>
                      <a:ext uri="{FF2B5EF4-FFF2-40B4-BE49-F238E27FC236}">
                        <a16:creationId xmlns:a16="http://schemas.microsoft.com/office/drawing/2014/main" id="{8E7D9D54-4F79-4968-B5A1-297B0D717DF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83" name="Line 83">
                    <a:extLst>
                      <a:ext uri="{FF2B5EF4-FFF2-40B4-BE49-F238E27FC236}">
                        <a16:creationId xmlns:a16="http://schemas.microsoft.com/office/drawing/2014/main" id="{A2A11FD8-BC57-433D-A85D-A514E31AEF3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84" name="Line 86">
                    <a:extLst>
                      <a:ext uri="{FF2B5EF4-FFF2-40B4-BE49-F238E27FC236}">
                        <a16:creationId xmlns:a16="http://schemas.microsoft.com/office/drawing/2014/main" id="{6EE6E874-6F77-44CF-A219-52C17F58575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85" name="Line 89">
                    <a:extLst>
                      <a:ext uri="{FF2B5EF4-FFF2-40B4-BE49-F238E27FC236}">
                        <a16:creationId xmlns:a16="http://schemas.microsoft.com/office/drawing/2014/main" id="{503125C2-16D7-4EF0-AEC8-DBD57EB6DD6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grpSp>
          <p:grpSp>
            <p:nvGrpSpPr>
              <p:cNvPr id="50" name="Grupo 49">
                <a:extLst>
                  <a:ext uri="{FF2B5EF4-FFF2-40B4-BE49-F238E27FC236}">
                    <a16:creationId xmlns:a16="http://schemas.microsoft.com/office/drawing/2014/main" id="{969AFCEA-6BCD-4BCB-BDC4-0D57F7C05C2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upo 55">
                  <a:extLst>
                    <a:ext uri="{FF2B5EF4-FFF2-40B4-BE49-F238E27FC236}">
                      <a16:creationId xmlns:a16="http://schemas.microsoft.com/office/drawing/2014/main" id="{872764CA-39D7-43B7-9D60-56E3D1ECF43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Conector recto 59">
                    <a:extLst>
                      <a:ext uri="{FF2B5EF4-FFF2-40B4-BE49-F238E27FC236}">
                        <a16:creationId xmlns:a16="http://schemas.microsoft.com/office/drawing/2014/main" id="{F096FA13-F6D1-44A6-B030-301CD587A045}"/>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Conector recto 60">
                    <a:extLst>
                      <a:ext uri="{FF2B5EF4-FFF2-40B4-BE49-F238E27FC236}">
                        <a16:creationId xmlns:a16="http://schemas.microsoft.com/office/drawing/2014/main" id="{DFA8FF6A-88BE-457C-9D37-556BE1A43F8B}"/>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15F2B477-1115-4CD2-815F-683A2416AE7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63" name="Rectangle 30">
                    <a:extLst>
                      <a:ext uri="{FF2B5EF4-FFF2-40B4-BE49-F238E27FC236}">
                        <a16:creationId xmlns:a16="http://schemas.microsoft.com/office/drawing/2014/main" id="{4389BC90-26E7-4F1C-96C9-D0CBF837A32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grpSp>
            <p:grpSp>
              <p:nvGrpSpPr>
                <p:cNvPr id="57" name="Grupo 56">
                  <a:extLst>
                    <a:ext uri="{FF2B5EF4-FFF2-40B4-BE49-F238E27FC236}">
                      <a16:creationId xmlns:a16="http://schemas.microsoft.com/office/drawing/2014/main" id="{3FCF31D9-A206-4C1C-B302-1F68BD44D81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5E723C47-B3D1-483D-87A9-2D284FC151C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solidFill>
                        <a:schemeClr val="tx1"/>
                      </a:solidFill>
                    </a:endParaRPr>
                  </a:p>
                </p:txBody>
              </p:sp>
              <p:sp>
                <p:nvSpPr>
                  <p:cNvPr id="59" name="Freeform: Shape 58">
                    <a:extLst>
                      <a:ext uri="{FF2B5EF4-FFF2-40B4-BE49-F238E27FC236}">
                        <a16:creationId xmlns:a16="http://schemas.microsoft.com/office/drawing/2014/main" id="{E49CDA12-F7C5-43E3-AA70-18B14948274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solidFill>
                        <a:schemeClr val="tx1"/>
                      </a:solidFill>
                    </a:endParaRPr>
                  </a:p>
                </p:txBody>
              </p:sp>
            </p:grpSp>
          </p:grpSp>
          <p:grpSp>
            <p:nvGrpSpPr>
              <p:cNvPr id="51" name="Grupo 50">
                <a:extLst>
                  <a:ext uri="{FF2B5EF4-FFF2-40B4-BE49-F238E27FC236}">
                    <a16:creationId xmlns:a16="http://schemas.microsoft.com/office/drawing/2014/main" id="{08715595-7F5D-42FD-BF95-030F368009E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upo 51">
                  <a:extLst>
                    <a:ext uri="{FF2B5EF4-FFF2-40B4-BE49-F238E27FC236}">
                      <a16:creationId xmlns:a16="http://schemas.microsoft.com/office/drawing/2014/main" id="{92C9D455-503F-4A09-8A2E-F8A05210F60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D6B49C40-B374-4990-9BDF-5EB69C0155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55" name="Freeform 69">
                    <a:extLst>
                      <a:ext uri="{FF2B5EF4-FFF2-40B4-BE49-F238E27FC236}">
                        <a16:creationId xmlns:a16="http://schemas.microsoft.com/office/drawing/2014/main" id="{B108B0CB-35A8-4BCE-89C0-0E08985AF5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sp>
              <p:nvSpPr>
                <p:cNvPr id="53" name="Line 70">
                  <a:extLst>
                    <a:ext uri="{FF2B5EF4-FFF2-40B4-BE49-F238E27FC236}">
                      <a16:creationId xmlns:a16="http://schemas.microsoft.com/office/drawing/2014/main" id="{195D7EC3-E447-4DA7-8095-B7833CD9294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grpSp>
        <p:grpSp>
          <p:nvGrpSpPr>
            <p:cNvPr id="9" name="Grupo 8">
              <a:extLst>
                <a:ext uri="{FF2B5EF4-FFF2-40B4-BE49-F238E27FC236}">
                  <a16:creationId xmlns:a16="http://schemas.microsoft.com/office/drawing/2014/main" id="{70C53E12-7534-4BAD-8C82-CAC46445B23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654613FA-140A-4A06-ADE6-BA51F42DD7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solidFill>
                    <a:schemeClr val="tx1"/>
                  </a:solidFill>
                </a:endParaRPr>
              </a:p>
            </p:txBody>
          </p:sp>
          <p:grpSp>
            <p:nvGrpSpPr>
              <p:cNvPr id="11" name="Grupo 10">
                <a:extLst>
                  <a:ext uri="{FF2B5EF4-FFF2-40B4-BE49-F238E27FC236}">
                    <a16:creationId xmlns:a16="http://schemas.microsoft.com/office/drawing/2014/main" id="{F92B6486-9D09-44E5-9B71-14C2C8FCE20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14B57CCC-7B95-4773-A8B7-2711852895C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27" name="Freeform 81">
                  <a:extLst>
                    <a:ext uri="{FF2B5EF4-FFF2-40B4-BE49-F238E27FC236}">
                      <a16:creationId xmlns:a16="http://schemas.microsoft.com/office/drawing/2014/main" id="{75D0A047-9624-43FC-9479-A0DF1B67882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28" name="Freeform 61">
                  <a:extLst>
                    <a:ext uri="{FF2B5EF4-FFF2-40B4-BE49-F238E27FC236}">
                      <a16:creationId xmlns:a16="http://schemas.microsoft.com/office/drawing/2014/main" id="{D04F496F-714E-41D6-A951-8B9802925E2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29" name="Freeform 78">
                  <a:extLst>
                    <a:ext uri="{FF2B5EF4-FFF2-40B4-BE49-F238E27FC236}">
                      <a16:creationId xmlns:a16="http://schemas.microsoft.com/office/drawing/2014/main" id="{B7E8DB4E-FBB8-4DF7-8410-6E4CFDE77BF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30" name="Freeform 84">
                  <a:extLst>
                    <a:ext uri="{FF2B5EF4-FFF2-40B4-BE49-F238E27FC236}">
                      <a16:creationId xmlns:a16="http://schemas.microsoft.com/office/drawing/2014/main" id="{89BBF8BC-7B72-4361-8019-D837F26387C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31" name="Freeform 87">
                  <a:extLst>
                    <a:ext uri="{FF2B5EF4-FFF2-40B4-BE49-F238E27FC236}">
                      <a16:creationId xmlns:a16="http://schemas.microsoft.com/office/drawing/2014/main" id="{65EE7332-6E3C-4C4E-BB82-7DC2B9EA555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32" name="Freeform 60">
                  <a:extLst>
                    <a:ext uri="{FF2B5EF4-FFF2-40B4-BE49-F238E27FC236}">
                      <a16:creationId xmlns:a16="http://schemas.microsoft.com/office/drawing/2014/main" id="{6E44F261-1506-4D35-A8A7-009F25A52F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33" name="Freeform 59">
                  <a:extLst>
                    <a:ext uri="{FF2B5EF4-FFF2-40B4-BE49-F238E27FC236}">
                      <a16:creationId xmlns:a16="http://schemas.microsoft.com/office/drawing/2014/main" id="{D02835CA-E448-4F26-8C77-7FD67131279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34" name="Freeform 62">
                  <a:extLst>
                    <a:ext uri="{FF2B5EF4-FFF2-40B4-BE49-F238E27FC236}">
                      <a16:creationId xmlns:a16="http://schemas.microsoft.com/office/drawing/2014/main" id="{733838DD-28AA-4012-AF60-780BEF4A56E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35" name="Freeform 65">
                  <a:extLst>
                    <a:ext uri="{FF2B5EF4-FFF2-40B4-BE49-F238E27FC236}">
                      <a16:creationId xmlns:a16="http://schemas.microsoft.com/office/drawing/2014/main" id="{A0978CC9-2CE9-4E5B-BFAC-D89B92474D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36" name="Freeform 79">
                  <a:extLst>
                    <a:ext uri="{FF2B5EF4-FFF2-40B4-BE49-F238E27FC236}">
                      <a16:creationId xmlns:a16="http://schemas.microsoft.com/office/drawing/2014/main" id="{4AF8CA26-C4D3-484F-A933-366C0F6007D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37" name="Freeform 82">
                  <a:extLst>
                    <a:ext uri="{FF2B5EF4-FFF2-40B4-BE49-F238E27FC236}">
                      <a16:creationId xmlns:a16="http://schemas.microsoft.com/office/drawing/2014/main" id="{CD17CE47-91D7-4BC7-8042-642F45E9662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38" name="Freeform 85">
                  <a:extLst>
                    <a:ext uri="{FF2B5EF4-FFF2-40B4-BE49-F238E27FC236}">
                      <a16:creationId xmlns:a16="http://schemas.microsoft.com/office/drawing/2014/main" id="{EB2863A3-941B-4BEE-B7D5-C23F5CAEEAD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39" name="Freeform 88">
                  <a:extLst>
                    <a:ext uri="{FF2B5EF4-FFF2-40B4-BE49-F238E27FC236}">
                      <a16:creationId xmlns:a16="http://schemas.microsoft.com/office/drawing/2014/main" id="{4227E5F1-D7F9-4D50-956B-C3371CCCE7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nvGrpSpPr>
                <p:cNvPr id="40" name="Grupo 39">
                  <a:extLst>
                    <a:ext uri="{FF2B5EF4-FFF2-40B4-BE49-F238E27FC236}">
                      <a16:creationId xmlns:a16="http://schemas.microsoft.com/office/drawing/2014/main" id="{9D533F96-FC6E-4B36-8C6F-56093F88DDB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71581646-5955-43C1-8199-5CD68EE5A96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42" name="Line 66">
                    <a:extLst>
                      <a:ext uri="{FF2B5EF4-FFF2-40B4-BE49-F238E27FC236}">
                        <a16:creationId xmlns:a16="http://schemas.microsoft.com/office/drawing/2014/main" id="{953988AC-604E-4357-A024-058AE8583C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43" name="Line 67">
                    <a:extLst>
                      <a:ext uri="{FF2B5EF4-FFF2-40B4-BE49-F238E27FC236}">
                        <a16:creationId xmlns:a16="http://schemas.microsoft.com/office/drawing/2014/main" id="{7D9CA1AF-6269-42C9-8077-0517E116F46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44" name="Line 80">
                    <a:extLst>
                      <a:ext uri="{FF2B5EF4-FFF2-40B4-BE49-F238E27FC236}">
                        <a16:creationId xmlns:a16="http://schemas.microsoft.com/office/drawing/2014/main" id="{00BDC4E1-B3A2-4A64-ABD4-15F69449C09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45" name="Line 83">
                    <a:extLst>
                      <a:ext uri="{FF2B5EF4-FFF2-40B4-BE49-F238E27FC236}">
                        <a16:creationId xmlns:a16="http://schemas.microsoft.com/office/drawing/2014/main" id="{A9011C94-C1F6-4988-A552-2597D850CA8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46" name="Line 86">
                    <a:extLst>
                      <a:ext uri="{FF2B5EF4-FFF2-40B4-BE49-F238E27FC236}">
                        <a16:creationId xmlns:a16="http://schemas.microsoft.com/office/drawing/2014/main" id="{98E7E816-7088-4437-AF65-804D3F89E8A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47" name="Line 89">
                    <a:extLst>
                      <a:ext uri="{FF2B5EF4-FFF2-40B4-BE49-F238E27FC236}">
                        <a16:creationId xmlns:a16="http://schemas.microsoft.com/office/drawing/2014/main" id="{C1DF1E8A-EE6E-4B5B-AD3A-150BB2BA8C6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grpSp>
          <p:grpSp>
            <p:nvGrpSpPr>
              <p:cNvPr id="12" name="Grupo 11">
                <a:extLst>
                  <a:ext uri="{FF2B5EF4-FFF2-40B4-BE49-F238E27FC236}">
                    <a16:creationId xmlns:a16="http://schemas.microsoft.com/office/drawing/2014/main" id="{55E0137C-8870-4BAD-B1FC-5E27CAFD234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upo 17">
                  <a:extLst>
                    <a:ext uri="{FF2B5EF4-FFF2-40B4-BE49-F238E27FC236}">
                      <a16:creationId xmlns:a16="http://schemas.microsoft.com/office/drawing/2014/main" id="{56234624-7AAC-40C8-BEA4-EFBF54A292C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Conector recto 21">
                    <a:extLst>
                      <a:ext uri="{FF2B5EF4-FFF2-40B4-BE49-F238E27FC236}">
                        <a16:creationId xmlns:a16="http://schemas.microsoft.com/office/drawing/2014/main" id="{587E8360-4BF8-41F6-8973-C15F0129F52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Conector recto 22">
                    <a:extLst>
                      <a:ext uri="{FF2B5EF4-FFF2-40B4-BE49-F238E27FC236}">
                        <a16:creationId xmlns:a16="http://schemas.microsoft.com/office/drawing/2014/main" id="{448ED44A-2E66-43AD-8FB0-F40DC3433A42}"/>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B06624A6-3369-4B5B-A6A8-4F32CCB78B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25" name="Rectangle 30">
                    <a:extLst>
                      <a:ext uri="{FF2B5EF4-FFF2-40B4-BE49-F238E27FC236}">
                        <a16:creationId xmlns:a16="http://schemas.microsoft.com/office/drawing/2014/main" id="{70A1F52F-3057-435D-B367-6D432085AC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grpSp>
            <p:grpSp>
              <p:nvGrpSpPr>
                <p:cNvPr id="19" name="Grupo 18">
                  <a:extLst>
                    <a:ext uri="{FF2B5EF4-FFF2-40B4-BE49-F238E27FC236}">
                      <a16:creationId xmlns:a16="http://schemas.microsoft.com/office/drawing/2014/main" id="{23DDA012-86B9-48CC-90C2-BBCEC043B82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D578CD94-2D97-4639-89ED-BE1F2CC2E0F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solidFill>
                        <a:schemeClr val="tx1"/>
                      </a:solidFill>
                    </a:endParaRPr>
                  </a:p>
                </p:txBody>
              </p:sp>
              <p:sp>
                <p:nvSpPr>
                  <p:cNvPr id="21" name="Freeform: Shape 20">
                    <a:extLst>
                      <a:ext uri="{FF2B5EF4-FFF2-40B4-BE49-F238E27FC236}">
                        <a16:creationId xmlns:a16="http://schemas.microsoft.com/office/drawing/2014/main" id="{4604E67E-15BA-4088-8695-38CC3E89781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solidFill>
                        <a:schemeClr val="tx1"/>
                      </a:solidFill>
                    </a:endParaRPr>
                  </a:p>
                </p:txBody>
              </p:sp>
            </p:grpSp>
          </p:grpSp>
          <p:grpSp>
            <p:nvGrpSpPr>
              <p:cNvPr id="13" name="Grupo 12">
                <a:extLst>
                  <a:ext uri="{FF2B5EF4-FFF2-40B4-BE49-F238E27FC236}">
                    <a16:creationId xmlns:a16="http://schemas.microsoft.com/office/drawing/2014/main" id="{73572ABA-1817-4404-957F-75B341117D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upo 13">
                  <a:extLst>
                    <a:ext uri="{FF2B5EF4-FFF2-40B4-BE49-F238E27FC236}">
                      <a16:creationId xmlns:a16="http://schemas.microsoft.com/office/drawing/2014/main" id="{D0124D58-E857-4D53-9F8D-DD92FCDD9DD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1CBEAE54-8141-4A66-B23A-A06051AB9CD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sp>
                <p:nvSpPr>
                  <p:cNvPr id="17" name="Freeform 69">
                    <a:extLst>
                      <a:ext uri="{FF2B5EF4-FFF2-40B4-BE49-F238E27FC236}">
                        <a16:creationId xmlns:a16="http://schemas.microsoft.com/office/drawing/2014/main" id="{A70D98C0-2B3C-4628-9A31-8E6A0CDB084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sp>
              <p:nvSpPr>
                <p:cNvPr id="15" name="Line 70">
                  <a:extLst>
                    <a:ext uri="{FF2B5EF4-FFF2-40B4-BE49-F238E27FC236}">
                      <a16:creationId xmlns:a16="http://schemas.microsoft.com/office/drawing/2014/main" id="{54FE6ED9-9B31-41B2-AFBB-3BC563AC50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defPPr>
                    <a:defRPr lang="es-ES"/>
                  </a:defPPr>
                </a:lstStyle>
                <a:p>
                  <a:pPr rtl="0"/>
                  <a:endParaRPr lang="es-ES" dirty="0"/>
                </a:p>
              </p:txBody>
            </p:sp>
          </p:grpSp>
        </p:grpSp>
      </p:grpSp>
    </p:spTree>
    <p:extLst>
      <p:ext uri="{BB962C8B-B14F-4D97-AF65-F5344CB8AC3E}">
        <p14:creationId xmlns:p14="http://schemas.microsoft.com/office/powerpoint/2010/main" val="2928085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r>
              <a:rPr lang="es-ES"/>
              <a:t>20XX</a:t>
            </a:r>
            <a:endParaRPr lang="es-ES" dirty="0"/>
          </a:p>
        </p:txBody>
      </p:sp>
      <p:sp>
        <p:nvSpPr>
          <p:cNvPr id="3" name="Footer Placeholder 2"/>
          <p:cNvSpPr>
            <a:spLocks noGrp="1"/>
          </p:cNvSpPr>
          <p:nvPr>
            <p:ph type="ftr" sz="quarter" idx="11"/>
          </p:nvPr>
        </p:nvSpPr>
        <p:spPr/>
        <p:txBody>
          <a:bodyPr/>
          <a:lstStyle/>
          <a:p>
            <a:pPr rtl="0"/>
            <a:endParaRPr lang="es-ES" dirty="0"/>
          </a:p>
        </p:txBody>
      </p:sp>
      <p:sp>
        <p:nvSpPr>
          <p:cNvPr id="4" name="Slide Number Placeholder 3"/>
          <p:cNvSpPr>
            <a:spLocks noGrp="1"/>
          </p:cNvSpPr>
          <p:nvPr>
            <p:ph type="sldNum" sz="quarter" idx="12"/>
          </p:nvPr>
        </p:nvSpPr>
        <p:spPr/>
        <p:txBody>
          <a:bodyPr/>
          <a:lstStyle/>
          <a:p>
            <a:pPr rtl="0"/>
            <a:fld id="{294A09A9-5501-47C1-A89A-A340965A2BE2}" type="slidenum">
              <a:rPr lang="es-ES" smtClean="0"/>
              <a:pPr rtl="0"/>
              <a:t>‹Nº›</a:t>
            </a:fld>
            <a:endParaRPr lang="es-ES" dirty="0"/>
          </a:p>
        </p:txBody>
      </p:sp>
    </p:spTree>
    <p:extLst>
      <p:ext uri="{BB962C8B-B14F-4D97-AF65-F5344CB8AC3E}">
        <p14:creationId xmlns:p14="http://schemas.microsoft.com/office/powerpoint/2010/main" val="186312876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rtl="0"/>
            <a:r>
              <a:rPr lang="es-ES"/>
              <a:t>20XX</a:t>
            </a:r>
            <a:endParaRPr lang="es-ES" dirty="0"/>
          </a:p>
        </p:txBody>
      </p:sp>
      <p:sp>
        <p:nvSpPr>
          <p:cNvPr id="6" name="Footer Placeholder 5"/>
          <p:cNvSpPr>
            <a:spLocks noGrp="1"/>
          </p:cNvSpPr>
          <p:nvPr>
            <p:ph type="ftr" sz="quarter" idx="11"/>
          </p:nvPr>
        </p:nvSpPr>
        <p:spPr/>
        <p:txBody>
          <a:bodyPr/>
          <a:lstStyle/>
          <a:p>
            <a:pPr rtl="0"/>
            <a:endParaRPr lang="es-ES" dirty="0"/>
          </a:p>
        </p:txBody>
      </p:sp>
      <p:sp>
        <p:nvSpPr>
          <p:cNvPr id="7" name="Slide Number Placeholder 6"/>
          <p:cNvSpPr>
            <a:spLocks noGrp="1"/>
          </p:cNvSpPr>
          <p:nvPr>
            <p:ph type="sldNum" sz="quarter" idx="12"/>
          </p:nvPr>
        </p:nvSpPr>
        <p:spPr/>
        <p:txBody>
          <a:bodyPr/>
          <a:lstStyle/>
          <a:p>
            <a:pPr rtl="0"/>
            <a:fld id="{294A09A9-5501-47C1-A89A-A340965A2BE2}" type="slidenum">
              <a:rPr lang="es-ES" smtClean="0"/>
              <a:pPr rtl="0"/>
              <a:t>‹Nº›</a:t>
            </a:fld>
            <a:endParaRPr lang="es-ES" dirty="0"/>
          </a:p>
        </p:txBody>
      </p:sp>
    </p:spTree>
    <p:extLst>
      <p:ext uri="{BB962C8B-B14F-4D97-AF65-F5344CB8AC3E}">
        <p14:creationId xmlns:p14="http://schemas.microsoft.com/office/powerpoint/2010/main" val="305353729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rtl="0"/>
            <a:r>
              <a:rPr lang="es-ES"/>
              <a:t>20XX</a:t>
            </a:r>
            <a:endParaRPr lang="es-ES" dirty="0"/>
          </a:p>
        </p:txBody>
      </p:sp>
      <p:sp>
        <p:nvSpPr>
          <p:cNvPr id="6" name="Footer Placeholder 5"/>
          <p:cNvSpPr>
            <a:spLocks noGrp="1"/>
          </p:cNvSpPr>
          <p:nvPr>
            <p:ph type="ftr" sz="quarter" idx="11"/>
          </p:nvPr>
        </p:nvSpPr>
        <p:spPr/>
        <p:txBody>
          <a:bodyPr/>
          <a:lstStyle/>
          <a:p>
            <a:pPr rtl="0"/>
            <a:endParaRPr lang="es-ES" dirty="0"/>
          </a:p>
        </p:txBody>
      </p:sp>
      <p:sp>
        <p:nvSpPr>
          <p:cNvPr id="7" name="Slide Number Placeholder 6"/>
          <p:cNvSpPr>
            <a:spLocks noGrp="1"/>
          </p:cNvSpPr>
          <p:nvPr>
            <p:ph type="sldNum" sz="quarter" idx="12"/>
          </p:nvPr>
        </p:nvSpPr>
        <p:spPr/>
        <p:txBody>
          <a:bodyPr/>
          <a:lstStyle/>
          <a:p>
            <a:pPr rtl="0"/>
            <a:fld id="{294A09A9-5501-47C1-A89A-A340965A2BE2}" type="slidenum">
              <a:rPr lang="es-ES" smtClean="0"/>
              <a:pPr rtl="0"/>
              <a:t>‹Nº›</a:t>
            </a:fld>
            <a:endParaRPr lang="es-ES" dirty="0"/>
          </a:p>
        </p:txBody>
      </p:sp>
    </p:spTree>
    <p:extLst>
      <p:ext uri="{BB962C8B-B14F-4D97-AF65-F5344CB8AC3E}">
        <p14:creationId xmlns:p14="http://schemas.microsoft.com/office/powerpoint/2010/main" val="195497540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r>
              <a:rPr lang="es-ES"/>
              <a:t>20XX</a:t>
            </a:r>
            <a:endParaRPr lang="es-E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pPr rtl="0"/>
            <a:endParaRPr lang="es-E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294A09A9-5501-47C1-A89A-A340965A2BE2}" type="slidenum">
              <a:rPr lang="es-ES" smtClean="0"/>
              <a:pPr rtl="0"/>
              <a:t>‹Nº›</a:t>
            </a:fld>
            <a:endParaRPr lang="es-ES" dirty="0"/>
          </a:p>
        </p:txBody>
      </p:sp>
    </p:spTree>
    <p:extLst>
      <p:ext uri="{BB962C8B-B14F-4D97-AF65-F5344CB8AC3E}">
        <p14:creationId xmlns:p14="http://schemas.microsoft.com/office/powerpoint/2010/main" val="829044845"/>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 id="2147483737" r:id="rId18"/>
    <p:sldLayoutId id="2147483738" r:id="rId19"/>
    <p:sldLayoutId id="2147483739" r:id="rId20"/>
    <p:sldLayoutId id="2147483740" r:id="rId21"/>
    <p:sldLayoutId id="2147483741" r:id="rId22"/>
    <p:sldLayoutId id="2147483742" r:id="rId23"/>
    <p:sldLayoutId id="2147483743" r:id="rId24"/>
    <p:sldLayoutId id="2147483672" r:id="rId25"/>
    <p:sldLayoutId id="2147483689" r:id="rId26"/>
    <p:sldLayoutId id="2147483676" r:id="rId27"/>
    <p:sldLayoutId id="2147483693" r:id="rId28"/>
    <p:sldLayoutId id="2147483690" r:id="rId29"/>
    <p:sldLayoutId id="2147483660" r:id="rId30"/>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7.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0.jfif"/><Relationship Id="rId7" Type="http://schemas.openxmlformats.org/officeDocument/2006/relationships/image" Target="../media/image14.jfif"/><Relationship Id="rId2" Type="http://schemas.openxmlformats.org/officeDocument/2006/relationships/image" Target="../media/image9.jfif"/><Relationship Id="rId1" Type="http://schemas.openxmlformats.org/officeDocument/2006/relationships/slideLayout" Target="../slideLayouts/slideLayout7.xml"/><Relationship Id="rId6" Type="http://schemas.openxmlformats.org/officeDocument/2006/relationships/image" Target="../media/image13.jfif"/><Relationship Id="rId5" Type="http://schemas.openxmlformats.org/officeDocument/2006/relationships/image" Target="../media/image12.jfif"/><Relationship Id="rId4" Type="http://schemas.openxmlformats.org/officeDocument/2006/relationships/image" Target="../media/image11.jfif"/></Relationships>
</file>

<file path=ppt/slides/_rels/slide13.xml.rels><?xml version="1.0" encoding="UTF-8" standalone="yes"?>
<Relationships xmlns="http://schemas.openxmlformats.org/package/2006/relationships"><Relationship Id="rId2" Type="http://schemas.openxmlformats.org/officeDocument/2006/relationships/image" Target="../media/image15.jfif"/><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image" Target="../media/image16.jfif"/><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1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7.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jpeg"/></Relationships>
</file>

<file path=ppt/slides/_rels/slide1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image" Target="../media/image26.jpeg"/></Relationships>
</file>

<file path=ppt/slides/_rels/slide2.xml.rels><?xml version="1.0" encoding="UTF-8" standalone="yes"?>
<Relationships xmlns="http://schemas.openxmlformats.org/package/2006/relationships"><Relationship Id="rId3" Type="http://schemas.openxmlformats.org/officeDocument/2006/relationships/image" Target="../media/image3.jfif"/><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7.xml"/><Relationship Id="rId5" Type="http://schemas.openxmlformats.org/officeDocument/2006/relationships/image" Target="../media/image32.jpeg"/><Relationship Id="rId4" Type="http://schemas.openxmlformats.org/officeDocument/2006/relationships/image" Target="../media/image31.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5.jfif"/><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DF3D98-3C30-4CFC-8643-C81E829C8C25}"/>
              </a:ext>
            </a:extLst>
          </p:cNvPr>
          <p:cNvSpPr>
            <a:spLocks noGrp="1"/>
          </p:cNvSpPr>
          <p:nvPr>
            <p:ph type="title"/>
          </p:nvPr>
        </p:nvSpPr>
        <p:spPr>
          <a:xfrm>
            <a:off x="477079" y="1179443"/>
            <a:ext cx="5287617" cy="758689"/>
          </a:xfrm>
        </p:spPr>
        <p:txBody>
          <a:bodyPr rtlCol="0">
            <a:noAutofit/>
          </a:bodyPr>
          <a:lstStyle>
            <a:defPPr>
              <a:defRPr lang="es-ES"/>
            </a:defPPr>
          </a:lstStyle>
          <a:p>
            <a:pPr algn="ctr" rtl="0"/>
            <a:r>
              <a:rPr lang="es-ES" b="1" dirty="0">
                <a:latin typeface="Arial" panose="020B0604020202020204" pitchFamily="34" charset="0"/>
                <a:cs typeface="Arial" panose="020B0604020202020204" pitchFamily="34" charset="0"/>
              </a:rPr>
              <a:t> PROYECTO</a:t>
            </a:r>
            <a:br>
              <a:rPr lang="es-ES" b="1" dirty="0">
                <a:latin typeface="Arial" panose="020B0604020202020204" pitchFamily="34" charset="0"/>
                <a:cs typeface="Arial" panose="020B0604020202020204" pitchFamily="34" charset="0"/>
              </a:rPr>
            </a:br>
            <a:r>
              <a:rPr lang="es-ES" b="1" dirty="0">
                <a:latin typeface="Arial" panose="020B0604020202020204" pitchFamily="34" charset="0"/>
                <a:cs typeface="Arial" panose="020B0604020202020204" pitchFamily="34" charset="0"/>
              </a:rPr>
              <a:t>teatro apolo de reserva una sala de cine</a:t>
            </a:r>
          </a:p>
        </p:txBody>
      </p:sp>
      <p:sp>
        <p:nvSpPr>
          <p:cNvPr id="3" name="CuadroTexto 2">
            <a:extLst>
              <a:ext uri="{FF2B5EF4-FFF2-40B4-BE49-F238E27FC236}">
                <a16:creationId xmlns:a16="http://schemas.microsoft.com/office/drawing/2014/main" id="{9CE76897-77E0-41FD-9FA8-D4B04876B5C0}"/>
              </a:ext>
            </a:extLst>
          </p:cNvPr>
          <p:cNvSpPr txBox="1"/>
          <p:nvPr/>
        </p:nvSpPr>
        <p:spPr>
          <a:xfrm>
            <a:off x="927652" y="3429000"/>
            <a:ext cx="5380383" cy="2308324"/>
          </a:xfrm>
          <a:prstGeom prst="rect">
            <a:avLst/>
          </a:prstGeom>
          <a:noFill/>
        </p:spPr>
        <p:txBody>
          <a:bodyPr wrap="square" rtlCol="0">
            <a:spAutoFit/>
          </a:bodyPr>
          <a:lstStyle/>
          <a:p>
            <a:r>
              <a:rPr lang="es-MX" dirty="0"/>
              <a:t>el cine  es una técnica y un arte que consiste  en la captura, montaje y proyección  de fotogramas  de manera rápida  y sucesiva, lo que crea  la ilusión  de una imagen  en movimiento . Se le conoce como el  séptimo  arte  porque es  el arte  de narra historia teatro apolo  mediante la proyección del imágenes.</a:t>
            </a:r>
          </a:p>
          <a:p>
            <a:r>
              <a:rPr lang="es-MX" dirty="0"/>
              <a:t> </a:t>
            </a:r>
            <a:endParaRPr lang="es-CO"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106EB9-4A37-45F5-ADFE-71EB09A90687}"/>
              </a:ext>
            </a:extLst>
          </p:cNvPr>
          <p:cNvSpPr>
            <a:spLocks noGrp="1"/>
          </p:cNvSpPr>
          <p:nvPr>
            <p:ph type="title"/>
          </p:nvPr>
        </p:nvSpPr>
        <p:spPr/>
        <p:txBody>
          <a:bodyPr/>
          <a:lstStyle/>
          <a:p>
            <a:r>
              <a:rPr lang="es-ES" sz="4800" b="1" dirty="0">
                <a:latin typeface="Arial" panose="020B0604020202020204" pitchFamily="34" charset="0"/>
                <a:cs typeface="Arial" panose="020B0604020202020204" pitchFamily="34" charset="0"/>
              </a:rPr>
              <a:t>COMO SE CREO LA RESERVA DE PELICULA</a:t>
            </a:r>
            <a:endParaRPr lang="es-CO" dirty="0"/>
          </a:p>
        </p:txBody>
      </p:sp>
      <p:pic>
        <p:nvPicPr>
          <p:cNvPr id="5" name="Marcador de posición de imagen 4">
            <a:extLst>
              <a:ext uri="{FF2B5EF4-FFF2-40B4-BE49-F238E27FC236}">
                <a16:creationId xmlns:a16="http://schemas.microsoft.com/office/drawing/2014/main" id="{67304158-7AC2-443E-8B7F-D901FAABE432}"/>
              </a:ext>
            </a:extLst>
          </p:cNvPr>
          <p:cNvPicPr>
            <a:picLocks noGrp="1" noChangeAspect="1"/>
          </p:cNvPicPr>
          <p:nvPr>
            <p:ph type="pic" sz="quarter" idx="13"/>
          </p:nvPr>
        </p:nvPicPr>
        <p:blipFill>
          <a:blip r:embed="rId2"/>
          <a:srcRect t="10056" b="10056"/>
          <a:stretch>
            <a:fillRect/>
          </a:stretch>
        </p:blipFill>
        <p:spPr/>
      </p:pic>
    </p:spTree>
    <p:extLst>
      <p:ext uri="{BB962C8B-B14F-4D97-AF65-F5344CB8AC3E}">
        <p14:creationId xmlns:p14="http://schemas.microsoft.com/office/powerpoint/2010/main" val="2592304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40EDC0-2399-412C-B2C4-CFCE4B553065}"/>
              </a:ext>
            </a:extLst>
          </p:cNvPr>
          <p:cNvSpPr>
            <a:spLocks noGrp="1"/>
          </p:cNvSpPr>
          <p:nvPr>
            <p:ph type="title"/>
          </p:nvPr>
        </p:nvSpPr>
        <p:spPr/>
        <p:txBody>
          <a:bodyPr/>
          <a:lstStyle/>
          <a:p>
            <a:r>
              <a:rPr lang="es-ES" b="1" dirty="0">
                <a:latin typeface="Arial" panose="020B0604020202020204" pitchFamily="34" charset="0"/>
                <a:cs typeface="Arial" panose="020B0604020202020204" pitchFamily="34" charset="0"/>
              </a:rPr>
              <a:t>PROYECTO</a:t>
            </a:r>
            <a:br>
              <a:rPr lang="es-ES" b="1" dirty="0">
                <a:latin typeface="Arial" panose="020B0604020202020204" pitchFamily="34" charset="0"/>
                <a:cs typeface="Arial" panose="020B0604020202020204" pitchFamily="34" charset="0"/>
              </a:rPr>
            </a:br>
            <a:r>
              <a:rPr lang="es-ES" b="1" dirty="0">
                <a:latin typeface="Arial" panose="020B0604020202020204" pitchFamily="34" charset="0"/>
                <a:cs typeface="Arial" panose="020B0604020202020204" pitchFamily="34" charset="0"/>
              </a:rPr>
              <a:t>RESERVA DE</a:t>
            </a:r>
            <a:br>
              <a:rPr lang="es-ES" b="1" dirty="0">
                <a:latin typeface="Arial" panose="020B0604020202020204" pitchFamily="34" charset="0"/>
                <a:cs typeface="Arial" panose="020B0604020202020204" pitchFamily="34" charset="0"/>
              </a:rPr>
            </a:br>
            <a:r>
              <a:rPr lang="es-ES" b="1" dirty="0">
                <a:latin typeface="Arial" panose="020B0604020202020204" pitchFamily="34" charset="0"/>
                <a:cs typeface="Arial" panose="020B0604020202020204" pitchFamily="34" charset="0"/>
              </a:rPr>
              <a:t>PELICULA</a:t>
            </a:r>
            <a:endParaRPr lang="es-CO" dirty="0"/>
          </a:p>
        </p:txBody>
      </p:sp>
      <p:pic>
        <p:nvPicPr>
          <p:cNvPr id="5" name="Marcador de posición de imagen 4">
            <a:extLst>
              <a:ext uri="{FF2B5EF4-FFF2-40B4-BE49-F238E27FC236}">
                <a16:creationId xmlns:a16="http://schemas.microsoft.com/office/drawing/2014/main" id="{6B8663C9-DDA8-4043-BCB9-93892EFB2B5D}"/>
              </a:ext>
            </a:extLst>
          </p:cNvPr>
          <p:cNvPicPr>
            <a:picLocks noGrp="1" noChangeAspect="1"/>
          </p:cNvPicPr>
          <p:nvPr>
            <p:ph type="pic" sz="quarter" idx="13"/>
          </p:nvPr>
        </p:nvPicPr>
        <p:blipFill>
          <a:blip r:embed="rId2"/>
          <a:srcRect l="8351" r="8351"/>
          <a:stretch>
            <a:fillRect/>
          </a:stretch>
        </p:blipFill>
        <p:spPr/>
      </p:pic>
    </p:spTree>
    <p:extLst>
      <p:ext uri="{BB962C8B-B14F-4D97-AF65-F5344CB8AC3E}">
        <p14:creationId xmlns:p14="http://schemas.microsoft.com/office/powerpoint/2010/main" val="4175998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5AB9688-C4FB-416A-9D6A-10F9EC768CB9}"/>
              </a:ext>
            </a:extLst>
          </p:cNvPr>
          <p:cNvPicPr>
            <a:picLocks noChangeAspect="1"/>
          </p:cNvPicPr>
          <p:nvPr/>
        </p:nvPicPr>
        <p:blipFill>
          <a:blip r:embed="rId2"/>
          <a:stretch>
            <a:fillRect/>
          </a:stretch>
        </p:blipFill>
        <p:spPr>
          <a:xfrm>
            <a:off x="8852452" y="1494596"/>
            <a:ext cx="2849218" cy="2600326"/>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5" name="Imagen 4">
            <a:extLst>
              <a:ext uri="{FF2B5EF4-FFF2-40B4-BE49-F238E27FC236}">
                <a16:creationId xmlns:a16="http://schemas.microsoft.com/office/drawing/2014/main" id="{050AEFF0-0C6E-4C0F-BC1E-EA5102F9B7B7}"/>
              </a:ext>
            </a:extLst>
          </p:cNvPr>
          <p:cNvPicPr>
            <a:picLocks noChangeAspect="1"/>
          </p:cNvPicPr>
          <p:nvPr/>
        </p:nvPicPr>
        <p:blipFill>
          <a:blip r:embed="rId3"/>
          <a:stretch>
            <a:fillRect/>
          </a:stretch>
        </p:blipFill>
        <p:spPr>
          <a:xfrm>
            <a:off x="4387297" y="1625253"/>
            <a:ext cx="3193776" cy="2111859"/>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7" name="Imagen 6">
            <a:extLst>
              <a:ext uri="{FF2B5EF4-FFF2-40B4-BE49-F238E27FC236}">
                <a16:creationId xmlns:a16="http://schemas.microsoft.com/office/drawing/2014/main" id="{3EC5B1E4-55A0-4FCF-904C-6B0379EB1618}"/>
              </a:ext>
            </a:extLst>
          </p:cNvPr>
          <p:cNvPicPr>
            <a:picLocks noChangeAspect="1"/>
          </p:cNvPicPr>
          <p:nvPr/>
        </p:nvPicPr>
        <p:blipFill>
          <a:blip r:embed="rId4"/>
          <a:stretch>
            <a:fillRect/>
          </a:stretch>
        </p:blipFill>
        <p:spPr>
          <a:xfrm>
            <a:off x="490330" y="1625253"/>
            <a:ext cx="2729948" cy="232389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9" name="Imagen 8">
            <a:extLst>
              <a:ext uri="{FF2B5EF4-FFF2-40B4-BE49-F238E27FC236}">
                <a16:creationId xmlns:a16="http://schemas.microsoft.com/office/drawing/2014/main" id="{5C5D8EAB-5C05-40C9-94FA-01B851006130}"/>
              </a:ext>
            </a:extLst>
          </p:cNvPr>
          <p:cNvPicPr>
            <a:picLocks noChangeAspect="1"/>
          </p:cNvPicPr>
          <p:nvPr/>
        </p:nvPicPr>
        <p:blipFill>
          <a:blip r:embed="rId5"/>
          <a:stretch>
            <a:fillRect/>
          </a:stretch>
        </p:blipFill>
        <p:spPr>
          <a:xfrm>
            <a:off x="621816" y="4625422"/>
            <a:ext cx="2466975" cy="184785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1" name="Imagen 10">
            <a:extLst>
              <a:ext uri="{FF2B5EF4-FFF2-40B4-BE49-F238E27FC236}">
                <a16:creationId xmlns:a16="http://schemas.microsoft.com/office/drawing/2014/main" id="{2303CF25-05D0-40CB-875B-67BBA1C9D728}"/>
              </a:ext>
            </a:extLst>
          </p:cNvPr>
          <p:cNvPicPr>
            <a:picLocks noChangeAspect="1"/>
          </p:cNvPicPr>
          <p:nvPr/>
        </p:nvPicPr>
        <p:blipFill>
          <a:blip r:embed="rId6"/>
          <a:stretch>
            <a:fillRect/>
          </a:stretch>
        </p:blipFill>
        <p:spPr>
          <a:xfrm>
            <a:off x="4531622" y="4994411"/>
            <a:ext cx="2905125" cy="157162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12" name="Cerrar llave 11">
            <a:extLst>
              <a:ext uri="{FF2B5EF4-FFF2-40B4-BE49-F238E27FC236}">
                <a16:creationId xmlns:a16="http://schemas.microsoft.com/office/drawing/2014/main" id="{2AA49831-CB18-4AEE-9E1F-277003BD051F}"/>
              </a:ext>
            </a:extLst>
          </p:cNvPr>
          <p:cNvSpPr/>
          <p:nvPr/>
        </p:nvSpPr>
        <p:spPr>
          <a:xfrm>
            <a:off x="8017565" y="1494596"/>
            <a:ext cx="503583" cy="5071440"/>
          </a:xfrm>
          <a:prstGeom prst="rightBrace">
            <a:avLst>
              <a:gd name="adj1" fmla="val 8333"/>
              <a:gd name="adj2" fmla="val 5182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13" name="Abrir llave 12">
            <a:extLst>
              <a:ext uri="{FF2B5EF4-FFF2-40B4-BE49-F238E27FC236}">
                <a16:creationId xmlns:a16="http://schemas.microsoft.com/office/drawing/2014/main" id="{60084A65-F80E-4F52-B25F-ABA36A165BB9}"/>
              </a:ext>
            </a:extLst>
          </p:cNvPr>
          <p:cNvSpPr/>
          <p:nvPr/>
        </p:nvSpPr>
        <p:spPr>
          <a:xfrm>
            <a:off x="3420095" y="1775791"/>
            <a:ext cx="582062" cy="469748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pic>
        <p:nvPicPr>
          <p:cNvPr id="15" name="Imagen 14">
            <a:extLst>
              <a:ext uri="{FF2B5EF4-FFF2-40B4-BE49-F238E27FC236}">
                <a16:creationId xmlns:a16="http://schemas.microsoft.com/office/drawing/2014/main" id="{FAEF5352-00FB-4344-A2EB-44A66AC6753E}"/>
              </a:ext>
            </a:extLst>
          </p:cNvPr>
          <p:cNvPicPr>
            <a:picLocks noChangeAspect="1"/>
          </p:cNvPicPr>
          <p:nvPr/>
        </p:nvPicPr>
        <p:blipFill>
          <a:blip r:embed="rId7"/>
          <a:stretch>
            <a:fillRect/>
          </a:stretch>
        </p:blipFill>
        <p:spPr>
          <a:xfrm>
            <a:off x="8799444" y="4749247"/>
            <a:ext cx="2857500" cy="16002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16" name="Cerrar llave 15">
            <a:extLst>
              <a:ext uri="{FF2B5EF4-FFF2-40B4-BE49-F238E27FC236}">
                <a16:creationId xmlns:a16="http://schemas.microsoft.com/office/drawing/2014/main" id="{2CB7C4B2-C490-4520-9641-428CA0BAFE4A}"/>
              </a:ext>
            </a:extLst>
          </p:cNvPr>
          <p:cNvSpPr/>
          <p:nvPr/>
        </p:nvSpPr>
        <p:spPr>
          <a:xfrm>
            <a:off x="11820939" y="1625253"/>
            <a:ext cx="291548" cy="494078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17" name="Abrir llave 16">
            <a:extLst>
              <a:ext uri="{FF2B5EF4-FFF2-40B4-BE49-F238E27FC236}">
                <a16:creationId xmlns:a16="http://schemas.microsoft.com/office/drawing/2014/main" id="{C5C51AC5-FA67-4A02-85F2-D16302C6BAE2}"/>
              </a:ext>
            </a:extLst>
          </p:cNvPr>
          <p:cNvSpPr/>
          <p:nvPr/>
        </p:nvSpPr>
        <p:spPr>
          <a:xfrm>
            <a:off x="40998" y="1625253"/>
            <a:ext cx="250550" cy="507144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18" name="CuadroTexto 17">
            <a:extLst>
              <a:ext uri="{FF2B5EF4-FFF2-40B4-BE49-F238E27FC236}">
                <a16:creationId xmlns:a16="http://schemas.microsoft.com/office/drawing/2014/main" id="{B82967EF-A00C-4FA2-BAB6-2EE8DEA856D1}"/>
              </a:ext>
            </a:extLst>
          </p:cNvPr>
          <p:cNvSpPr txBox="1"/>
          <p:nvPr/>
        </p:nvSpPr>
        <p:spPr>
          <a:xfrm>
            <a:off x="3220277" y="384728"/>
            <a:ext cx="5963479" cy="1077218"/>
          </a:xfrm>
          <a:prstGeom prst="rect">
            <a:avLst/>
          </a:prstGeom>
          <a:noFill/>
        </p:spPr>
        <p:txBody>
          <a:bodyPr wrap="square" rtlCol="0">
            <a:spAutoFit/>
          </a:bodyPr>
          <a:lstStyle/>
          <a:p>
            <a:pPr algn="ctr"/>
            <a:r>
              <a:rPr lang="es-MX" sz="3200" dirty="0"/>
              <a:t>TRAILE DE PELICULAS EN CATELERA</a:t>
            </a:r>
            <a:endParaRPr lang="es-CO" sz="3200" dirty="0"/>
          </a:p>
        </p:txBody>
      </p:sp>
    </p:spTree>
    <p:extLst>
      <p:ext uri="{BB962C8B-B14F-4D97-AF65-F5344CB8AC3E}">
        <p14:creationId xmlns:p14="http://schemas.microsoft.com/office/powerpoint/2010/main" val="1099933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4BA3F1-22B0-43C8-9C8C-1ADCF9C04B27}"/>
              </a:ext>
            </a:extLst>
          </p:cNvPr>
          <p:cNvSpPr>
            <a:spLocks noGrp="1"/>
          </p:cNvSpPr>
          <p:nvPr>
            <p:ph type="title"/>
          </p:nvPr>
        </p:nvSpPr>
        <p:spPr/>
        <p:txBody>
          <a:bodyPr/>
          <a:lstStyle/>
          <a:p>
            <a:r>
              <a:rPr lang="es-MX" dirty="0"/>
              <a:t>LA BASE DE DATOS POSTGRES</a:t>
            </a:r>
            <a:endParaRPr lang="es-CO" dirty="0"/>
          </a:p>
        </p:txBody>
      </p:sp>
      <p:sp>
        <p:nvSpPr>
          <p:cNvPr id="3" name="Subtítulo 2">
            <a:extLst>
              <a:ext uri="{FF2B5EF4-FFF2-40B4-BE49-F238E27FC236}">
                <a16:creationId xmlns:a16="http://schemas.microsoft.com/office/drawing/2014/main" id="{6898D847-E7FE-4B88-92FF-AD375F36FD32}"/>
              </a:ext>
            </a:extLst>
          </p:cNvPr>
          <p:cNvSpPr>
            <a:spLocks noGrp="1"/>
          </p:cNvSpPr>
          <p:nvPr>
            <p:ph type="subTitle" idx="1"/>
          </p:nvPr>
        </p:nvSpPr>
        <p:spPr/>
        <p:txBody>
          <a:bodyPr/>
          <a:lstStyle/>
          <a:p>
            <a:pPr algn="just"/>
            <a:r>
              <a:rPr lang="es-MX" dirty="0"/>
              <a:t>DONDE TOMAMOS LOS DATOS ALOS CLIENTES PARA ENTRA ALA RESERVA DE UNA SALA DE CINE DE TEATRO APOLO </a:t>
            </a:r>
            <a:endParaRPr lang="es-CO" dirty="0"/>
          </a:p>
        </p:txBody>
      </p:sp>
      <p:pic>
        <p:nvPicPr>
          <p:cNvPr id="6" name="Marcador de posición de imagen 5">
            <a:extLst>
              <a:ext uri="{FF2B5EF4-FFF2-40B4-BE49-F238E27FC236}">
                <a16:creationId xmlns:a16="http://schemas.microsoft.com/office/drawing/2014/main" id="{5346E072-2E18-46A4-B057-6BA8D23B60A6}"/>
              </a:ext>
            </a:extLst>
          </p:cNvPr>
          <p:cNvPicPr>
            <a:picLocks noGrp="1" noChangeAspect="1"/>
          </p:cNvPicPr>
          <p:nvPr>
            <p:ph type="pic" sz="quarter" idx="13"/>
          </p:nvPr>
        </p:nvPicPr>
        <p:blipFill>
          <a:blip r:embed="rId2"/>
          <a:srcRect l="22284" r="22284"/>
          <a:stretch>
            <a:fillRect/>
          </a:stretch>
        </p:blipFill>
        <p:spPr>
          <a:xfrm>
            <a:off x="6188765" y="145774"/>
            <a:ext cx="5910470" cy="6282013"/>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038431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5FEF0B-F727-4737-9514-2A4DAB3AAD89}"/>
              </a:ext>
            </a:extLst>
          </p:cNvPr>
          <p:cNvSpPr>
            <a:spLocks noGrp="1"/>
          </p:cNvSpPr>
          <p:nvPr>
            <p:ph type="title"/>
          </p:nvPr>
        </p:nvSpPr>
        <p:spPr/>
        <p:txBody>
          <a:bodyPr/>
          <a:lstStyle/>
          <a:p>
            <a:r>
              <a:rPr lang="es-MX" sz="3200" b="1" dirty="0">
                <a:latin typeface="Arial" panose="020B0604020202020204" pitchFamily="34" charset="0"/>
                <a:cs typeface="Arial" panose="020B0604020202020204" pitchFamily="34" charset="0"/>
              </a:rPr>
              <a:t>EL CODIGO LA PAGINA WED RESERVA UNA SALA DE CINE TEATRO APOLO</a:t>
            </a:r>
            <a:endParaRPr lang="es-CO" sz="3200" b="1" dirty="0">
              <a:latin typeface="Arial" panose="020B0604020202020204" pitchFamily="34" charset="0"/>
              <a:cs typeface="Arial" panose="020B0604020202020204" pitchFamily="34" charset="0"/>
            </a:endParaRPr>
          </a:p>
        </p:txBody>
      </p:sp>
      <p:sp>
        <p:nvSpPr>
          <p:cNvPr id="3" name="Subtítulo 2">
            <a:extLst>
              <a:ext uri="{FF2B5EF4-FFF2-40B4-BE49-F238E27FC236}">
                <a16:creationId xmlns:a16="http://schemas.microsoft.com/office/drawing/2014/main" id="{F023F37C-35A5-487F-866D-8C17A499751A}"/>
              </a:ext>
            </a:extLst>
          </p:cNvPr>
          <p:cNvSpPr>
            <a:spLocks noGrp="1"/>
          </p:cNvSpPr>
          <p:nvPr>
            <p:ph type="subTitle" idx="1"/>
          </p:nvPr>
        </p:nvSpPr>
        <p:spPr>
          <a:xfrm>
            <a:off x="462643" y="4081727"/>
            <a:ext cx="5160757" cy="2186551"/>
          </a:xfrm>
        </p:spPr>
        <p:txBody>
          <a:bodyPr/>
          <a:lstStyle/>
          <a:p>
            <a:pPr algn="just"/>
            <a:r>
              <a:rPr lang="es-MX" dirty="0"/>
              <a:t>LA PAGINA FUE DISEÑADA PARA CREA UNA SALA CINE DONDE SE VER LA RESERVA UNA SALA DE CINE DEL TEATRO APOLO DONDE MOSTRAREMOS MUCHO COMO FUE EL PROCERSO PORQUE DEMORO ULTILIZAMOS JAVASCRIPT Y CSS Y HTML </a:t>
            </a:r>
            <a:endParaRPr lang="es-CO" dirty="0"/>
          </a:p>
        </p:txBody>
      </p:sp>
      <p:pic>
        <p:nvPicPr>
          <p:cNvPr id="6" name="Marcador de posición de imagen 5">
            <a:extLst>
              <a:ext uri="{FF2B5EF4-FFF2-40B4-BE49-F238E27FC236}">
                <a16:creationId xmlns:a16="http://schemas.microsoft.com/office/drawing/2014/main" id="{259113AF-A87B-4CA0-8B7D-0D0FE4601764}"/>
              </a:ext>
            </a:extLst>
          </p:cNvPr>
          <p:cNvPicPr>
            <a:picLocks noGrp="1" noChangeAspect="1"/>
          </p:cNvPicPr>
          <p:nvPr>
            <p:ph type="pic" sz="quarter" idx="13"/>
          </p:nvPr>
        </p:nvPicPr>
        <p:blipFill>
          <a:blip r:embed="rId2"/>
          <a:srcRect l="22385" r="22385"/>
          <a:stretch>
            <a:fillRect/>
          </a:stretch>
        </p:blipFill>
        <p:spPr>
          <a:xfrm>
            <a:off x="6228522" y="106018"/>
            <a:ext cx="5804452" cy="657307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022067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F8C395-417F-4876-A0B5-5630B7BC7096}"/>
              </a:ext>
            </a:extLst>
          </p:cNvPr>
          <p:cNvSpPr>
            <a:spLocks noGrp="1"/>
          </p:cNvSpPr>
          <p:nvPr>
            <p:ph type="title"/>
          </p:nvPr>
        </p:nvSpPr>
        <p:spPr>
          <a:xfrm>
            <a:off x="462643" y="995761"/>
            <a:ext cx="5160757" cy="2251022"/>
          </a:xfrm>
        </p:spPr>
        <p:txBody>
          <a:bodyPr/>
          <a:lstStyle/>
          <a:p>
            <a:r>
              <a:rPr lang="es-MX" sz="3200" dirty="0"/>
              <a:t>EL GITHUT CREA UN REPETORIO DONDE SE VE NUESTRO PROYECTO DESARROLLADO</a:t>
            </a:r>
            <a:endParaRPr lang="es-CO" sz="3200" dirty="0"/>
          </a:p>
        </p:txBody>
      </p:sp>
      <p:sp>
        <p:nvSpPr>
          <p:cNvPr id="3" name="Subtítulo 2">
            <a:extLst>
              <a:ext uri="{FF2B5EF4-FFF2-40B4-BE49-F238E27FC236}">
                <a16:creationId xmlns:a16="http://schemas.microsoft.com/office/drawing/2014/main" id="{AF85B9F0-B82A-4EA6-8947-C6965AB3C351}"/>
              </a:ext>
            </a:extLst>
          </p:cNvPr>
          <p:cNvSpPr>
            <a:spLocks noGrp="1"/>
          </p:cNvSpPr>
          <p:nvPr>
            <p:ph type="subTitle" idx="1"/>
          </p:nvPr>
        </p:nvSpPr>
        <p:spPr>
          <a:xfrm>
            <a:off x="462643" y="3750365"/>
            <a:ext cx="5160757" cy="2677421"/>
          </a:xfrm>
        </p:spPr>
        <p:txBody>
          <a:bodyPr/>
          <a:lstStyle/>
          <a:p>
            <a:pPr algn="just"/>
            <a:r>
              <a:rPr lang="es-MX" dirty="0"/>
              <a:t>HICIMOS TOD EL PROYECTO LO CREAMOS LA PLATAFROMA GITHUT DONDE SE VE MAS ORGANIZADO Y BIEN ESTRUTURADO BIEN PRESENTADO GRACIAS AMI COMPAÑERA ENTRE LAS DOS LO HICIMO VIENDO COMO QUEDA SI FUNCIONA O NO SIEMPRE NOS LOCABORAMOS PARA TENER UN TRABAJO BIEN DISEÑADO</a:t>
            </a:r>
            <a:endParaRPr lang="es-CO" dirty="0"/>
          </a:p>
        </p:txBody>
      </p:sp>
      <p:pic>
        <p:nvPicPr>
          <p:cNvPr id="6" name="Marcador de posición de imagen 5">
            <a:extLst>
              <a:ext uri="{FF2B5EF4-FFF2-40B4-BE49-F238E27FC236}">
                <a16:creationId xmlns:a16="http://schemas.microsoft.com/office/drawing/2014/main" id="{EEBF616B-7AD6-4A6D-A4A9-38120F65F0C3}"/>
              </a:ext>
            </a:extLst>
          </p:cNvPr>
          <p:cNvPicPr>
            <a:picLocks noGrp="1" noChangeAspect="1"/>
          </p:cNvPicPr>
          <p:nvPr>
            <p:ph type="pic" sz="quarter" idx="13"/>
          </p:nvPr>
        </p:nvPicPr>
        <p:blipFill>
          <a:blip r:embed="rId2"/>
          <a:srcRect l="34537" r="34537"/>
          <a:stretch>
            <a:fillRect/>
          </a:stretch>
        </p:blipFill>
        <p:spPr>
          <a:xfrm>
            <a:off x="6439737" y="247996"/>
            <a:ext cx="5289620" cy="599757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648377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9C3AD1-FED5-44E4-B5CE-A929A739B490}"/>
              </a:ext>
            </a:extLst>
          </p:cNvPr>
          <p:cNvSpPr>
            <a:spLocks noGrp="1"/>
          </p:cNvSpPr>
          <p:nvPr>
            <p:ph type="title"/>
          </p:nvPr>
        </p:nvSpPr>
        <p:spPr/>
        <p:txBody>
          <a:bodyPr/>
          <a:lstStyle/>
          <a:p>
            <a:r>
              <a:rPr lang="es-MX" sz="3200" dirty="0"/>
              <a:t>EL VIDEO FUE DISEÑADO PARA  GRABA TODO LO EL PROCESO DEL DISEÑO DE LA PAGINA WED CON SUS BASE DATOS </a:t>
            </a:r>
            <a:endParaRPr lang="es-CO" sz="3200" dirty="0"/>
          </a:p>
        </p:txBody>
      </p:sp>
      <p:sp>
        <p:nvSpPr>
          <p:cNvPr id="3" name="Subtítulo 2">
            <a:extLst>
              <a:ext uri="{FF2B5EF4-FFF2-40B4-BE49-F238E27FC236}">
                <a16:creationId xmlns:a16="http://schemas.microsoft.com/office/drawing/2014/main" id="{15BCC1EA-0414-498A-9FA8-8B4331BD5DB8}"/>
              </a:ext>
            </a:extLst>
          </p:cNvPr>
          <p:cNvSpPr>
            <a:spLocks noGrp="1"/>
          </p:cNvSpPr>
          <p:nvPr>
            <p:ph type="subTitle" idx="1"/>
          </p:nvPr>
        </p:nvSpPr>
        <p:spPr/>
        <p:txBody>
          <a:bodyPr/>
          <a:lstStyle/>
          <a:p>
            <a:pPr algn="just"/>
            <a:r>
              <a:rPr lang="es-MX" dirty="0">
                <a:latin typeface="Arial" panose="020B0604020202020204" pitchFamily="34" charset="0"/>
                <a:cs typeface="Arial" panose="020B0604020202020204" pitchFamily="34" charset="0"/>
              </a:rPr>
              <a:t>ES HABLA COMO TRABASJO TODO EL PROYECTO RESERVA UNA SALA DE CINE DEL TEATRO APOLO. TAMBIEN TIENE MUCHA PACIENCIA TENER CUALQUIER DETALLER TODO LO COLOCAMOS</a:t>
            </a:r>
            <a:endParaRPr lang="es-CO" dirty="0">
              <a:latin typeface="Arial" panose="020B0604020202020204" pitchFamily="34" charset="0"/>
              <a:cs typeface="Arial" panose="020B0604020202020204" pitchFamily="34" charset="0"/>
            </a:endParaRPr>
          </a:p>
        </p:txBody>
      </p:sp>
      <p:pic>
        <p:nvPicPr>
          <p:cNvPr id="6" name="Marcador de posición de imagen 5">
            <a:extLst>
              <a:ext uri="{FF2B5EF4-FFF2-40B4-BE49-F238E27FC236}">
                <a16:creationId xmlns:a16="http://schemas.microsoft.com/office/drawing/2014/main" id="{343F062C-FD4A-4817-A3D9-BDC66683879C}"/>
              </a:ext>
            </a:extLst>
          </p:cNvPr>
          <p:cNvPicPr>
            <a:picLocks noGrp="1" noChangeAspect="1"/>
          </p:cNvPicPr>
          <p:nvPr>
            <p:ph type="pic" sz="quarter" idx="13"/>
          </p:nvPr>
        </p:nvPicPr>
        <p:blipFill>
          <a:blip r:embed="rId2"/>
          <a:srcRect l="30631" r="30631"/>
          <a:stretch>
            <a:fillRect/>
          </a:stretch>
        </p:blipFill>
        <p:spPr>
          <a:xfrm>
            <a:off x="6568602" y="430213"/>
            <a:ext cx="5082061" cy="599757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53910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33F34DD-281D-4B33-8208-08AC6BA09032}"/>
              </a:ext>
            </a:extLst>
          </p:cNvPr>
          <p:cNvSpPr txBox="1"/>
          <p:nvPr/>
        </p:nvSpPr>
        <p:spPr>
          <a:xfrm>
            <a:off x="2637183" y="1073426"/>
            <a:ext cx="4664765" cy="369332"/>
          </a:xfrm>
          <a:prstGeom prst="rect">
            <a:avLst/>
          </a:prstGeom>
          <a:noFill/>
        </p:spPr>
        <p:txBody>
          <a:bodyPr wrap="square" rtlCol="0">
            <a:spAutoFit/>
          </a:bodyPr>
          <a:lstStyle/>
          <a:p>
            <a:pPr algn="ctr"/>
            <a:r>
              <a:rPr lang="es-MX" dirty="0"/>
              <a:t>LA BASE DATOS POSTGREST</a:t>
            </a:r>
            <a:endParaRPr lang="es-CO" dirty="0"/>
          </a:p>
        </p:txBody>
      </p:sp>
      <p:sp>
        <p:nvSpPr>
          <p:cNvPr id="5" name="Abrir llave 4">
            <a:extLst>
              <a:ext uri="{FF2B5EF4-FFF2-40B4-BE49-F238E27FC236}">
                <a16:creationId xmlns:a16="http://schemas.microsoft.com/office/drawing/2014/main" id="{97FE5687-3967-46F8-8051-D86C3B3FB87E}"/>
              </a:ext>
            </a:extLst>
          </p:cNvPr>
          <p:cNvSpPr/>
          <p:nvPr/>
        </p:nvSpPr>
        <p:spPr>
          <a:xfrm>
            <a:off x="212034" y="1442758"/>
            <a:ext cx="450575" cy="5209833"/>
          </a:xfrm>
          <a:prstGeom prst="leftBrace">
            <a:avLst>
              <a:gd name="adj1" fmla="val 8333"/>
              <a:gd name="adj2" fmla="val 4669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pic>
        <p:nvPicPr>
          <p:cNvPr id="7" name="Imagen 6">
            <a:extLst>
              <a:ext uri="{FF2B5EF4-FFF2-40B4-BE49-F238E27FC236}">
                <a16:creationId xmlns:a16="http://schemas.microsoft.com/office/drawing/2014/main" id="{5F956B9C-0828-4527-ADAB-05042EA0F410}"/>
              </a:ext>
            </a:extLst>
          </p:cNvPr>
          <p:cNvPicPr>
            <a:picLocks noChangeAspect="1"/>
          </p:cNvPicPr>
          <p:nvPr/>
        </p:nvPicPr>
        <p:blipFill>
          <a:blip r:embed="rId2"/>
          <a:stretch>
            <a:fillRect/>
          </a:stretch>
        </p:blipFill>
        <p:spPr>
          <a:xfrm>
            <a:off x="7991061" y="1958837"/>
            <a:ext cx="3034747" cy="187104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8" name="Cerrar llave 7">
            <a:extLst>
              <a:ext uri="{FF2B5EF4-FFF2-40B4-BE49-F238E27FC236}">
                <a16:creationId xmlns:a16="http://schemas.microsoft.com/office/drawing/2014/main" id="{40FF68B6-E39F-4601-8A90-40814184A912}"/>
              </a:ext>
            </a:extLst>
          </p:cNvPr>
          <p:cNvSpPr/>
          <p:nvPr/>
        </p:nvSpPr>
        <p:spPr>
          <a:xfrm>
            <a:off x="10747514" y="1442758"/>
            <a:ext cx="1099930" cy="5090564"/>
          </a:xfrm>
          <a:prstGeom prst="rightBrace">
            <a:avLst>
              <a:gd name="adj1" fmla="val 8333"/>
              <a:gd name="adj2" fmla="val 3587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pic>
        <p:nvPicPr>
          <p:cNvPr id="10" name="Imagen 9">
            <a:extLst>
              <a:ext uri="{FF2B5EF4-FFF2-40B4-BE49-F238E27FC236}">
                <a16:creationId xmlns:a16="http://schemas.microsoft.com/office/drawing/2014/main" id="{836841A2-B779-45BA-A1DA-4443EF371525}"/>
              </a:ext>
            </a:extLst>
          </p:cNvPr>
          <p:cNvPicPr>
            <a:picLocks noChangeAspect="1"/>
          </p:cNvPicPr>
          <p:nvPr/>
        </p:nvPicPr>
        <p:blipFill>
          <a:blip r:embed="rId3"/>
          <a:stretch>
            <a:fillRect/>
          </a:stretch>
        </p:blipFill>
        <p:spPr>
          <a:xfrm>
            <a:off x="752429" y="4412974"/>
            <a:ext cx="3064198" cy="212034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2" name="Imagen 11">
            <a:extLst>
              <a:ext uri="{FF2B5EF4-FFF2-40B4-BE49-F238E27FC236}">
                <a16:creationId xmlns:a16="http://schemas.microsoft.com/office/drawing/2014/main" id="{97785C97-039E-4014-A46F-40B55AD8336B}"/>
              </a:ext>
            </a:extLst>
          </p:cNvPr>
          <p:cNvPicPr>
            <a:picLocks noChangeAspect="1"/>
          </p:cNvPicPr>
          <p:nvPr/>
        </p:nvPicPr>
        <p:blipFill>
          <a:blip r:embed="rId4"/>
          <a:stretch>
            <a:fillRect/>
          </a:stretch>
        </p:blipFill>
        <p:spPr>
          <a:xfrm>
            <a:off x="612545" y="1802296"/>
            <a:ext cx="2819769" cy="202758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4" name="Imagen 13">
            <a:extLst>
              <a:ext uri="{FF2B5EF4-FFF2-40B4-BE49-F238E27FC236}">
                <a16:creationId xmlns:a16="http://schemas.microsoft.com/office/drawing/2014/main" id="{D421671D-521D-466B-B57C-108D7202D87A}"/>
              </a:ext>
            </a:extLst>
          </p:cNvPr>
          <p:cNvPicPr>
            <a:picLocks noChangeAspect="1"/>
          </p:cNvPicPr>
          <p:nvPr/>
        </p:nvPicPr>
        <p:blipFill>
          <a:blip r:embed="rId4"/>
          <a:stretch>
            <a:fillRect/>
          </a:stretch>
        </p:blipFill>
        <p:spPr>
          <a:xfrm>
            <a:off x="8004313" y="4591446"/>
            <a:ext cx="2743201" cy="1763403"/>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15" name="Cerrar llave 14">
            <a:extLst>
              <a:ext uri="{FF2B5EF4-FFF2-40B4-BE49-F238E27FC236}">
                <a16:creationId xmlns:a16="http://schemas.microsoft.com/office/drawing/2014/main" id="{DABBDA00-EBEE-4C04-9E39-F9617AC72E8D}"/>
              </a:ext>
            </a:extLst>
          </p:cNvPr>
          <p:cNvSpPr/>
          <p:nvPr/>
        </p:nvSpPr>
        <p:spPr>
          <a:xfrm>
            <a:off x="3432314" y="1681783"/>
            <a:ext cx="1563756" cy="5090564"/>
          </a:xfrm>
          <a:prstGeom prst="rightBrace">
            <a:avLst>
              <a:gd name="adj1" fmla="val 8333"/>
              <a:gd name="adj2" fmla="val 5234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16" name="Abrir llave 15">
            <a:extLst>
              <a:ext uri="{FF2B5EF4-FFF2-40B4-BE49-F238E27FC236}">
                <a16:creationId xmlns:a16="http://schemas.microsoft.com/office/drawing/2014/main" id="{8CBA81AE-1301-43C9-9A53-0993D7D4853B}"/>
              </a:ext>
            </a:extLst>
          </p:cNvPr>
          <p:cNvSpPr/>
          <p:nvPr/>
        </p:nvSpPr>
        <p:spPr>
          <a:xfrm>
            <a:off x="6414053" y="1802296"/>
            <a:ext cx="1444486" cy="4731026"/>
          </a:xfrm>
          <a:prstGeom prst="leftBrace">
            <a:avLst>
              <a:gd name="adj1" fmla="val 8333"/>
              <a:gd name="adj2" fmla="val 4444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Tree>
    <p:extLst>
      <p:ext uri="{BB962C8B-B14F-4D97-AF65-F5344CB8AC3E}">
        <p14:creationId xmlns:p14="http://schemas.microsoft.com/office/powerpoint/2010/main" val="33117216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2B968F3A-F5D2-4C8B-97D3-28E483CAACB4}"/>
              </a:ext>
            </a:extLst>
          </p:cNvPr>
          <p:cNvSpPr txBox="1"/>
          <p:nvPr/>
        </p:nvSpPr>
        <p:spPr>
          <a:xfrm>
            <a:off x="2888974" y="1372264"/>
            <a:ext cx="6361043" cy="369332"/>
          </a:xfrm>
          <a:prstGeom prst="rect">
            <a:avLst/>
          </a:prstGeom>
          <a:noFill/>
        </p:spPr>
        <p:txBody>
          <a:bodyPr wrap="square" rtlCol="0">
            <a:spAutoFit/>
          </a:bodyPr>
          <a:lstStyle/>
          <a:p>
            <a:r>
              <a:rPr lang="es-MX" dirty="0"/>
              <a:t>EL CODIGO PAGINA WED  HTML CSS Y JAVASCRIPT</a:t>
            </a:r>
            <a:endParaRPr lang="es-CO" dirty="0"/>
          </a:p>
        </p:txBody>
      </p:sp>
      <p:pic>
        <p:nvPicPr>
          <p:cNvPr id="6" name="Imagen 5">
            <a:extLst>
              <a:ext uri="{FF2B5EF4-FFF2-40B4-BE49-F238E27FC236}">
                <a16:creationId xmlns:a16="http://schemas.microsoft.com/office/drawing/2014/main" id="{2EE0494D-21A8-41E9-AAC8-08656D844C09}"/>
              </a:ext>
            </a:extLst>
          </p:cNvPr>
          <p:cNvPicPr>
            <a:picLocks noChangeAspect="1"/>
          </p:cNvPicPr>
          <p:nvPr/>
        </p:nvPicPr>
        <p:blipFill>
          <a:blip r:embed="rId2"/>
          <a:stretch>
            <a:fillRect/>
          </a:stretch>
        </p:blipFill>
        <p:spPr>
          <a:xfrm>
            <a:off x="8689802" y="1913874"/>
            <a:ext cx="2525161" cy="1809467"/>
          </a:xfrm>
          <a:prstGeom prst="rect">
            <a:avLst/>
          </a:prstGeom>
        </p:spPr>
      </p:pic>
      <p:sp>
        <p:nvSpPr>
          <p:cNvPr id="7" name="Cerrar llave 6">
            <a:extLst>
              <a:ext uri="{FF2B5EF4-FFF2-40B4-BE49-F238E27FC236}">
                <a16:creationId xmlns:a16="http://schemas.microsoft.com/office/drawing/2014/main" id="{4767C9F9-7196-4432-8673-CDFDEAF6F7E9}"/>
              </a:ext>
            </a:extLst>
          </p:cNvPr>
          <p:cNvSpPr/>
          <p:nvPr/>
        </p:nvSpPr>
        <p:spPr>
          <a:xfrm>
            <a:off x="10654747" y="1680778"/>
            <a:ext cx="1372222" cy="4971813"/>
          </a:xfrm>
          <a:prstGeom prst="rightBrace">
            <a:avLst>
              <a:gd name="adj1" fmla="val 8333"/>
              <a:gd name="adj2" fmla="val 5028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pic>
        <p:nvPicPr>
          <p:cNvPr id="9" name="Imagen 8">
            <a:extLst>
              <a:ext uri="{FF2B5EF4-FFF2-40B4-BE49-F238E27FC236}">
                <a16:creationId xmlns:a16="http://schemas.microsoft.com/office/drawing/2014/main" id="{B4D61803-908F-447F-B4FE-9D6B8B2F782A}"/>
              </a:ext>
            </a:extLst>
          </p:cNvPr>
          <p:cNvPicPr>
            <a:picLocks noChangeAspect="1"/>
          </p:cNvPicPr>
          <p:nvPr/>
        </p:nvPicPr>
        <p:blipFill>
          <a:blip r:embed="rId3"/>
          <a:stretch>
            <a:fillRect/>
          </a:stretch>
        </p:blipFill>
        <p:spPr>
          <a:xfrm>
            <a:off x="677668" y="1870804"/>
            <a:ext cx="2292629" cy="1716676"/>
          </a:xfrm>
          <a:prstGeom prst="rect">
            <a:avLst/>
          </a:prstGeom>
        </p:spPr>
      </p:pic>
      <p:sp>
        <p:nvSpPr>
          <p:cNvPr id="10" name="Abrir llave 9">
            <a:extLst>
              <a:ext uri="{FF2B5EF4-FFF2-40B4-BE49-F238E27FC236}">
                <a16:creationId xmlns:a16="http://schemas.microsoft.com/office/drawing/2014/main" id="{19C79FE6-F277-4119-807D-5CCB78702E3C}"/>
              </a:ext>
            </a:extLst>
          </p:cNvPr>
          <p:cNvSpPr/>
          <p:nvPr/>
        </p:nvSpPr>
        <p:spPr>
          <a:xfrm>
            <a:off x="-35565" y="1556930"/>
            <a:ext cx="1040917" cy="497181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pic>
        <p:nvPicPr>
          <p:cNvPr id="12" name="Imagen 11">
            <a:extLst>
              <a:ext uri="{FF2B5EF4-FFF2-40B4-BE49-F238E27FC236}">
                <a16:creationId xmlns:a16="http://schemas.microsoft.com/office/drawing/2014/main" id="{6D05AA6E-C7C2-4B78-8703-DA85409CDDAC}"/>
              </a:ext>
            </a:extLst>
          </p:cNvPr>
          <p:cNvPicPr>
            <a:picLocks noChangeAspect="1"/>
          </p:cNvPicPr>
          <p:nvPr/>
        </p:nvPicPr>
        <p:blipFill>
          <a:blip r:embed="rId3"/>
          <a:stretch>
            <a:fillRect/>
          </a:stretch>
        </p:blipFill>
        <p:spPr>
          <a:xfrm>
            <a:off x="708990" y="4776744"/>
            <a:ext cx="2292629" cy="1417983"/>
          </a:xfrm>
          <a:prstGeom prst="rect">
            <a:avLst/>
          </a:prstGeom>
        </p:spPr>
      </p:pic>
      <p:pic>
        <p:nvPicPr>
          <p:cNvPr id="14" name="Imagen 13">
            <a:extLst>
              <a:ext uri="{FF2B5EF4-FFF2-40B4-BE49-F238E27FC236}">
                <a16:creationId xmlns:a16="http://schemas.microsoft.com/office/drawing/2014/main" id="{4A594C18-600C-4B10-B40D-32735E9A1089}"/>
              </a:ext>
            </a:extLst>
          </p:cNvPr>
          <p:cNvPicPr>
            <a:picLocks noChangeAspect="1"/>
          </p:cNvPicPr>
          <p:nvPr/>
        </p:nvPicPr>
        <p:blipFill>
          <a:blip r:embed="rId4"/>
          <a:stretch>
            <a:fillRect/>
          </a:stretch>
        </p:blipFill>
        <p:spPr>
          <a:xfrm>
            <a:off x="8658480" y="4586030"/>
            <a:ext cx="2525161" cy="1577815"/>
          </a:xfrm>
          <a:prstGeom prst="rect">
            <a:avLst/>
          </a:prstGeom>
        </p:spPr>
      </p:pic>
      <p:sp>
        <p:nvSpPr>
          <p:cNvPr id="15" name="Cerrar llave 14">
            <a:extLst>
              <a:ext uri="{FF2B5EF4-FFF2-40B4-BE49-F238E27FC236}">
                <a16:creationId xmlns:a16="http://schemas.microsoft.com/office/drawing/2014/main" id="{0A442271-6455-4C39-B93F-4AD054F39179}"/>
              </a:ext>
            </a:extLst>
          </p:cNvPr>
          <p:cNvSpPr/>
          <p:nvPr/>
        </p:nvSpPr>
        <p:spPr>
          <a:xfrm>
            <a:off x="3096138" y="1870804"/>
            <a:ext cx="512644" cy="465793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16" name="Abrir llave 15">
            <a:extLst>
              <a:ext uri="{FF2B5EF4-FFF2-40B4-BE49-F238E27FC236}">
                <a16:creationId xmlns:a16="http://schemas.microsoft.com/office/drawing/2014/main" id="{A1872ACD-E416-4830-91BC-7461F7FC9407}"/>
              </a:ext>
            </a:extLst>
          </p:cNvPr>
          <p:cNvSpPr/>
          <p:nvPr/>
        </p:nvSpPr>
        <p:spPr>
          <a:xfrm>
            <a:off x="6966113" y="1737737"/>
            <a:ext cx="1563756" cy="4914854"/>
          </a:xfrm>
          <a:prstGeom prst="leftBrace">
            <a:avLst>
              <a:gd name="adj1" fmla="val 8333"/>
              <a:gd name="adj2" fmla="val 4941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pic>
        <p:nvPicPr>
          <p:cNvPr id="18" name="Imagen 17">
            <a:extLst>
              <a:ext uri="{FF2B5EF4-FFF2-40B4-BE49-F238E27FC236}">
                <a16:creationId xmlns:a16="http://schemas.microsoft.com/office/drawing/2014/main" id="{B04967CC-3499-4792-9860-8EA02260F4D8}"/>
              </a:ext>
            </a:extLst>
          </p:cNvPr>
          <p:cNvPicPr>
            <a:picLocks noChangeAspect="1"/>
          </p:cNvPicPr>
          <p:nvPr/>
        </p:nvPicPr>
        <p:blipFill>
          <a:blip r:embed="rId5"/>
          <a:stretch>
            <a:fillRect/>
          </a:stretch>
        </p:blipFill>
        <p:spPr>
          <a:xfrm>
            <a:off x="3728958" y="1937065"/>
            <a:ext cx="3586242" cy="2049593"/>
          </a:xfrm>
          <a:prstGeom prst="rect">
            <a:avLst/>
          </a:prstGeom>
        </p:spPr>
      </p:pic>
      <p:pic>
        <p:nvPicPr>
          <p:cNvPr id="20" name="Imagen 19">
            <a:extLst>
              <a:ext uri="{FF2B5EF4-FFF2-40B4-BE49-F238E27FC236}">
                <a16:creationId xmlns:a16="http://schemas.microsoft.com/office/drawing/2014/main" id="{B4A959A6-E7AA-43DB-8F6E-80A8C274F5F9}"/>
              </a:ext>
            </a:extLst>
          </p:cNvPr>
          <p:cNvPicPr>
            <a:picLocks noChangeAspect="1"/>
          </p:cNvPicPr>
          <p:nvPr/>
        </p:nvPicPr>
        <p:blipFill>
          <a:blip r:embed="rId6"/>
          <a:stretch>
            <a:fillRect/>
          </a:stretch>
        </p:blipFill>
        <p:spPr>
          <a:xfrm>
            <a:off x="3728958" y="4359761"/>
            <a:ext cx="3732016" cy="2168982"/>
          </a:xfrm>
          <a:prstGeom prst="rect">
            <a:avLst/>
          </a:prstGeom>
        </p:spPr>
      </p:pic>
    </p:spTree>
    <p:extLst>
      <p:ext uri="{BB962C8B-B14F-4D97-AF65-F5344CB8AC3E}">
        <p14:creationId xmlns:p14="http://schemas.microsoft.com/office/powerpoint/2010/main" val="1941925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26804D66-AD3B-4AC1-A2AA-2936B436A0CE}"/>
              </a:ext>
            </a:extLst>
          </p:cNvPr>
          <p:cNvSpPr txBox="1"/>
          <p:nvPr/>
        </p:nvSpPr>
        <p:spPr>
          <a:xfrm>
            <a:off x="2888974" y="927652"/>
            <a:ext cx="5963478" cy="369332"/>
          </a:xfrm>
          <a:prstGeom prst="rect">
            <a:avLst/>
          </a:prstGeom>
          <a:noFill/>
        </p:spPr>
        <p:txBody>
          <a:bodyPr wrap="square" rtlCol="0">
            <a:spAutoFit/>
          </a:bodyPr>
          <a:lstStyle/>
          <a:p>
            <a:pPr algn="ctr"/>
            <a:r>
              <a:rPr lang="es-MX" dirty="0"/>
              <a:t>EL CODIGO HTML CSS Y JAVASCRIPST</a:t>
            </a:r>
            <a:endParaRPr lang="es-CO" dirty="0"/>
          </a:p>
        </p:txBody>
      </p:sp>
      <p:pic>
        <p:nvPicPr>
          <p:cNvPr id="4" name="Imagen 3">
            <a:extLst>
              <a:ext uri="{FF2B5EF4-FFF2-40B4-BE49-F238E27FC236}">
                <a16:creationId xmlns:a16="http://schemas.microsoft.com/office/drawing/2014/main" id="{1C445DB0-0516-4134-B41E-C5E85A8ACC96}"/>
              </a:ext>
            </a:extLst>
          </p:cNvPr>
          <p:cNvPicPr>
            <a:picLocks noChangeAspect="1"/>
          </p:cNvPicPr>
          <p:nvPr/>
        </p:nvPicPr>
        <p:blipFill>
          <a:blip r:embed="rId2"/>
          <a:stretch>
            <a:fillRect/>
          </a:stretch>
        </p:blipFill>
        <p:spPr>
          <a:xfrm>
            <a:off x="8482635" y="1917385"/>
            <a:ext cx="2525161" cy="161676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Cerrar llave 4">
            <a:extLst>
              <a:ext uri="{FF2B5EF4-FFF2-40B4-BE49-F238E27FC236}">
                <a16:creationId xmlns:a16="http://schemas.microsoft.com/office/drawing/2014/main" id="{794D1CCF-0DCE-47FF-96A5-2098B9321D36}"/>
              </a:ext>
            </a:extLst>
          </p:cNvPr>
          <p:cNvSpPr/>
          <p:nvPr/>
        </p:nvSpPr>
        <p:spPr>
          <a:xfrm>
            <a:off x="10747515" y="1643269"/>
            <a:ext cx="1338468" cy="4837043"/>
          </a:xfrm>
          <a:prstGeom prst="rightBrace">
            <a:avLst>
              <a:gd name="adj1" fmla="val 8333"/>
              <a:gd name="adj2" fmla="val 4041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6" name="Abrir llave 5">
            <a:extLst>
              <a:ext uri="{FF2B5EF4-FFF2-40B4-BE49-F238E27FC236}">
                <a16:creationId xmlns:a16="http://schemas.microsoft.com/office/drawing/2014/main" id="{020F8345-2416-41D0-B724-AB16665C9784}"/>
              </a:ext>
            </a:extLst>
          </p:cNvPr>
          <p:cNvSpPr/>
          <p:nvPr/>
        </p:nvSpPr>
        <p:spPr>
          <a:xfrm>
            <a:off x="0" y="1736034"/>
            <a:ext cx="954155" cy="483704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pic>
        <p:nvPicPr>
          <p:cNvPr id="8" name="Imagen 7">
            <a:extLst>
              <a:ext uri="{FF2B5EF4-FFF2-40B4-BE49-F238E27FC236}">
                <a16:creationId xmlns:a16="http://schemas.microsoft.com/office/drawing/2014/main" id="{89E5FB42-F69B-43ED-980D-EF467AC2FB72}"/>
              </a:ext>
            </a:extLst>
          </p:cNvPr>
          <p:cNvPicPr>
            <a:picLocks noChangeAspect="1"/>
          </p:cNvPicPr>
          <p:nvPr/>
        </p:nvPicPr>
        <p:blipFill>
          <a:blip r:embed="rId2"/>
          <a:stretch>
            <a:fillRect/>
          </a:stretch>
        </p:blipFill>
        <p:spPr>
          <a:xfrm>
            <a:off x="814388" y="1776213"/>
            <a:ext cx="2670935" cy="18991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Imagen 9">
            <a:extLst>
              <a:ext uri="{FF2B5EF4-FFF2-40B4-BE49-F238E27FC236}">
                <a16:creationId xmlns:a16="http://schemas.microsoft.com/office/drawing/2014/main" id="{2A6539EC-A833-491D-9368-F59F2CAF11D5}"/>
              </a:ext>
            </a:extLst>
          </p:cNvPr>
          <p:cNvPicPr>
            <a:picLocks noChangeAspect="1"/>
          </p:cNvPicPr>
          <p:nvPr/>
        </p:nvPicPr>
        <p:blipFill>
          <a:blip r:embed="rId2"/>
          <a:stretch>
            <a:fillRect/>
          </a:stretch>
        </p:blipFill>
        <p:spPr>
          <a:xfrm>
            <a:off x="771626" y="4654087"/>
            <a:ext cx="2670936" cy="18991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Imagen 11">
            <a:extLst>
              <a:ext uri="{FF2B5EF4-FFF2-40B4-BE49-F238E27FC236}">
                <a16:creationId xmlns:a16="http://schemas.microsoft.com/office/drawing/2014/main" id="{45244DFC-4B52-4319-BB8B-4A85DD3ED55D}"/>
              </a:ext>
            </a:extLst>
          </p:cNvPr>
          <p:cNvPicPr>
            <a:picLocks noChangeAspect="1"/>
          </p:cNvPicPr>
          <p:nvPr/>
        </p:nvPicPr>
        <p:blipFill>
          <a:blip r:embed="rId3"/>
          <a:stretch>
            <a:fillRect/>
          </a:stretch>
        </p:blipFill>
        <p:spPr>
          <a:xfrm>
            <a:off x="8482633" y="4364148"/>
            <a:ext cx="2525162" cy="18991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Cerrar llave 12">
            <a:extLst>
              <a:ext uri="{FF2B5EF4-FFF2-40B4-BE49-F238E27FC236}">
                <a16:creationId xmlns:a16="http://schemas.microsoft.com/office/drawing/2014/main" id="{3B074450-1160-454C-82AD-569FB811F71A}"/>
              </a:ext>
            </a:extLst>
          </p:cNvPr>
          <p:cNvSpPr/>
          <p:nvPr/>
        </p:nvSpPr>
        <p:spPr>
          <a:xfrm>
            <a:off x="3286540" y="1643269"/>
            <a:ext cx="1179443" cy="492980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15" name="Abrir llave 14">
            <a:extLst>
              <a:ext uri="{FF2B5EF4-FFF2-40B4-BE49-F238E27FC236}">
                <a16:creationId xmlns:a16="http://schemas.microsoft.com/office/drawing/2014/main" id="{765EB636-F591-4EFB-B00F-A5DB69CC76A9}"/>
              </a:ext>
            </a:extLst>
          </p:cNvPr>
          <p:cNvSpPr/>
          <p:nvPr/>
        </p:nvSpPr>
        <p:spPr>
          <a:xfrm>
            <a:off x="7726019" y="1736034"/>
            <a:ext cx="768624" cy="474427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pic>
        <p:nvPicPr>
          <p:cNvPr id="17" name="Imagen 16">
            <a:extLst>
              <a:ext uri="{FF2B5EF4-FFF2-40B4-BE49-F238E27FC236}">
                <a16:creationId xmlns:a16="http://schemas.microsoft.com/office/drawing/2014/main" id="{5261A668-F85A-4985-9DAC-FBC2BC4E68A9}"/>
              </a:ext>
            </a:extLst>
          </p:cNvPr>
          <p:cNvPicPr>
            <a:picLocks noChangeAspect="1"/>
          </p:cNvPicPr>
          <p:nvPr/>
        </p:nvPicPr>
        <p:blipFill>
          <a:blip r:embed="rId4"/>
          <a:stretch>
            <a:fillRect/>
          </a:stretch>
        </p:blipFill>
        <p:spPr>
          <a:xfrm>
            <a:off x="4195556" y="1812233"/>
            <a:ext cx="3650355" cy="20905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9" name="Imagen 18">
            <a:extLst>
              <a:ext uri="{FF2B5EF4-FFF2-40B4-BE49-F238E27FC236}">
                <a16:creationId xmlns:a16="http://schemas.microsoft.com/office/drawing/2014/main" id="{9BE41318-8F63-4B72-BA82-AD7D11011632}"/>
              </a:ext>
            </a:extLst>
          </p:cNvPr>
          <p:cNvPicPr>
            <a:picLocks noChangeAspect="1"/>
          </p:cNvPicPr>
          <p:nvPr/>
        </p:nvPicPr>
        <p:blipFill>
          <a:blip r:embed="rId5"/>
          <a:stretch>
            <a:fillRect/>
          </a:stretch>
        </p:blipFill>
        <p:spPr>
          <a:xfrm>
            <a:off x="4444241" y="4920292"/>
            <a:ext cx="3068499" cy="13667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1" name="Imagen 20">
            <a:extLst>
              <a:ext uri="{FF2B5EF4-FFF2-40B4-BE49-F238E27FC236}">
                <a16:creationId xmlns:a16="http://schemas.microsoft.com/office/drawing/2014/main" id="{062EE18F-BA4B-441B-AEB9-D131FCA68420}"/>
              </a:ext>
            </a:extLst>
          </p:cNvPr>
          <p:cNvPicPr>
            <a:picLocks noChangeAspect="1"/>
          </p:cNvPicPr>
          <p:nvPr/>
        </p:nvPicPr>
        <p:blipFill>
          <a:blip r:embed="rId6"/>
          <a:stretch>
            <a:fillRect/>
          </a:stretch>
        </p:blipFill>
        <p:spPr>
          <a:xfrm>
            <a:off x="8482633" y="3534152"/>
            <a:ext cx="2623313" cy="6864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40995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2DF434-28DB-4621-A497-D62C41CE0419}"/>
              </a:ext>
            </a:extLst>
          </p:cNvPr>
          <p:cNvSpPr>
            <a:spLocks noGrp="1"/>
          </p:cNvSpPr>
          <p:nvPr>
            <p:ph type="title"/>
          </p:nvPr>
        </p:nvSpPr>
        <p:spPr/>
        <p:txBody>
          <a:bodyPr wrap="square" rtlCol="0" anchor="b">
            <a:normAutofit/>
          </a:bodyPr>
          <a:lstStyle>
            <a:defPPr>
              <a:defRPr lang="es-ES"/>
            </a:defPPr>
          </a:lstStyle>
          <a:p>
            <a:pPr rtl="0"/>
            <a:r>
              <a:rPr lang="es-ES" dirty="0"/>
              <a:t>agenda</a:t>
            </a:r>
          </a:p>
        </p:txBody>
      </p:sp>
      <p:sp>
        <p:nvSpPr>
          <p:cNvPr id="3" name="Marcador de contenido 2">
            <a:extLst>
              <a:ext uri="{FF2B5EF4-FFF2-40B4-BE49-F238E27FC236}">
                <a16:creationId xmlns:a16="http://schemas.microsoft.com/office/drawing/2014/main" id="{22788C46-D0BC-4307-AE55-7601A139E7CB}"/>
              </a:ext>
            </a:extLst>
          </p:cNvPr>
          <p:cNvSpPr>
            <a:spLocks noGrp="1"/>
          </p:cNvSpPr>
          <p:nvPr>
            <p:ph sz="quarter" idx="15"/>
          </p:nvPr>
        </p:nvSpPr>
        <p:spPr/>
        <p:txBody>
          <a:bodyPr rtlCol="0">
            <a:normAutofit/>
          </a:bodyPr>
          <a:lstStyle>
            <a:defPPr>
              <a:defRPr lang="es-ES"/>
            </a:defPPr>
          </a:lstStyle>
          <a:p>
            <a:pPr rtl="0"/>
            <a:r>
              <a:rPr lang="es-ES" sz="1500" b="1" dirty="0">
                <a:latin typeface="Arial" panose="020B0604020202020204" pitchFamily="34" charset="0"/>
                <a:cs typeface="Arial" panose="020B0604020202020204" pitchFamily="34" charset="0"/>
              </a:rPr>
              <a:t>Introducción: </a:t>
            </a:r>
          </a:p>
          <a:p>
            <a:pPr rtl="0"/>
            <a:r>
              <a:rPr lang="es-ES" b="1" dirty="0">
                <a:solidFill>
                  <a:schemeClr val="bg1">
                    <a:alpha val="60000"/>
                  </a:schemeClr>
                </a:solidFill>
              </a:rPr>
              <a:t> </a:t>
            </a:r>
            <a:r>
              <a:rPr lang="es-ES" sz="1400" b="1" dirty="0">
                <a:solidFill>
                  <a:schemeClr val="tx2">
                    <a:lumMod val="90000"/>
                    <a:lumOff val="10000"/>
                    <a:alpha val="60000"/>
                  </a:schemeClr>
                </a:solidFill>
                <a:latin typeface="Arial" panose="020B0604020202020204" pitchFamily="34" charset="0"/>
                <a:cs typeface="Arial" panose="020B0604020202020204" pitchFamily="34" charset="0"/>
              </a:rPr>
              <a:t>TECNICO PROGRAMADORES SOFWARE</a:t>
            </a:r>
          </a:p>
          <a:p>
            <a:pPr rtl="0"/>
            <a:r>
              <a:rPr lang="es-ES" sz="1500" b="1" dirty="0">
                <a:latin typeface="Arial" panose="020B0604020202020204" pitchFamily="34" charset="0"/>
                <a:cs typeface="Arial" panose="020B0604020202020204" pitchFamily="34" charset="0"/>
              </a:rPr>
              <a:t>Nombre materia:</a:t>
            </a:r>
          </a:p>
          <a:p>
            <a:pPr rtl="0"/>
            <a:r>
              <a:rPr lang="es-ES" sz="1600" b="1" dirty="0">
                <a:solidFill>
                  <a:schemeClr val="tx2">
                    <a:lumMod val="90000"/>
                    <a:lumOff val="10000"/>
                    <a:alpha val="60000"/>
                  </a:schemeClr>
                </a:solidFill>
                <a:latin typeface="Arial" panose="020B0604020202020204" pitchFamily="34" charset="0"/>
                <a:cs typeface="Arial" panose="020B0604020202020204" pitchFamily="34" charset="0"/>
              </a:rPr>
              <a:t>Base datos 2 </a:t>
            </a:r>
          </a:p>
          <a:p>
            <a:pPr rtl="0"/>
            <a:r>
              <a:rPr lang="es-ES" sz="1500" b="1" dirty="0">
                <a:latin typeface="Arial" panose="020B0604020202020204" pitchFamily="34" charset="0"/>
                <a:cs typeface="Arial" panose="020B0604020202020204" pitchFamily="34" charset="0"/>
              </a:rPr>
              <a:t>Nombre integrante de grupo</a:t>
            </a:r>
            <a:r>
              <a:rPr lang="es-ES" dirty="0"/>
              <a:t>: </a:t>
            </a:r>
            <a:r>
              <a:rPr lang="es-ES" sz="1600" dirty="0">
                <a:solidFill>
                  <a:schemeClr val="tx2">
                    <a:lumMod val="90000"/>
                    <a:lumOff val="10000"/>
                    <a:alpha val="60000"/>
                  </a:schemeClr>
                </a:solidFill>
                <a:latin typeface="Arial" panose="020B0604020202020204" pitchFamily="34" charset="0"/>
                <a:cs typeface="Arial" panose="020B0604020202020204" pitchFamily="34" charset="0"/>
              </a:rPr>
              <a:t>Marilyn González González y milady Tatiana angulo</a:t>
            </a:r>
          </a:p>
          <a:p>
            <a:pPr rtl="0"/>
            <a:r>
              <a:rPr lang="es-ES" sz="1500" b="1" dirty="0"/>
              <a:t>Fecha entrega: </a:t>
            </a:r>
            <a:r>
              <a:rPr lang="es-ES" sz="1500" dirty="0">
                <a:solidFill>
                  <a:schemeClr val="tx2">
                    <a:lumMod val="90000"/>
                    <a:lumOff val="10000"/>
                    <a:alpha val="60000"/>
                  </a:schemeClr>
                </a:solidFill>
                <a:latin typeface="Arial" panose="020B0604020202020204" pitchFamily="34" charset="0"/>
                <a:cs typeface="Arial" panose="020B0604020202020204" pitchFamily="34" charset="0"/>
              </a:rPr>
              <a:t>12/12/2024</a:t>
            </a:r>
          </a:p>
        </p:txBody>
      </p:sp>
      <p:pic>
        <p:nvPicPr>
          <p:cNvPr id="11" name="Marcador de posición de imagen 10">
            <a:extLst>
              <a:ext uri="{FF2B5EF4-FFF2-40B4-BE49-F238E27FC236}">
                <a16:creationId xmlns:a16="http://schemas.microsoft.com/office/drawing/2014/main" id="{05677BE1-19DA-4CE7-9AC4-2C564C57B5C6}"/>
              </a:ext>
            </a:extLst>
          </p:cNvPr>
          <p:cNvPicPr>
            <a:picLocks noGrp="1" noChangeAspect="1"/>
          </p:cNvPicPr>
          <p:nvPr>
            <p:ph type="pic" sz="quarter" idx="14"/>
          </p:nvPr>
        </p:nvPicPr>
        <p:blipFill>
          <a:blip r:embed="rId3"/>
          <a:srcRect l="29395" r="29395"/>
          <a:stretch>
            <a:fillRect/>
          </a:stretch>
        </p:blipFill>
        <p:spPr/>
      </p:pic>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3E440F0-53A7-462C-81F4-10CA5ECD2ECC}"/>
              </a:ext>
            </a:extLst>
          </p:cNvPr>
          <p:cNvSpPr txBox="1"/>
          <p:nvPr/>
        </p:nvSpPr>
        <p:spPr>
          <a:xfrm>
            <a:off x="2372139" y="915264"/>
            <a:ext cx="6135757" cy="369332"/>
          </a:xfrm>
          <a:prstGeom prst="rect">
            <a:avLst/>
          </a:prstGeom>
          <a:noFill/>
        </p:spPr>
        <p:txBody>
          <a:bodyPr wrap="square" rtlCol="0">
            <a:spAutoFit/>
          </a:bodyPr>
          <a:lstStyle/>
          <a:p>
            <a:pPr algn="ctr"/>
            <a:r>
              <a:rPr lang="es-MX" dirty="0"/>
              <a:t>LA PAGINA  WED CON SUSPAGINAS</a:t>
            </a:r>
            <a:endParaRPr lang="es-CO" dirty="0"/>
          </a:p>
        </p:txBody>
      </p:sp>
      <p:sp>
        <p:nvSpPr>
          <p:cNvPr id="3" name="Cerrar llave 2">
            <a:extLst>
              <a:ext uri="{FF2B5EF4-FFF2-40B4-BE49-F238E27FC236}">
                <a16:creationId xmlns:a16="http://schemas.microsoft.com/office/drawing/2014/main" id="{311BFD50-BD6D-4D5B-93E1-33B659F52B49}"/>
              </a:ext>
            </a:extLst>
          </p:cNvPr>
          <p:cNvSpPr/>
          <p:nvPr/>
        </p:nvSpPr>
        <p:spPr>
          <a:xfrm>
            <a:off x="10058398" y="1683026"/>
            <a:ext cx="2372139" cy="5075583"/>
          </a:xfrm>
          <a:prstGeom prst="rightBrace">
            <a:avLst>
              <a:gd name="adj1" fmla="val 8333"/>
              <a:gd name="adj2" fmla="val 4242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4" name="Abrir llave 3">
            <a:extLst>
              <a:ext uri="{FF2B5EF4-FFF2-40B4-BE49-F238E27FC236}">
                <a16:creationId xmlns:a16="http://schemas.microsoft.com/office/drawing/2014/main" id="{DC4F831F-8D8F-48C3-9550-DA504AA465DC}"/>
              </a:ext>
            </a:extLst>
          </p:cNvPr>
          <p:cNvSpPr/>
          <p:nvPr/>
        </p:nvSpPr>
        <p:spPr>
          <a:xfrm>
            <a:off x="0" y="1782417"/>
            <a:ext cx="1510747" cy="48768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pic>
        <p:nvPicPr>
          <p:cNvPr id="6" name="Imagen 5">
            <a:extLst>
              <a:ext uri="{FF2B5EF4-FFF2-40B4-BE49-F238E27FC236}">
                <a16:creationId xmlns:a16="http://schemas.microsoft.com/office/drawing/2014/main" id="{87235E59-014A-4855-AC95-3DCA14E8AE7E}"/>
              </a:ext>
            </a:extLst>
          </p:cNvPr>
          <p:cNvPicPr>
            <a:picLocks noChangeAspect="1"/>
          </p:cNvPicPr>
          <p:nvPr/>
        </p:nvPicPr>
        <p:blipFill>
          <a:blip r:embed="rId2"/>
          <a:stretch>
            <a:fillRect/>
          </a:stretch>
        </p:blipFill>
        <p:spPr>
          <a:xfrm>
            <a:off x="1139684" y="2042359"/>
            <a:ext cx="2008326" cy="1864641"/>
          </a:xfrm>
          <a:prstGeom prst="rect">
            <a:avLst/>
          </a:prstGeom>
        </p:spPr>
      </p:pic>
      <p:pic>
        <p:nvPicPr>
          <p:cNvPr id="10" name="Imagen 9">
            <a:extLst>
              <a:ext uri="{FF2B5EF4-FFF2-40B4-BE49-F238E27FC236}">
                <a16:creationId xmlns:a16="http://schemas.microsoft.com/office/drawing/2014/main" id="{CDAD8A33-FB16-4A7F-BC74-E33880A2BDEC}"/>
              </a:ext>
            </a:extLst>
          </p:cNvPr>
          <p:cNvPicPr>
            <a:picLocks noChangeAspect="1"/>
          </p:cNvPicPr>
          <p:nvPr/>
        </p:nvPicPr>
        <p:blipFill>
          <a:blip r:embed="rId3"/>
          <a:stretch>
            <a:fillRect/>
          </a:stretch>
        </p:blipFill>
        <p:spPr>
          <a:xfrm>
            <a:off x="999919" y="4664764"/>
            <a:ext cx="2104089" cy="1691007"/>
          </a:xfrm>
          <a:prstGeom prst="rect">
            <a:avLst/>
          </a:prstGeom>
        </p:spPr>
      </p:pic>
      <p:pic>
        <p:nvPicPr>
          <p:cNvPr id="12" name="Imagen 11">
            <a:extLst>
              <a:ext uri="{FF2B5EF4-FFF2-40B4-BE49-F238E27FC236}">
                <a16:creationId xmlns:a16="http://schemas.microsoft.com/office/drawing/2014/main" id="{8940B49B-02D4-4530-B492-07894F5BA83D}"/>
              </a:ext>
            </a:extLst>
          </p:cNvPr>
          <p:cNvPicPr>
            <a:picLocks noChangeAspect="1"/>
          </p:cNvPicPr>
          <p:nvPr/>
        </p:nvPicPr>
        <p:blipFill>
          <a:blip r:embed="rId4"/>
          <a:stretch>
            <a:fillRect/>
          </a:stretch>
        </p:blipFill>
        <p:spPr>
          <a:xfrm>
            <a:off x="8507896" y="1974573"/>
            <a:ext cx="2557669" cy="1718866"/>
          </a:xfrm>
          <a:prstGeom prst="rect">
            <a:avLst/>
          </a:prstGeom>
        </p:spPr>
      </p:pic>
      <p:pic>
        <p:nvPicPr>
          <p:cNvPr id="14" name="Imagen 13">
            <a:extLst>
              <a:ext uri="{FF2B5EF4-FFF2-40B4-BE49-F238E27FC236}">
                <a16:creationId xmlns:a16="http://schemas.microsoft.com/office/drawing/2014/main" id="{8CECCDBF-1217-4355-B59A-FFF66787A405}"/>
              </a:ext>
            </a:extLst>
          </p:cNvPr>
          <p:cNvPicPr>
            <a:picLocks noChangeAspect="1"/>
          </p:cNvPicPr>
          <p:nvPr/>
        </p:nvPicPr>
        <p:blipFill>
          <a:blip r:embed="rId5"/>
          <a:stretch>
            <a:fillRect/>
          </a:stretch>
        </p:blipFill>
        <p:spPr>
          <a:xfrm>
            <a:off x="8465137" y="3984986"/>
            <a:ext cx="2557668" cy="2370785"/>
          </a:xfrm>
          <a:prstGeom prst="rect">
            <a:avLst/>
          </a:prstGeom>
        </p:spPr>
      </p:pic>
      <p:sp>
        <p:nvSpPr>
          <p:cNvPr id="15" name="Cerrar llave 14">
            <a:extLst>
              <a:ext uri="{FF2B5EF4-FFF2-40B4-BE49-F238E27FC236}">
                <a16:creationId xmlns:a16="http://schemas.microsoft.com/office/drawing/2014/main" id="{288877E1-7BA5-4609-892F-D6B75A271613}"/>
              </a:ext>
            </a:extLst>
          </p:cNvPr>
          <p:cNvSpPr/>
          <p:nvPr/>
        </p:nvSpPr>
        <p:spPr>
          <a:xfrm>
            <a:off x="3286539" y="1782417"/>
            <a:ext cx="957153" cy="4876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16" name="Abrir llave 15">
            <a:extLst>
              <a:ext uri="{FF2B5EF4-FFF2-40B4-BE49-F238E27FC236}">
                <a16:creationId xmlns:a16="http://schemas.microsoft.com/office/drawing/2014/main" id="{1D6CCEEF-EBDA-43D1-98AA-04308F2FAD30}"/>
              </a:ext>
            </a:extLst>
          </p:cNvPr>
          <p:cNvSpPr/>
          <p:nvPr/>
        </p:nvSpPr>
        <p:spPr>
          <a:xfrm>
            <a:off x="7412214" y="1782417"/>
            <a:ext cx="764377" cy="4876800"/>
          </a:xfrm>
          <a:prstGeom prst="leftBrace">
            <a:avLst>
              <a:gd name="adj1" fmla="val 8333"/>
              <a:gd name="adj2" fmla="val 5299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Tree>
    <p:extLst>
      <p:ext uri="{BB962C8B-B14F-4D97-AF65-F5344CB8AC3E}">
        <p14:creationId xmlns:p14="http://schemas.microsoft.com/office/powerpoint/2010/main" val="2290528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0497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B16E9532-6DC7-411D-A09F-8413A5B95FFE}"/>
              </a:ext>
            </a:extLst>
          </p:cNvPr>
          <p:cNvSpPr>
            <a:spLocks noGrp="1"/>
          </p:cNvSpPr>
          <p:nvPr>
            <p:ph type="title"/>
          </p:nvPr>
        </p:nvSpPr>
        <p:spPr>
          <a:xfrm>
            <a:off x="462643" y="995760"/>
            <a:ext cx="5170860" cy="1482397"/>
          </a:xfrm>
        </p:spPr>
        <p:txBody>
          <a:bodyPr rtlCol="0" anchor="ctr">
            <a:normAutofit fontScale="90000"/>
          </a:bodyPr>
          <a:lstStyle>
            <a:defPPr>
              <a:defRPr lang="es-ES"/>
            </a:defPPr>
          </a:lstStyle>
          <a:p>
            <a:pPr rtl="0"/>
            <a:r>
              <a:rPr lang="es-ES" b="1" dirty="0">
                <a:latin typeface="Arial" panose="020B0604020202020204" pitchFamily="34" charset="0"/>
                <a:cs typeface="Arial" panose="020B0604020202020204" pitchFamily="34" charset="0"/>
              </a:rPr>
              <a:t> </a:t>
            </a:r>
            <a:r>
              <a:rPr lang="es-ES" sz="4400" b="1" dirty="0">
                <a:latin typeface="Arial" panose="020B0604020202020204" pitchFamily="34" charset="0"/>
                <a:cs typeface="Arial" panose="020B0604020202020204" pitchFamily="34" charset="0"/>
              </a:rPr>
              <a:t>NUESTRAS RESERVA DE PELICULAS</a:t>
            </a:r>
          </a:p>
        </p:txBody>
      </p:sp>
      <p:pic>
        <p:nvPicPr>
          <p:cNvPr id="11" name="Marcador de posición de imagen 10">
            <a:extLst>
              <a:ext uri="{FF2B5EF4-FFF2-40B4-BE49-F238E27FC236}">
                <a16:creationId xmlns:a16="http://schemas.microsoft.com/office/drawing/2014/main" id="{70095AC7-1A53-4070-B5FA-C4BBFAAEE3BA}"/>
              </a:ext>
            </a:extLst>
          </p:cNvPr>
          <p:cNvPicPr>
            <a:picLocks noGrp="1" noChangeAspect="1"/>
          </p:cNvPicPr>
          <p:nvPr>
            <p:ph type="pic" sz="quarter" idx="13"/>
          </p:nvPr>
        </p:nvPicPr>
        <p:blipFill>
          <a:blip r:embed="rId3"/>
          <a:srcRect l="30631" r="30631"/>
          <a:stretch>
            <a:fillRect/>
          </a:stretch>
        </p:blipFill>
        <p:spPr/>
      </p:pic>
      <p:sp>
        <p:nvSpPr>
          <p:cNvPr id="12" name="CuadroTexto 11">
            <a:extLst>
              <a:ext uri="{FF2B5EF4-FFF2-40B4-BE49-F238E27FC236}">
                <a16:creationId xmlns:a16="http://schemas.microsoft.com/office/drawing/2014/main" id="{E6E743BA-EA32-410F-BD91-F70ACF05EC11}"/>
              </a:ext>
            </a:extLst>
          </p:cNvPr>
          <p:cNvSpPr txBox="1"/>
          <p:nvPr/>
        </p:nvSpPr>
        <p:spPr>
          <a:xfrm>
            <a:off x="357809" y="3429000"/>
            <a:ext cx="5618921" cy="2308324"/>
          </a:xfrm>
          <a:prstGeom prst="rect">
            <a:avLst/>
          </a:prstGeom>
          <a:noFill/>
        </p:spPr>
        <p:txBody>
          <a:bodyPr wrap="square" rtlCol="0">
            <a:spAutoFit/>
          </a:bodyPr>
          <a:lstStyle/>
          <a:p>
            <a:pPr algn="just"/>
            <a:r>
              <a:rPr lang="es-MX" dirty="0"/>
              <a:t>Cineastas de todas épocas y lugares  han  sentido  una poderosas  atracción  por situar el cine en el  centro de sus películas. Con gran  diversidad  formal  y argumental, cine dentro  del cine  o metacine  nos asoma a los  proceso  de la creación  cinematográfica y el desempeño  profesional de  directore, interpretes y guionista.</a:t>
            </a:r>
            <a:endParaRPr lang="es-CO" dirty="0"/>
          </a:p>
        </p:txBody>
      </p:sp>
    </p:spTree>
    <p:extLst>
      <p:ext uri="{BB962C8B-B14F-4D97-AF65-F5344CB8AC3E}">
        <p14:creationId xmlns:p14="http://schemas.microsoft.com/office/powerpoint/2010/main" val="811730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B16E9532-6DC7-411D-A09F-8413A5B95FFE}"/>
              </a:ext>
            </a:extLst>
          </p:cNvPr>
          <p:cNvSpPr>
            <a:spLocks noGrp="1"/>
          </p:cNvSpPr>
          <p:nvPr>
            <p:ph type="title"/>
          </p:nvPr>
        </p:nvSpPr>
        <p:spPr>
          <a:xfrm>
            <a:off x="462643" y="995761"/>
            <a:ext cx="5160757" cy="2091996"/>
          </a:xfrm>
        </p:spPr>
        <p:txBody>
          <a:bodyPr rtlCol="0">
            <a:normAutofit/>
          </a:bodyPr>
          <a:lstStyle>
            <a:defPPr>
              <a:defRPr lang="es-ES"/>
            </a:defPPr>
          </a:lstStyle>
          <a:p>
            <a:pPr rtl="0"/>
            <a:r>
              <a:rPr lang="es-ES" sz="3200" b="1" dirty="0">
                <a:latin typeface="Arial" panose="020B0604020202020204" pitchFamily="34" charset="0"/>
                <a:cs typeface="Arial" panose="020B0604020202020204" pitchFamily="34" charset="0"/>
              </a:rPr>
              <a:t>Tipo conocimiento del teatro apolo reserva una sala cine</a:t>
            </a:r>
          </a:p>
        </p:txBody>
      </p:sp>
      <p:sp>
        <p:nvSpPr>
          <p:cNvPr id="8" name="Subtítulo 7">
            <a:extLst>
              <a:ext uri="{FF2B5EF4-FFF2-40B4-BE49-F238E27FC236}">
                <a16:creationId xmlns:a16="http://schemas.microsoft.com/office/drawing/2014/main" id="{2C602EC3-0115-4FB6-BAA7-BCA17E611651}"/>
              </a:ext>
            </a:extLst>
          </p:cNvPr>
          <p:cNvSpPr>
            <a:spLocks noGrp="1"/>
          </p:cNvSpPr>
          <p:nvPr>
            <p:ph type="subTitle" idx="1"/>
          </p:nvPr>
        </p:nvSpPr>
        <p:spPr>
          <a:xfrm>
            <a:off x="462643" y="3525079"/>
            <a:ext cx="5160757" cy="2337162"/>
          </a:xfrm>
        </p:spPr>
        <p:txBody>
          <a:bodyPr rtlCol="0" anchor="t">
            <a:normAutofit/>
          </a:bodyPr>
          <a:lstStyle>
            <a:defPPr>
              <a:defRPr lang="es-ES"/>
            </a:defPPr>
          </a:lstStyle>
          <a:p>
            <a:pPr algn="just"/>
            <a:r>
              <a:rPr lang="es-ES" sz="1400" b="1" dirty="0">
                <a:latin typeface="Arial" panose="020B0604020202020204" pitchFamily="34" charset="0"/>
                <a:cs typeface="Arial" panose="020B0604020202020204" pitchFamily="34" charset="0"/>
              </a:rPr>
              <a:t>El cine  es un  genero artístico narrativo, es  decir  que cuenta historia teatro apolo. En  este  sentidos, sus producciones responden a las</a:t>
            </a:r>
          </a:p>
          <a:p>
            <a:pPr algn="just"/>
            <a:r>
              <a:rPr lang="es-ES" sz="1400" b="1" dirty="0">
                <a:latin typeface="Arial" panose="020B0604020202020204" pitchFamily="34" charset="0"/>
                <a:cs typeface="Arial" panose="020B0604020202020204" pitchFamily="34" charset="0"/>
              </a:rPr>
              <a:t>Clasificaciones tradiciones de las arte escénicas o la literatura, que distinguen comedia, drama, ciencia  ficción, fantasía y terror, entre otro. </a:t>
            </a:r>
          </a:p>
        </p:txBody>
      </p:sp>
      <p:pic>
        <p:nvPicPr>
          <p:cNvPr id="12" name="Marcador de posición de imagen 11">
            <a:extLst>
              <a:ext uri="{FF2B5EF4-FFF2-40B4-BE49-F238E27FC236}">
                <a16:creationId xmlns:a16="http://schemas.microsoft.com/office/drawing/2014/main" id="{715CA8ED-A5F8-44B7-A3F2-0226E7CCC25A}"/>
              </a:ext>
            </a:extLst>
          </p:cNvPr>
          <p:cNvPicPr>
            <a:picLocks noGrp="1" noChangeAspect="1"/>
          </p:cNvPicPr>
          <p:nvPr>
            <p:ph type="pic" sz="quarter" idx="13"/>
          </p:nvPr>
        </p:nvPicPr>
        <p:blipFill>
          <a:blip r:embed="rId3"/>
          <a:srcRect l="22284" r="22284"/>
          <a:stretch>
            <a:fillRect/>
          </a:stretch>
        </p:blipFill>
        <p:spPr/>
      </p:pic>
    </p:spTree>
    <p:extLst>
      <p:ext uri="{BB962C8B-B14F-4D97-AF65-F5344CB8AC3E}">
        <p14:creationId xmlns:p14="http://schemas.microsoft.com/office/powerpoint/2010/main" val="1634421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F3D291F2-4F3B-9988-830C-3A03B6B27807}"/>
              </a:ext>
            </a:extLst>
          </p:cNvPr>
          <p:cNvSpPr>
            <a:spLocks noGrp="1"/>
          </p:cNvSpPr>
          <p:nvPr>
            <p:ph type="title"/>
          </p:nvPr>
        </p:nvSpPr>
        <p:spPr/>
        <p:txBody>
          <a:bodyPr rtlCol="0">
            <a:normAutofit fontScale="90000"/>
          </a:bodyPr>
          <a:lstStyle>
            <a:defPPr>
              <a:defRPr lang="es-ES"/>
            </a:defPPr>
          </a:lstStyle>
          <a:p>
            <a:pPr algn="ctr" rtl="0"/>
            <a:r>
              <a:rPr lang="es-ES" dirty="0"/>
              <a:t> </a:t>
            </a:r>
            <a:r>
              <a:rPr lang="es-ES" sz="4000" dirty="0">
                <a:latin typeface="Arial" panose="020B0604020202020204" pitchFamily="34" charset="0"/>
                <a:cs typeface="Arial" panose="020B0604020202020204" pitchFamily="34" charset="0"/>
              </a:rPr>
              <a:t>TRAER AL PUBLICO LA RESERVA DE PELICULA</a:t>
            </a:r>
          </a:p>
        </p:txBody>
      </p:sp>
      <p:sp>
        <p:nvSpPr>
          <p:cNvPr id="2" name="Marcador de contenido 1">
            <a:extLst>
              <a:ext uri="{FF2B5EF4-FFF2-40B4-BE49-F238E27FC236}">
                <a16:creationId xmlns:a16="http://schemas.microsoft.com/office/drawing/2014/main" id="{C3957EAB-1A32-A2FE-6656-37F9DA322CC7}"/>
              </a:ext>
            </a:extLst>
          </p:cNvPr>
          <p:cNvSpPr>
            <a:spLocks noGrp="1"/>
          </p:cNvSpPr>
          <p:nvPr>
            <p:ph idx="10"/>
          </p:nvPr>
        </p:nvSpPr>
        <p:spPr/>
        <p:txBody>
          <a:bodyPr rtlCol="0">
            <a:normAutofit/>
          </a:bodyPr>
          <a:lstStyle>
            <a:defPPr>
              <a:defRPr lang="es-ES"/>
            </a:defPPr>
          </a:lstStyle>
          <a:p>
            <a:pPr algn="just" rtl="0">
              <a:buFont typeface="Wingdings" panose="05000000000000000000" pitchFamily="2" charset="2"/>
              <a:buChar char="q"/>
            </a:pPr>
            <a:r>
              <a:rPr lang="es-ES" dirty="0">
                <a:solidFill>
                  <a:schemeClr val="tx1">
                    <a:alpha val="60000"/>
                  </a:schemeClr>
                </a:solidFill>
                <a:latin typeface="Arial" panose="020B0604020202020204" pitchFamily="34" charset="0"/>
                <a:cs typeface="Arial" panose="020B0604020202020204" pitchFamily="34" charset="0"/>
              </a:rPr>
              <a:t>Satinarse nuestro cliente buenos producto ante de entra al la sala y tener tarjeta o efectivo como siente el  cliente  al ahora de paga.</a:t>
            </a:r>
          </a:p>
          <a:p>
            <a:pPr algn="just" rtl="0">
              <a:buFont typeface="Wingdings" panose="05000000000000000000" pitchFamily="2" charset="2"/>
              <a:buChar char="q"/>
            </a:pPr>
            <a:r>
              <a:rPr lang="es-ES" dirty="0">
                <a:solidFill>
                  <a:schemeClr val="tx1">
                    <a:alpha val="60000"/>
                  </a:schemeClr>
                </a:solidFill>
                <a:latin typeface="Arial" panose="020B0604020202020204" pitchFamily="34" charset="0"/>
                <a:cs typeface="Arial" panose="020B0604020202020204" pitchFamily="34" charset="0"/>
              </a:rPr>
              <a:t>También  pide todos tus datos cedula, nombre, apellido, registro civil, genero, email, password, teléfono dirección, barrio, ciudad, país, </a:t>
            </a:r>
          </a:p>
          <a:p>
            <a:pPr algn="just" rtl="0">
              <a:buFont typeface="Wingdings" panose="05000000000000000000" pitchFamily="2" charset="2"/>
              <a:buChar char="q"/>
            </a:pPr>
            <a:r>
              <a:rPr lang="es-ES" dirty="0">
                <a:solidFill>
                  <a:schemeClr val="tx1">
                    <a:alpha val="60000"/>
                  </a:schemeClr>
                </a:solidFill>
                <a:latin typeface="Arial" panose="020B0604020202020204" pitchFamily="34" charset="0"/>
                <a:cs typeface="Arial" panose="020B0604020202020204" pitchFamily="34" charset="0"/>
              </a:rPr>
              <a:t>Fácil de pide tu cubo y separa tu silla  con letra A asta la z fila a12,b12c12d12f12,fila b1,c2, d3,f4,g5,h6,i7.</a:t>
            </a:r>
          </a:p>
          <a:p>
            <a:pPr algn="just" rtl="0">
              <a:buFont typeface="Wingdings" panose="05000000000000000000" pitchFamily="2" charset="2"/>
              <a:buChar char="q"/>
            </a:pPr>
            <a:r>
              <a:rPr lang="es-ES" dirty="0">
                <a:solidFill>
                  <a:schemeClr val="tx1">
                    <a:alpha val="60000"/>
                  </a:schemeClr>
                </a:solidFill>
                <a:latin typeface="Arial" panose="020B0604020202020204" pitchFamily="34" charset="0"/>
                <a:cs typeface="Arial" panose="020B0604020202020204" pitchFamily="34" charset="0"/>
              </a:rPr>
              <a:t>Combos  extras  y bonos  gratis palomita extra grande un vaso grande gaseosa</a:t>
            </a:r>
          </a:p>
          <a:p>
            <a:pPr marL="0" indent="0" algn="just" rtl="0">
              <a:buNone/>
            </a:pPr>
            <a:endParaRPr lang="es-ES" dirty="0">
              <a:solidFill>
                <a:schemeClr val="tx1">
                  <a:alpha val="6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44867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B16E9532-6DC7-411D-A09F-8413A5B95FFE}"/>
              </a:ext>
            </a:extLst>
          </p:cNvPr>
          <p:cNvSpPr>
            <a:spLocks noGrp="1"/>
          </p:cNvSpPr>
          <p:nvPr>
            <p:ph type="title"/>
          </p:nvPr>
        </p:nvSpPr>
        <p:spPr/>
        <p:txBody>
          <a:bodyPr rtlCol="0" anchor="b">
            <a:normAutofit/>
          </a:bodyPr>
          <a:lstStyle>
            <a:defPPr>
              <a:defRPr lang="es-ES"/>
            </a:defPPr>
          </a:lstStyle>
          <a:p>
            <a:pPr rtl="0"/>
            <a:r>
              <a:rPr lang="es-ES" dirty="0"/>
              <a:t>Selección de ayudas </a:t>
            </a:r>
            <a:r>
              <a:rPr lang="es-ES" sz="4400" dirty="0"/>
              <a:t>algunas películas</a:t>
            </a:r>
            <a:endParaRPr lang="es-ES" dirty="0"/>
          </a:p>
        </p:txBody>
      </p:sp>
      <p:sp>
        <p:nvSpPr>
          <p:cNvPr id="8" name="Subtítulo 7">
            <a:extLst>
              <a:ext uri="{FF2B5EF4-FFF2-40B4-BE49-F238E27FC236}">
                <a16:creationId xmlns:a16="http://schemas.microsoft.com/office/drawing/2014/main" id="{2C602EC3-0115-4FB6-BAA7-BCA17E611651}"/>
              </a:ext>
            </a:extLst>
          </p:cNvPr>
          <p:cNvSpPr>
            <a:spLocks noGrp="1"/>
          </p:cNvSpPr>
          <p:nvPr>
            <p:ph sz="quarter" idx="10"/>
          </p:nvPr>
        </p:nvSpPr>
        <p:spPr/>
        <p:txBody>
          <a:bodyPr rtlCol="0">
            <a:normAutofit/>
          </a:bodyPr>
          <a:lstStyle>
            <a:defPPr>
              <a:defRPr lang="es-ES"/>
            </a:defPPr>
          </a:lstStyle>
          <a:p>
            <a:pPr algn="just" rtl="0"/>
            <a:r>
              <a:rPr lang="es-ES" sz="1400" b="1" dirty="0">
                <a:solidFill>
                  <a:schemeClr val="tx2">
                    <a:lumMod val="90000"/>
                    <a:lumOff val="10000"/>
                    <a:alpha val="60000"/>
                  </a:schemeClr>
                </a:solidFill>
                <a:latin typeface="Arial" panose="020B0604020202020204" pitchFamily="34" charset="0"/>
                <a:cs typeface="Arial" panose="020B0604020202020204" pitchFamily="34" charset="0"/>
              </a:rPr>
              <a:t>son donde las películas como herramienta te ayuda quita ese peso encima como desahogo cuando puedas saca todo ese sufriente con un hora entrenamiento muchas diversión.</a:t>
            </a:r>
          </a:p>
        </p:txBody>
      </p:sp>
    </p:spTree>
    <p:extLst>
      <p:ext uri="{BB962C8B-B14F-4D97-AF65-F5344CB8AC3E}">
        <p14:creationId xmlns:p14="http://schemas.microsoft.com/office/powerpoint/2010/main" val="2359185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D7F9A0-D364-C129-711E-DB39F65EEDBD}"/>
              </a:ext>
            </a:extLst>
          </p:cNvPr>
          <p:cNvSpPr>
            <a:spLocks noGrp="1"/>
          </p:cNvSpPr>
          <p:nvPr>
            <p:ph type="title"/>
          </p:nvPr>
        </p:nvSpPr>
        <p:spPr/>
        <p:txBody>
          <a:bodyPr rtlCol="0"/>
          <a:lstStyle>
            <a:defPPr>
              <a:defRPr lang="es-ES"/>
            </a:defPPr>
          </a:lstStyle>
          <a:p>
            <a:pPr algn="ctr" rtl="0"/>
            <a:r>
              <a:rPr lang="es-ES" b="1" dirty="0">
                <a:latin typeface="Arial" panose="020B0604020202020204" pitchFamily="34" charset="0"/>
                <a:cs typeface="Arial" panose="020B0604020202020204" pitchFamily="34" charset="0"/>
              </a:rPr>
              <a:t>Entendimiento muchas diversión</a:t>
            </a:r>
          </a:p>
        </p:txBody>
      </p:sp>
      <p:sp>
        <p:nvSpPr>
          <p:cNvPr id="12" name="Marcador de contenido 11">
            <a:extLst>
              <a:ext uri="{FF2B5EF4-FFF2-40B4-BE49-F238E27FC236}">
                <a16:creationId xmlns:a16="http://schemas.microsoft.com/office/drawing/2014/main" id="{09A860AE-836A-6B3C-D663-F6B253827540}"/>
              </a:ext>
            </a:extLst>
          </p:cNvPr>
          <p:cNvSpPr>
            <a:spLocks noGrp="1"/>
          </p:cNvSpPr>
          <p:nvPr>
            <p:ph sz="half" idx="12"/>
          </p:nvPr>
        </p:nvSpPr>
        <p:spPr>
          <a:xfrm>
            <a:off x="568164" y="1997132"/>
            <a:ext cx="5398686" cy="2800155"/>
          </a:xfrm>
        </p:spPr>
        <p:txBody>
          <a:bodyPr rtlCol="0">
            <a:normAutofit lnSpcReduction="10000"/>
          </a:bodyPr>
          <a:lstStyle>
            <a:defPPr>
              <a:defRPr lang="es-ES"/>
            </a:defPPr>
          </a:lstStyle>
          <a:p>
            <a:pPr marL="285750" indent="-285750" rtl="0">
              <a:buFont typeface="Wingdings" panose="05000000000000000000" pitchFamily="2" charset="2"/>
              <a:buChar char="q"/>
            </a:pPr>
            <a:r>
              <a:rPr lang="es-ES" dirty="0"/>
              <a:t>Se trata tener un momento agradable muy divertido.</a:t>
            </a:r>
          </a:p>
          <a:p>
            <a:pPr marL="285750" indent="-285750" rtl="0">
              <a:buFont typeface="Wingdings" panose="05000000000000000000" pitchFamily="2" charset="2"/>
              <a:buChar char="q"/>
            </a:pPr>
            <a:r>
              <a:rPr lang="es-ES" dirty="0"/>
              <a:t>También como un ayuda nos da un momento inolvidable.</a:t>
            </a:r>
          </a:p>
          <a:p>
            <a:pPr marL="285750" indent="-285750" rtl="0">
              <a:buFont typeface="Wingdings" panose="05000000000000000000" pitchFamily="2" charset="2"/>
              <a:buChar char="q"/>
            </a:pPr>
            <a:r>
              <a:rPr lang="es-ES" dirty="0"/>
              <a:t>Cuando tenga minutos tu tiempo elige una película que te guste ponga reír te emociones mucho.</a:t>
            </a:r>
          </a:p>
          <a:p>
            <a:pPr rtl="0"/>
            <a:endParaRPr lang="es-ES" dirty="0"/>
          </a:p>
        </p:txBody>
      </p:sp>
      <p:sp>
        <p:nvSpPr>
          <p:cNvPr id="13" name="Marcador de contenido 12">
            <a:extLst>
              <a:ext uri="{FF2B5EF4-FFF2-40B4-BE49-F238E27FC236}">
                <a16:creationId xmlns:a16="http://schemas.microsoft.com/office/drawing/2014/main" id="{2BFE84A7-25EF-3EAC-827F-0F82AD57DF50}"/>
              </a:ext>
            </a:extLst>
          </p:cNvPr>
          <p:cNvSpPr>
            <a:spLocks noGrp="1"/>
          </p:cNvSpPr>
          <p:nvPr>
            <p:ph sz="half" idx="13"/>
          </p:nvPr>
        </p:nvSpPr>
        <p:spPr>
          <a:xfrm>
            <a:off x="6274202" y="1997132"/>
            <a:ext cx="5398686" cy="1739981"/>
          </a:xfrm>
        </p:spPr>
        <p:txBody>
          <a:bodyPr rtlCol="0">
            <a:normAutofit/>
          </a:bodyPr>
          <a:lstStyle>
            <a:defPPr>
              <a:defRPr lang="es-ES"/>
            </a:defPPr>
          </a:lstStyle>
          <a:p>
            <a:pPr marL="285750" indent="-285750" rtl="0">
              <a:buFont typeface="Wingdings" panose="05000000000000000000" pitchFamily="2" charset="2"/>
              <a:buChar char="q"/>
            </a:pPr>
            <a:r>
              <a:rPr lang="es-ES" dirty="0"/>
              <a:t>Es fácil tener una buena idea ver una película.</a:t>
            </a:r>
          </a:p>
          <a:p>
            <a:pPr marL="285750" indent="-285750" rtl="0">
              <a:buFont typeface="Wingdings" panose="05000000000000000000" pitchFamily="2" charset="2"/>
              <a:buChar char="q"/>
            </a:pPr>
            <a:r>
              <a:rPr lang="es-ES" dirty="0"/>
              <a:t>Es importante ver magia una película como te cura mucho su problema.</a:t>
            </a:r>
          </a:p>
        </p:txBody>
      </p:sp>
    </p:spTree>
    <p:extLst>
      <p:ext uri="{BB962C8B-B14F-4D97-AF65-F5344CB8AC3E}">
        <p14:creationId xmlns:p14="http://schemas.microsoft.com/office/powerpoint/2010/main" val="2723865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FAE308-3076-43DB-B834-DA0B0AE19AF9}"/>
              </a:ext>
            </a:extLst>
          </p:cNvPr>
          <p:cNvSpPr>
            <a:spLocks noGrp="1"/>
          </p:cNvSpPr>
          <p:nvPr>
            <p:ph type="title"/>
          </p:nvPr>
        </p:nvSpPr>
        <p:spPr/>
        <p:txBody>
          <a:bodyPr wrap="square" rtlCol="0" anchor="b">
            <a:normAutofit/>
          </a:bodyPr>
          <a:lstStyle>
            <a:defPPr>
              <a:defRPr lang="es-ES"/>
            </a:defPPr>
          </a:lstStyle>
          <a:p>
            <a:pPr rtl="0"/>
            <a:r>
              <a:rPr lang="es-ES" b="1" dirty="0">
                <a:solidFill>
                  <a:schemeClr val="tx2">
                    <a:lumMod val="90000"/>
                    <a:lumOff val="10000"/>
                  </a:schemeClr>
                </a:solidFill>
                <a:latin typeface="Arial" panose="020B0604020202020204" pitchFamily="34" charset="0"/>
                <a:cs typeface="Arial" panose="020B0604020202020204" pitchFamily="34" charset="0"/>
              </a:rPr>
              <a:t>Gracias</a:t>
            </a:r>
          </a:p>
        </p:txBody>
      </p:sp>
    </p:spTree>
    <p:extLst>
      <p:ext uri="{BB962C8B-B14F-4D97-AF65-F5344CB8AC3E}">
        <p14:creationId xmlns:p14="http://schemas.microsoft.com/office/powerpoint/2010/main" val="3103683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2E5596-E7C0-4FE0-B4C4-BB89873A80E2}"/>
              </a:ext>
            </a:extLst>
          </p:cNvPr>
          <p:cNvSpPr>
            <a:spLocks noGrp="1"/>
          </p:cNvSpPr>
          <p:nvPr>
            <p:ph type="title"/>
          </p:nvPr>
        </p:nvSpPr>
        <p:spPr/>
        <p:txBody>
          <a:bodyPr/>
          <a:lstStyle/>
          <a:p>
            <a:r>
              <a:rPr lang="es-ES" b="1" dirty="0">
                <a:latin typeface="Arial" panose="020B0604020202020204" pitchFamily="34" charset="0"/>
                <a:cs typeface="Arial" panose="020B0604020202020204" pitchFamily="34" charset="0"/>
              </a:rPr>
              <a:t> </a:t>
            </a:r>
            <a:r>
              <a:rPr lang="es-ES" sz="4800" b="1" dirty="0">
                <a:latin typeface="Arial" panose="020B0604020202020204" pitchFamily="34" charset="0"/>
                <a:cs typeface="Arial" panose="020B0604020202020204" pitchFamily="34" charset="0"/>
              </a:rPr>
              <a:t>NUESTRAS RESERVA DE PELICULAS</a:t>
            </a:r>
            <a:endParaRPr lang="es-CO" dirty="0"/>
          </a:p>
        </p:txBody>
      </p:sp>
      <p:pic>
        <p:nvPicPr>
          <p:cNvPr id="5" name="Marcador de posición de imagen 4">
            <a:extLst>
              <a:ext uri="{FF2B5EF4-FFF2-40B4-BE49-F238E27FC236}">
                <a16:creationId xmlns:a16="http://schemas.microsoft.com/office/drawing/2014/main" id="{9AAB226D-6614-4D91-8D54-556D33C381C4}"/>
              </a:ext>
            </a:extLst>
          </p:cNvPr>
          <p:cNvPicPr>
            <a:picLocks noGrp="1" noChangeAspect="1"/>
          </p:cNvPicPr>
          <p:nvPr>
            <p:ph type="pic" sz="quarter" idx="13"/>
          </p:nvPr>
        </p:nvPicPr>
        <p:blipFill>
          <a:blip r:embed="rId2"/>
          <a:srcRect t="7893" b="7893"/>
          <a:stretch>
            <a:fillRect/>
          </a:stretch>
        </p:blipFill>
        <p:spPr/>
      </p:pic>
    </p:spTree>
    <p:extLst>
      <p:ext uri="{BB962C8B-B14F-4D97-AF65-F5344CB8AC3E}">
        <p14:creationId xmlns:p14="http://schemas.microsoft.com/office/powerpoint/2010/main" val="2268895757"/>
      </p:ext>
    </p:extLst>
  </p:cSld>
  <p:clrMapOvr>
    <a:masterClrMapping/>
  </p:clrMapOvr>
</p:sld>
</file>

<file path=ppt/theme/theme1.xml><?xml version="1.0" encoding="utf-8"?>
<a:theme xmlns:a="http://schemas.openxmlformats.org/drawingml/2006/main" name="Estela de condensación">
  <a:themeElements>
    <a:clrScheme name="Estela de condensación">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Estela de condensación">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tela de condensación">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8AE25C0-66E9-4E74-9814-75E5D2A6CAB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8FEDA63D-DE73-4ED5-BDF0-D3D9FD35E1ED}">
  <ds:schemaRefs>
    <ds:schemaRef ds:uri="http://schemas.microsoft.com/sharepoint/v3/contenttype/forms"/>
  </ds:schemaRefs>
</ds:datastoreItem>
</file>

<file path=customXml/itemProps3.xml><?xml version="1.0" encoding="utf-8"?>
<ds:datastoreItem xmlns:ds="http://schemas.openxmlformats.org/officeDocument/2006/customXml" ds:itemID="{B8954E08-A2C8-44D4-BABF-5531D0DF1F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TM04033937[[fn=Estela de condensación]]</Template>
  <TotalTime>4621</TotalTime>
  <Words>648</Words>
  <Application>Microsoft Office PowerPoint</Application>
  <PresentationFormat>Panorámica</PresentationFormat>
  <Paragraphs>53</Paragraphs>
  <Slides>21</Slides>
  <Notes>8</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21</vt:i4>
      </vt:variant>
    </vt:vector>
  </HeadingPairs>
  <TitlesOfParts>
    <vt:vector size="26" baseType="lpstr">
      <vt:lpstr>Arial</vt:lpstr>
      <vt:lpstr>Calibri</vt:lpstr>
      <vt:lpstr>Century Gothic</vt:lpstr>
      <vt:lpstr>Wingdings</vt:lpstr>
      <vt:lpstr>Estela de condensación</vt:lpstr>
      <vt:lpstr> PROYECTO teatro apolo de reserva una sala de cine</vt:lpstr>
      <vt:lpstr>agenda</vt:lpstr>
      <vt:lpstr> NUESTRAS RESERVA DE PELICULAS</vt:lpstr>
      <vt:lpstr>Tipo conocimiento del teatro apolo reserva una sala cine</vt:lpstr>
      <vt:lpstr> TRAER AL PUBLICO LA RESERVA DE PELICULA</vt:lpstr>
      <vt:lpstr>Selección de ayudas algunas películas</vt:lpstr>
      <vt:lpstr>Entendimiento muchas diversión</vt:lpstr>
      <vt:lpstr>Gracias</vt:lpstr>
      <vt:lpstr> NUESTRAS RESERVA DE PELICULAS</vt:lpstr>
      <vt:lpstr>COMO SE CREO LA RESERVA DE PELICULA</vt:lpstr>
      <vt:lpstr>PROYECTO RESERVA DE PELICULA</vt:lpstr>
      <vt:lpstr>Presentación de PowerPoint</vt:lpstr>
      <vt:lpstr>LA BASE DE DATOS POSTGRES</vt:lpstr>
      <vt:lpstr>EL CODIGO LA PAGINA WED RESERVA UNA SALA DE CINE TEATRO APOLO</vt:lpstr>
      <vt:lpstr>EL GITHUT CREA UN REPETORIO DONDE SE VE NUESTRO PROYECTO DESARROLLADO</vt:lpstr>
      <vt:lpstr>EL VIDEO FUE DISEÑADO PARA  GRABA TODO LO EL PROCESO DEL DISEÑO DE LA PAGINA WED CON SUS BASE DATOS </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RESERVA DE PELICULA</dc:title>
  <dc:creator>Admin</dc:creator>
  <cp:lastModifiedBy>Admin</cp:lastModifiedBy>
  <cp:revision>41</cp:revision>
  <dcterms:created xsi:type="dcterms:W3CDTF">2024-12-12T21:19:19Z</dcterms:created>
  <dcterms:modified xsi:type="dcterms:W3CDTF">2024-12-16T02:20:28Z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