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3"/>
  </p:notesMasterIdLst>
  <p:handoutMasterIdLst>
    <p:handoutMasterId r:id="rId14"/>
  </p:handoutMasterIdLst>
  <p:sldIdLst>
    <p:sldId id="256" r:id="rId5"/>
    <p:sldId id="257" r:id="rId6"/>
    <p:sldId id="262" r:id="rId7"/>
    <p:sldId id="319" r:id="rId8"/>
    <p:sldId id="313" r:id="rId9"/>
    <p:sldId id="320" r:id="rId10"/>
    <p:sldId id="315" r:id="rId11"/>
    <p:sldId id="268" r:id="rId12"/>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660" autoAdjust="0"/>
  </p:normalViewPr>
  <p:slideViewPr>
    <p:cSldViewPr snapToGrid="0">
      <p:cViewPr varScale="1">
        <p:scale>
          <a:sx n="72" d="100"/>
          <a:sy n="72" d="100"/>
        </p:scale>
        <p:origin x="660" y="66"/>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82" d="100"/>
          <a:sy n="82" d="100"/>
        </p:scale>
        <p:origin x="394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F5975A56-8A16-46BD-B8C2-18376C40D7C3}" type="datetime1">
              <a:rPr lang="es-ES" smtClean="0"/>
              <a:t>12/12/2024</a:t>
            </a:fld>
            <a:endParaRPr lang="es-ES" dirty="0"/>
          </a:p>
        </p:txBody>
      </p:sp>
      <p:sp>
        <p:nvSpPr>
          <p:cNvPr id="4" name="Marcador de pie de página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ABB3735C-CF2D-4272-874B-84D65FE3CAEA}" type="slidenum">
              <a:rPr lang="es-ES" smtClean="0"/>
              <a:t>‹Nº›</a:t>
            </a:fld>
            <a:endParaRPr lang="es-E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fld id="{F3DD8429-3D13-45C0-B8C8-0BE32CA201FA}" type="datetime1">
              <a:rPr lang="es-ES" smtClean="0"/>
              <a:pPr/>
              <a:t>12/12/2024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5B8B270D-091D-4ED2-8C85-0898DD7D9F21}" type="slidenum">
              <a:rPr lang="es-ES" smtClean="0"/>
              <a:t>‹Nº›</a:t>
            </a:fld>
            <a:endParaRPr lang="es-E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1</a:t>
            </a:fld>
            <a:endParaRPr lang="es-E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2</a:t>
            </a:fld>
            <a:endParaRPr lang="es-E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C712FDEA-03A1-4F6D-A72C-F016AC56B49F}" type="slidenum">
              <a:rPr lang="es-ES" smtClean="0"/>
              <a:t>3</a:t>
            </a:fld>
            <a:endParaRPr lang="es-E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C712FDEA-03A1-4F6D-A72C-F016AC56B49F}" type="slidenum">
              <a:rPr lang="es-ES" smtClean="0"/>
              <a:t>4</a:t>
            </a:fld>
            <a:endParaRPr lang="es-E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5</a:t>
            </a:fld>
            <a:endParaRPr lang="es-E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C712FDEA-03A1-4F6D-A72C-F016AC56B49F}" type="slidenum">
              <a:rPr lang="es-ES" smtClean="0"/>
              <a:t>6</a:t>
            </a:fld>
            <a:endParaRPr lang="es-E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7</a:t>
            </a:fld>
            <a:endParaRPr lang="es-ES" dirty="0"/>
          </a:p>
        </p:txBody>
      </p:sp>
    </p:spTree>
    <p:extLst>
      <p:ext uri="{BB962C8B-B14F-4D97-AF65-F5344CB8AC3E}">
        <p14:creationId xmlns:p14="http://schemas.microsoft.com/office/powerpoint/2010/main" val="377292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8</a:t>
            </a:fld>
            <a:endParaRPr lang="es-E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rtlCol="0" anchor="ctr">
            <a:noAutofit/>
          </a:bodyPr>
          <a:lstStyle>
            <a:lvl1pPr algn="ctr">
              <a:defRPr lang="es-ES" sz="6000"/>
            </a:lvl1pPr>
          </a:lstStyle>
          <a:p>
            <a:pPr rtl="0"/>
            <a:r>
              <a:rPr lang="es-ES"/>
              <a:t>Haga clic para agregar un título</a:t>
            </a:r>
          </a:p>
        </p:txBody>
      </p:sp>
      <p:grpSp>
        <p:nvGrpSpPr>
          <p:cNvPr id="6" name="Grupo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upo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8" name="Grupo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nvGrpSpPr>
              <p:cNvPr id="49" name="Grupo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78" name="Grupo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50" name="Grupo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upo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Conector recto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57" name="Grupo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51" name="Grupo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upo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 name="Grupo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nvGrpSpPr>
              <p:cNvPr id="11" name="Grupo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40" name="Grupo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12" name="Grupo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upo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Conector recto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9" name="Grupo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3" name="Grupo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upo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Tabla">
    <p:spTree>
      <p:nvGrpSpPr>
        <p:cNvPr id="1" name=""/>
        <p:cNvGrpSpPr/>
        <p:nvPr/>
      </p:nvGrpSpPr>
      <p:grpSpPr>
        <a:xfrm>
          <a:off x="0" y="0"/>
          <a:ext cx="0" cy="0"/>
          <a:chOff x="0" y="0"/>
          <a:chExt cx="0" cy="0"/>
        </a:xfrm>
      </p:grpSpPr>
      <p:sp>
        <p:nvSpPr>
          <p:cNvPr id="4" name="Título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rtlCol="0">
            <a:normAutofit/>
          </a:bodyPr>
          <a:lstStyle>
            <a:lvl1pPr>
              <a:defRPr lang="es-ES" sz="3600"/>
            </a:lvl1pPr>
          </a:lstStyle>
          <a:p>
            <a:pPr rtl="0"/>
            <a:r>
              <a:rPr lang="es-ES"/>
              <a:t>Haga clic para agregar un título</a:t>
            </a:r>
          </a:p>
        </p:txBody>
      </p:sp>
      <p:sp>
        <p:nvSpPr>
          <p:cNvPr id="5" name="Marcador de contenido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rtlCol="0">
            <a:normAutofit/>
          </a:bodyPr>
          <a:lstStyle>
            <a:lvl1pPr marL="0" indent="0">
              <a:lnSpc>
                <a:spcPct val="130000"/>
              </a:lnSpc>
              <a:buNone/>
              <a:defRPr lang="es-ES" sz="1800"/>
            </a:lvl1pPr>
            <a:lvl2pPr marL="360000" indent="0">
              <a:lnSpc>
                <a:spcPct val="130000"/>
              </a:lnSpc>
              <a:buNone/>
              <a:defRPr lang="es-ES" sz="1800"/>
            </a:lvl2pPr>
            <a:lvl3pPr marL="720000" indent="0">
              <a:lnSpc>
                <a:spcPct val="130000"/>
              </a:lnSpc>
              <a:buNone/>
              <a:defRPr lang="es-ES" sz="1800"/>
            </a:lvl3pPr>
            <a:lvl4pPr marL="1080000" indent="0">
              <a:lnSpc>
                <a:spcPct val="130000"/>
              </a:lnSpc>
              <a:buNone/>
              <a:defRPr lang="es-ES" sz="1800"/>
            </a:lvl4pPr>
            <a:lvl5pPr marL="1440000" indent="0">
              <a:lnSpc>
                <a:spcPct val="130000"/>
              </a:lnSpc>
              <a:buNone/>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cxnSp>
        <p:nvCxnSpPr>
          <p:cNvPr id="6" name="Conector recto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Marcador de fecha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7" name="Marcador de pie de página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8" name="Marcador de número de diapositiva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
        <p:nvSpPr>
          <p:cNvPr id="10" name="Marcador de posición de tabla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rtlCol="0"/>
          <a:lstStyle>
            <a:lvl1pPr>
              <a:defRPr lang="es-ES"/>
            </a:lvl1pPr>
          </a:lstStyle>
          <a:p>
            <a:pPr rtl="0"/>
            <a:r>
              <a:rPr lang="es-ES"/>
              <a:t>Haga clic para agregar una tabla</a:t>
            </a:r>
          </a:p>
        </p:txBody>
      </p:sp>
    </p:spTree>
    <p:extLst>
      <p:ext uri="{BB962C8B-B14F-4D97-AF65-F5344CB8AC3E}">
        <p14:creationId xmlns:p14="http://schemas.microsoft.com/office/powerpoint/2010/main" val="41375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contenidos 3">
    <p:spTree>
      <p:nvGrpSpPr>
        <p:cNvPr id="1" name=""/>
        <p:cNvGrpSpPr/>
        <p:nvPr/>
      </p:nvGrpSpPr>
      <p:grpSpPr>
        <a:xfrm>
          <a:off x="0" y="0"/>
          <a:ext cx="0" cy="0"/>
          <a:chOff x="0" y="0"/>
          <a:chExt cx="0" cy="0"/>
        </a:xfrm>
      </p:grpSpPr>
      <p:sp>
        <p:nvSpPr>
          <p:cNvPr id="7" name="Título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rtlCol="0">
            <a:normAutofit/>
          </a:bodyPr>
          <a:lstStyle>
            <a:lvl1pPr>
              <a:defRPr lang="es-ES" sz="3600"/>
            </a:lvl1pPr>
          </a:lstStyle>
          <a:p>
            <a:pPr rtl="0"/>
            <a:r>
              <a:rPr lang="es-ES"/>
              <a:t>Haga clic para agregar un título</a:t>
            </a:r>
          </a:p>
        </p:txBody>
      </p:sp>
      <p:sp>
        <p:nvSpPr>
          <p:cNvPr id="8" name="Marcador de contenido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rtlCol="0">
            <a:normAutofit/>
          </a:bodyPr>
          <a:lstStyle>
            <a:lvl1pPr marL="0" indent="0">
              <a:lnSpc>
                <a:spcPct val="130000"/>
              </a:lnSpc>
              <a:buNone/>
              <a:defRPr lang="es-ES" sz="1800"/>
            </a:lvl1pPr>
            <a:lvl2pPr marL="645750" indent="-285750">
              <a:lnSpc>
                <a:spcPct val="130000"/>
              </a:lnSpc>
              <a:buFont typeface="Arial" panose="020B0604020202020204" pitchFamily="34" charset="0"/>
              <a:buChar char="•"/>
              <a:defRPr lang="es-ES" sz="1800"/>
            </a:lvl2pPr>
            <a:lvl3pPr marL="720000" indent="0">
              <a:lnSpc>
                <a:spcPct val="130000"/>
              </a:lnSpc>
              <a:buNone/>
              <a:defRPr lang="es-ES" sz="1800"/>
            </a:lvl3pPr>
            <a:lvl4pPr marL="1080000" indent="0">
              <a:lnSpc>
                <a:spcPct val="130000"/>
              </a:lnSpc>
              <a:buNone/>
              <a:defRPr lang="es-ES" sz="1800"/>
            </a:lvl4pPr>
            <a:lvl5pPr marL="1440000" indent="0">
              <a:lnSpc>
                <a:spcPct val="130000"/>
              </a:lnSpc>
              <a:buNone/>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sp>
        <p:nvSpPr>
          <p:cNvPr id="48" name="Marcador de contenido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rtlCol="0">
            <a:normAutofit/>
          </a:bodyPr>
          <a:lstStyle>
            <a:lvl1pPr>
              <a:defRPr lang="es-ES" sz="1800"/>
            </a:lvl1pPr>
            <a:lvl2pPr>
              <a:defRPr lang="es-ES" sz="1800"/>
            </a:lvl2pPr>
            <a:lvl3pPr>
              <a:defRPr lang="es-ES" sz="1800"/>
            </a:lvl3pPr>
            <a:lvl4pPr>
              <a:defRPr lang="es-ES" sz="1800"/>
            </a:lvl4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p:txBody>
      </p:sp>
      <p:grpSp>
        <p:nvGrpSpPr>
          <p:cNvPr id="93" name="Grupo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upo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upo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Conector recto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01" name="Grupo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95" name="Grupo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upo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108" name="Grupo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upo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upo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Conector recto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Conector recto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16" name="Grupo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10" name="Grupo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upo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cxnSp>
        <p:nvCxnSpPr>
          <p:cNvPr id="2" name="Conector recto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fecha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4" name="Marcador de pie de página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69412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contenido 1">
    <p:spTree>
      <p:nvGrpSpPr>
        <p:cNvPr id="1" name=""/>
        <p:cNvGrpSpPr/>
        <p:nvPr/>
      </p:nvGrpSpPr>
      <p:grpSpPr>
        <a:xfrm>
          <a:off x="0" y="0"/>
          <a:ext cx="0" cy="0"/>
          <a:chOff x="0" y="0"/>
          <a:chExt cx="0" cy="0"/>
        </a:xfrm>
      </p:grpSpPr>
      <p:sp>
        <p:nvSpPr>
          <p:cNvPr id="10" name="Título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rtlCol="0">
            <a:normAutofit/>
          </a:bodyPr>
          <a:lstStyle>
            <a:lvl1pPr>
              <a:defRPr lang="es-ES" sz="3600"/>
            </a:lvl1pPr>
          </a:lstStyle>
          <a:p>
            <a:pPr rtl="0"/>
            <a:r>
              <a:rPr lang="es-ES"/>
              <a:t>Haga clic para agregar un título</a:t>
            </a:r>
          </a:p>
        </p:txBody>
      </p:sp>
      <p:sp>
        <p:nvSpPr>
          <p:cNvPr id="8" name="Marcador de posición de tabla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rtlCol="0"/>
          <a:lstStyle>
            <a:lvl1pPr>
              <a:defRPr lang="es-ES"/>
            </a:lvl1pPr>
          </a:lstStyle>
          <a:p>
            <a:pPr rtl="0"/>
            <a:r>
              <a:rPr lang="es-ES"/>
              <a:t>Haga clic para agregar una tabla</a:t>
            </a:r>
          </a:p>
        </p:txBody>
      </p:sp>
      <p:cxnSp>
        <p:nvCxnSpPr>
          <p:cNvPr id="2" name="Conector recto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5" name="Marcador de pie de página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6" name="Marcador de número de diapositiva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372053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id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rtlCol="0">
            <a:noAutofit/>
          </a:bodyPr>
          <a:lstStyle>
            <a:lvl1pPr algn="ctr">
              <a:defRPr lang="es-ES" sz="3600"/>
            </a:lvl1pPr>
          </a:lstStyle>
          <a:p>
            <a:pPr rtl="0"/>
            <a:r>
              <a:rPr lang="es-ES"/>
              <a:t>Haga clic para agregar un título</a:t>
            </a:r>
          </a:p>
        </p:txBody>
      </p:sp>
      <p:cxnSp>
        <p:nvCxnSpPr>
          <p:cNvPr id="91" name="Conector recto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upo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upo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197" name="Grupo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5" name="Grupo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upo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187" name="Grupo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147" name="Grupo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upo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Conector recto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Conector recto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66" name="Grupo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48" name="Grupo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upo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49" name="Grupo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50" name="Grupo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upo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nvGrpSpPr>
                <p:cNvPr id="152" name="Grupo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Conector recto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grpSp>
        <p:grpSp>
          <p:nvGrpSpPr>
            <p:cNvPr id="96" name="Grupo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upo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138" name="Grupo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8" name="Grupo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upo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Conector recto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Conector recto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17" name="Grupo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99" name="Grupo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upo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00" name="Grupo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01" name="Grupo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upo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nvGrpSpPr>
                <p:cNvPr id="103" name="Grupo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Conector recto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grpSp>
      </p:grpSp>
      <p:sp>
        <p:nvSpPr>
          <p:cNvPr id="4" name="Marcador de contenido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rtlCol="0"/>
          <a:lstStyle>
            <a:lvl1pPr marL="0" indent="0" algn="ctr">
              <a:buNone/>
              <a:defRPr lang="es-ES" sz="2000" kern="1200" spc="50" dirty="0" smtClean="0">
                <a:solidFill>
                  <a:schemeClr val="tx1">
                    <a:alpha val="60000"/>
                  </a:schemeClr>
                </a:solidFill>
                <a:latin typeface="+mn-lt"/>
                <a:ea typeface="+mn-ea"/>
                <a:cs typeface="Calibri"/>
              </a:defRPr>
            </a:lvl1pPr>
            <a:lvl2pPr marL="360000" indent="0">
              <a:buNone/>
              <a:defRPr lang="es-ES" sz="2000" kern="1200" spc="50" dirty="0" smtClean="0">
                <a:solidFill>
                  <a:schemeClr val="tx1">
                    <a:alpha val="60000"/>
                  </a:schemeClr>
                </a:solidFill>
                <a:latin typeface="+mn-lt"/>
                <a:ea typeface="+mn-ea"/>
                <a:cs typeface="Calibri"/>
              </a:defRPr>
            </a:lvl2pPr>
            <a:lvl3pPr marL="720000" indent="0">
              <a:buNone/>
              <a:defRPr lang="es-ES" sz="2000" kern="1200" spc="50" dirty="0" smtClean="0">
                <a:solidFill>
                  <a:schemeClr val="tx1">
                    <a:alpha val="60000"/>
                  </a:schemeClr>
                </a:solidFill>
                <a:latin typeface="+mn-lt"/>
                <a:ea typeface="+mn-ea"/>
                <a:cs typeface="Calibri"/>
              </a:defRPr>
            </a:lvl3pPr>
            <a:lvl4pPr marL="1080000" indent="0">
              <a:buNone/>
              <a:defRPr lang="es-ES" sz="2000" kern="1200" spc="50" dirty="0" smtClean="0">
                <a:solidFill>
                  <a:schemeClr val="tx1">
                    <a:alpha val="60000"/>
                  </a:schemeClr>
                </a:solidFill>
                <a:latin typeface="+mn-lt"/>
                <a:ea typeface="+mn-ea"/>
                <a:cs typeface="Calibri"/>
              </a:defRPr>
            </a:lvl4pPr>
            <a:lvl5pPr marL="1440000" indent="0">
              <a:buNone/>
              <a:defRPr lang="es-ES" sz="2000" kern="1200" spc="50" dirty="0">
                <a:solidFill>
                  <a:schemeClr val="tx1">
                    <a:alpha val="60000"/>
                  </a:schemeClr>
                </a:solidFill>
                <a:latin typeface="+mn-lt"/>
                <a:ea typeface="+mn-ea"/>
                <a:cs typeface="Calibri"/>
              </a:defRPr>
            </a:lvl5pPr>
          </a:lstStyle>
          <a:p>
            <a:pPr lvl="0" rtl="0"/>
            <a:r>
              <a:rPr lang="es-ES"/>
              <a:t>Haga clic para agregar texto</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Subtítulo Imagen">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rtlCol="0">
            <a:noAutofit/>
          </a:bodyPr>
          <a:lstStyle>
            <a:lvl1pPr algn="ctr">
              <a:defRPr lang="es-ES" sz="3600"/>
            </a:lvl1pPr>
          </a:lstStyle>
          <a:p>
            <a:pPr rtl="0"/>
            <a:r>
              <a:rPr lang="es-ES"/>
              <a:t>Haga clic para agregar un título</a:t>
            </a:r>
          </a:p>
        </p:txBody>
      </p:sp>
      <p:cxnSp>
        <p:nvCxnSpPr>
          <p:cNvPr id="91" name="Conector recto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contenido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rtlCol="0">
            <a:normAutofit/>
          </a:bodyPr>
          <a:lstStyle>
            <a:lvl1pPr marL="0" indent="0" algn="ctr">
              <a:buNone/>
              <a:defRPr lang="es-ES" sz="2000" kern="1200" spc="50" dirty="0">
                <a:solidFill>
                  <a:schemeClr val="tx1">
                    <a:alpha val="60000"/>
                  </a:schemeClr>
                </a:solidFill>
                <a:latin typeface="+mn-lt"/>
                <a:ea typeface="+mn-ea"/>
                <a:cs typeface="+mn-cs"/>
              </a:defRPr>
            </a:lvl1pPr>
            <a:lvl2pPr marL="360000" indent="0">
              <a:buNone/>
              <a:defRPr lang="es-ES"/>
            </a:lvl2pPr>
            <a:lvl3pPr marL="720000" indent="0">
              <a:buNone/>
              <a:defRPr lang="es-ES"/>
            </a:lvl3pPr>
            <a:lvl4pPr marL="1080000" indent="0">
              <a:buNone/>
              <a:defRPr lang="es-ES"/>
            </a:lvl4pPr>
            <a:lvl5pPr marL="1440000" indent="0">
              <a:buNone/>
              <a:defRPr lang="es-ES"/>
            </a:lvl5pPr>
          </a:lstStyle>
          <a:p>
            <a:pPr marL="0" indent="0" algn="ctr" rtl="0">
              <a:buNone/>
            </a:pPr>
            <a:r>
              <a:rPr lang="es-ES"/>
              <a:t>Haga clic para agregar texto</a:t>
            </a:r>
          </a:p>
        </p:txBody>
      </p:sp>
      <p:sp>
        <p:nvSpPr>
          <p:cNvPr id="9" name="Marcador de posición de imagen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rtlCol="0"/>
          <a:lstStyle>
            <a:lvl1pPr marL="0" indent="0" algn="ctr">
              <a:buNone/>
              <a:defRPr lang="es-ES"/>
            </a:lvl1pPr>
          </a:lstStyle>
          <a:p>
            <a:pPr rtl="0"/>
            <a:r>
              <a:rPr lang="es-ES"/>
              <a:t>Haga clic para agregar una imagen</a:t>
            </a:r>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Imagen">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bg1">
                  <a:alpha val="20000"/>
                </a:schemeClr>
              </a:solidFill>
            </a:endParaRPr>
          </a:p>
        </p:txBody>
      </p:sp>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rtlCol="0" anchor="ctr">
            <a:noAutofit/>
          </a:bodyPr>
          <a:lstStyle>
            <a:lvl1pPr algn="ctr">
              <a:defRPr lang="es-ES" sz="4800"/>
            </a:lvl1pPr>
          </a:lstStyle>
          <a:p>
            <a:pPr rtl="0"/>
            <a:r>
              <a:rPr lang="es-ES"/>
              <a:t>Haga clic para agregar un título</a:t>
            </a:r>
          </a:p>
        </p:txBody>
      </p:sp>
      <p:sp>
        <p:nvSpPr>
          <p:cNvPr id="24" name="Marcador de posición de imagen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rtlCol="0">
            <a:normAutofit/>
          </a:bodyPr>
          <a:lstStyle>
            <a:lvl1pPr marL="0" indent="0" algn="ctr">
              <a:buNone/>
              <a:defRPr lang="es-ES" sz="1600"/>
            </a:lvl1pPr>
          </a:lstStyle>
          <a:p>
            <a:pPr rtl="0"/>
            <a:r>
              <a:rPr lang="es-ES"/>
              <a:t>Haga clic para agregar una imagen</a:t>
            </a:r>
          </a:p>
        </p:txBody>
      </p:sp>
      <p:grpSp>
        <p:nvGrpSpPr>
          <p:cNvPr id="6" name="Grupo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8" name="Grupo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upo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0" name="Grupo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grpSp>
        <p:nvGrpSpPr>
          <p:cNvPr id="17" name="Grupo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21" name="Grupo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upo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23" name="Grupo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spTree>
    <p:extLst>
      <p:ext uri="{BB962C8B-B14F-4D97-AF65-F5344CB8AC3E}">
        <p14:creationId xmlns:p14="http://schemas.microsoft.com/office/powerpoint/2010/main" val="198861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Subtítul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bg1">
                  <a:alpha val="20000"/>
                </a:schemeClr>
              </a:solidFill>
            </a:endParaRPr>
          </a:p>
        </p:txBody>
      </p:sp>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rtlCol="0">
            <a:noAutofit/>
          </a:bodyPr>
          <a:lstStyle>
            <a:lvl1pPr algn="ctr">
              <a:defRPr lang="es-ES" sz="4800"/>
            </a:lvl1pPr>
          </a:lstStyle>
          <a:p>
            <a:pPr rtl="0"/>
            <a:r>
              <a:rPr lang="es-ES"/>
              <a:t>Haga clic para agregar un título</a:t>
            </a:r>
          </a:p>
        </p:txBody>
      </p:sp>
      <p:sp>
        <p:nvSpPr>
          <p:cNvPr id="20" name="Subtítulo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rtlCol="0" anchor="t" anchorCtr="0">
            <a:noAutofit/>
          </a:bodyPr>
          <a:lstStyle>
            <a:lvl1pPr marL="0" indent="0" algn="ctr">
              <a:buNone/>
              <a:defRPr lang="es-ES" sz="1800" kern="1200" cap="all" spc="300" dirty="0">
                <a:solidFill>
                  <a:schemeClr val="tx1">
                    <a:alpha val="60000"/>
                  </a:schemeClr>
                </a:solidFill>
                <a:latin typeface="+mn-lt"/>
                <a:ea typeface="+mn-ea"/>
                <a:cs typeface="+mn-cs"/>
              </a:defRPr>
            </a:lvl1pPr>
          </a:lstStyle>
          <a:p>
            <a:pPr rtl="0"/>
            <a:r>
              <a:rPr lang="es-ES">
                <a:cs typeface="Calibri"/>
              </a:rPr>
              <a:t>Haga clic para agregar un subtítulo</a:t>
            </a:r>
            <a:endParaRPr lang="es-ES" dirty="0"/>
          </a:p>
        </p:txBody>
      </p:sp>
      <p:grpSp>
        <p:nvGrpSpPr>
          <p:cNvPr id="4" name="Grupo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17" name="Grupo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upo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21" name="Grupo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grpSp>
        <p:nvGrpSpPr>
          <p:cNvPr id="30" name="Grupo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32" name="Grupo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upo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34" name="Grupo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sp>
        <p:nvSpPr>
          <p:cNvPr id="24" name="Marcador de posición de imagen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rtlCol="0">
            <a:normAutofit/>
          </a:bodyPr>
          <a:lstStyle>
            <a:lvl1pPr marL="0" indent="0" algn="ctr">
              <a:buNone/>
              <a:defRPr lang="es-ES" sz="1600"/>
            </a:lvl1pPr>
          </a:lstStyle>
          <a:p>
            <a:pPr rtl="0"/>
            <a:r>
              <a:rPr lang="es-ES"/>
              <a:t>Haga clic para agregar una imagen</a:t>
            </a:r>
          </a:p>
        </p:txBody>
      </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 1">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rtlCol="0">
            <a:normAutofit/>
          </a:bodyPr>
          <a:lstStyle>
            <a:lvl1pPr>
              <a:defRPr lang="es-ES" sz="3600"/>
            </a:lvl1pPr>
          </a:lstStyle>
          <a:p>
            <a:pPr rtl="0"/>
            <a:r>
              <a:rPr lang="es-ES"/>
              <a:t>Haga clic para agregar un título</a:t>
            </a:r>
          </a:p>
        </p:txBody>
      </p:sp>
      <p:sp>
        <p:nvSpPr>
          <p:cNvPr id="10" name="Marcador de contenido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rtlCol="0">
            <a:normAutofit/>
          </a:bodyPr>
          <a:lstStyle>
            <a:lvl1pPr marL="285750" indent="-285750">
              <a:lnSpc>
                <a:spcPct val="130000"/>
              </a:lnSpc>
              <a:buFont typeface="Arial" panose="020B0604020202020204" pitchFamily="34" charset="0"/>
              <a:buChar char="•"/>
              <a:defRPr lang="es-ES" sz="1800"/>
            </a:lvl1pPr>
            <a:lvl2pPr marL="645750" indent="-285750">
              <a:lnSpc>
                <a:spcPct val="130000"/>
              </a:lnSpc>
              <a:buFont typeface="Arial" panose="020B0604020202020204" pitchFamily="34" charset="0"/>
              <a:buChar char="•"/>
              <a:defRPr lang="es-ES" sz="1800"/>
            </a:lvl2pPr>
            <a:lvl3pPr marL="1005750" indent="-285750">
              <a:lnSpc>
                <a:spcPct val="130000"/>
              </a:lnSpc>
              <a:buFont typeface="Arial" panose="020B0604020202020204" pitchFamily="34" charset="0"/>
              <a:buChar char="•"/>
              <a:defRPr lang="es-ES" sz="1800"/>
            </a:lvl3pPr>
            <a:lvl4pPr marL="1365750" indent="-285750">
              <a:lnSpc>
                <a:spcPct val="130000"/>
              </a:lnSpc>
              <a:buFont typeface="Arial" panose="020B0604020202020204" pitchFamily="34" charset="0"/>
              <a:buChar char="•"/>
              <a:defRPr lang="es-ES" sz="1800"/>
            </a:lvl4pPr>
            <a:lvl5pPr marL="1725750" indent="-285750">
              <a:lnSpc>
                <a:spcPct val="130000"/>
              </a:lnSpc>
              <a:buFont typeface="Arial" panose="020B0604020202020204" pitchFamily="34" charset="0"/>
              <a:buChar char="•"/>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grpSp>
        <p:nvGrpSpPr>
          <p:cNvPr id="5" name="Grupo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upo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upo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Conector recto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57" name="Grupo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51" name="Grupo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upo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cxnSp>
        <p:nvCxnSpPr>
          <p:cNvPr id="89" name="Conector recto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upo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upo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upo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Conector recto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Conector recto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41" name="Grupo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35" name="Grupo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upo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sp>
        <p:nvSpPr>
          <p:cNvPr id="6" name="Marcador de fecha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7" name="Marcador de pie de página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8" name="Marcador de número de diapositiva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42471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rtlCol="0">
            <a:noAutofit/>
          </a:bodyPr>
          <a:lstStyle>
            <a:lvl1pPr algn="ctr">
              <a:defRPr lang="es-ES" sz="4800"/>
            </a:lvl1pPr>
          </a:lstStyle>
          <a:p>
            <a:pPr rtl="0"/>
            <a:r>
              <a:rPr lang="es-ES"/>
              <a:t>Haga clic para agregar un título</a:t>
            </a:r>
          </a:p>
        </p:txBody>
      </p:sp>
      <p:sp>
        <p:nvSpPr>
          <p:cNvPr id="9" name="Marcador de contenido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rtlCol="0"/>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s-E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lang="es-ES"/>
            </a:lvl2pPr>
          </a:lstStyle>
          <a:p>
            <a:pPr lvl="0" rtl="0"/>
            <a:r>
              <a:rPr lang="es-ES"/>
              <a:t>Haga clic para agregar texto</a:t>
            </a:r>
          </a:p>
          <a:p>
            <a:pPr lvl="1" rtl="0"/>
            <a:endParaRPr lang="es-ES" dirty="0"/>
          </a:p>
        </p:txBody>
      </p:sp>
      <p:grpSp>
        <p:nvGrpSpPr>
          <p:cNvPr id="3" name="Grupo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upo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52" name="Grupo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5" name="Grupo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upo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Conector recto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31" name="Grupo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7" name="Grupo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upo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21" name="Grupo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grpSp>
        <p:nvGrpSpPr>
          <p:cNvPr id="60" name="Grupo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upo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94" name="Grupo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62" name="Grupo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upo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Conector recto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73" name="Grupo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63" name="Grupo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upo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65" name="Grupo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cxnSp>
        <p:nvCxnSpPr>
          <p:cNvPr id="107" name="Conector recto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39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contenidos 1">
    <p:spTree>
      <p:nvGrpSpPr>
        <p:cNvPr id="1" name=""/>
        <p:cNvGrpSpPr/>
        <p:nvPr/>
      </p:nvGrpSpPr>
      <p:grpSpPr>
        <a:xfrm>
          <a:off x="0" y="0"/>
          <a:ext cx="0" cy="0"/>
          <a:chOff x="0" y="0"/>
          <a:chExt cx="0" cy="0"/>
        </a:xfrm>
      </p:grpSpPr>
      <p:sp>
        <p:nvSpPr>
          <p:cNvPr id="6" name="Título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rtlCol="0">
            <a:normAutofit/>
          </a:bodyPr>
          <a:lstStyle>
            <a:lvl1pPr>
              <a:defRPr lang="es-ES" sz="3600"/>
            </a:lvl1pPr>
          </a:lstStyle>
          <a:p>
            <a:pPr rtl="0"/>
            <a:r>
              <a:rPr lang="es-ES"/>
              <a:t>Haga clic para agregar un título</a:t>
            </a:r>
          </a:p>
        </p:txBody>
      </p:sp>
      <p:sp>
        <p:nvSpPr>
          <p:cNvPr id="10" name="Marcador de contenido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rtlCol="0">
            <a:normAutofit/>
          </a:bodyPr>
          <a:lstStyle>
            <a:lvl1pPr marL="0" indent="0">
              <a:lnSpc>
                <a:spcPct val="130000"/>
              </a:lnSpc>
              <a:spcBef>
                <a:spcPts val="1000"/>
              </a:spcBef>
              <a:buNone/>
              <a:defRPr lang="es-ES" sz="1800"/>
            </a:lvl1pPr>
            <a:lvl2pPr marL="283464" indent="-283464">
              <a:lnSpc>
                <a:spcPct val="130000"/>
              </a:lnSpc>
              <a:spcBef>
                <a:spcPts val="1000"/>
              </a:spcBef>
              <a:defRPr lang="es-ES" sz="1800"/>
            </a:lvl2pPr>
            <a:lvl3pPr marL="566928" indent="-283464">
              <a:lnSpc>
                <a:spcPct val="130000"/>
              </a:lnSpc>
              <a:spcBef>
                <a:spcPts val="1000"/>
              </a:spcBef>
              <a:defRPr lang="es-ES" sz="1800"/>
            </a:lvl3pPr>
            <a:lvl4pPr marL="850392" indent="-283464">
              <a:lnSpc>
                <a:spcPct val="130000"/>
              </a:lnSpc>
              <a:spcBef>
                <a:spcPts val="1000"/>
              </a:spcBef>
              <a:defRPr lang="es-ES" sz="1800"/>
            </a:lvl4pPr>
            <a:lvl5pPr marL="1371600" indent="-283464">
              <a:lnSpc>
                <a:spcPct val="130000"/>
              </a:lnSpc>
              <a:spcBef>
                <a:spcPts val="1000"/>
              </a:spcBef>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sp>
        <p:nvSpPr>
          <p:cNvPr id="11" name="Marcador de contenido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rtlCol="0">
            <a:normAutofit/>
          </a:bodyPr>
          <a:lstStyle>
            <a:lvl1pPr marL="0" indent="0">
              <a:lnSpc>
                <a:spcPct val="130000"/>
              </a:lnSpc>
              <a:spcBef>
                <a:spcPts val="1000"/>
              </a:spcBef>
              <a:buNone/>
              <a:defRPr lang="es-ES" sz="1800"/>
            </a:lvl1pPr>
            <a:lvl2pPr marL="283464" indent="-283464">
              <a:lnSpc>
                <a:spcPct val="130000"/>
              </a:lnSpc>
              <a:spcBef>
                <a:spcPts val="1000"/>
              </a:spcBef>
              <a:defRPr lang="es-ES" sz="1800"/>
            </a:lvl2pPr>
            <a:lvl3pPr marL="566928" indent="-283464">
              <a:lnSpc>
                <a:spcPct val="130000"/>
              </a:lnSpc>
              <a:spcBef>
                <a:spcPts val="1000"/>
              </a:spcBef>
              <a:defRPr lang="es-ES" sz="1800"/>
            </a:lvl3pPr>
            <a:lvl4pPr marL="850392" indent="-283464">
              <a:lnSpc>
                <a:spcPct val="130000"/>
              </a:lnSpc>
              <a:spcBef>
                <a:spcPts val="1000"/>
              </a:spcBef>
              <a:defRPr lang="es-ES" sz="1800"/>
            </a:lvl4pPr>
            <a:lvl5pPr marL="1371600" indent="-283464">
              <a:lnSpc>
                <a:spcPct val="130000"/>
              </a:lnSpc>
              <a:spcBef>
                <a:spcPts val="1000"/>
              </a:spcBef>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cxnSp>
        <p:nvCxnSpPr>
          <p:cNvPr id="8" name="Conector recto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Marcador de fecha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3" name="Marcador de pie de página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273054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s contenidos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rtlCol="0">
            <a:noAutofit/>
          </a:bodyPr>
          <a:lstStyle>
            <a:lvl1pPr>
              <a:defRPr lang="es-ES" sz="3600"/>
            </a:lvl1pPr>
          </a:lstStyle>
          <a:p>
            <a:pPr rtl="0"/>
            <a:r>
              <a:rPr lang="es-ES"/>
              <a:t>Haga clic para agregar un título</a:t>
            </a:r>
          </a:p>
        </p:txBody>
      </p:sp>
      <p:sp>
        <p:nvSpPr>
          <p:cNvPr id="3" name="Marcador de contenido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rtlCol="0">
            <a:normAutofit/>
          </a:bodyPr>
          <a:lstStyle>
            <a:lvl1pPr>
              <a:defRPr lang="es-ES" sz="1800"/>
            </a:lvl1pPr>
            <a:lvl2pPr>
              <a:defRPr lang="es-ES" sz="1800"/>
            </a:lvl2pPr>
            <a:lvl3pPr>
              <a:defRPr lang="es-ES" sz="1800"/>
            </a:lvl3pPr>
            <a:lvl4pPr>
              <a:defRPr lang="es-ES" sz="1800"/>
            </a:lvl4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p:txBody>
      </p:sp>
      <p:sp>
        <p:nvSpPr>
          <p:cNvPr id="8" name="Marcador de contenido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rtlCol="0">
            <a:normAutofit/>
          </a:bodyPr>
          <a:lstStyle>
            <a:lvl1pPr marL="0" indent="0">
              <a:lnSpc>
                <a:spcPct val="130000"/>
              </a:lnSpc>
              <a:spcBef>
                <a:spcPts val="1000"/>
              </a:spcBef>
              <a:buNone/>
              <a:defRPr lang="es-ES" sz="1800"/>
            </a:lvl1pPr>
            <a:lvl2pPr marL="283464" indent="-283464">
              <a:lnSpc>
                <a:spcPct val="130000"/>
              </a:lnSpc>
              <a:spcBef>
                <a:spcPts val="1000"/>
              </a:spcBef>
              <a:defRPr lang="es-ES" sz="1800"/>
            </a:lvl2pPr>
            <a:lvl3pPr marL="566928" indent="-283464">
              <a:lnSpc>
                <a:spcPct val="130000"/>
              </a:lnSpc>
              <a:spcBef>
                <a:spcPts val="1000"/>
              </a:spcBef>
              <a:defRPr lang="es-ES" sz="1800"/>
            </a:lvl3pPr>
            <a:lvl4pPr marL="850392" indent="-283464">
              <a:lnSpc>
                <a:spcPct val="130000"/>
              </a:lnSpc>
              <a:spcBef>
                <a:spcPts val="1000"/>
              </a:spcBef>
              <a:defRPr lang="es-ES" sz="1800"/>
            </a:lvl4pPr>
            <a:lvl5pPr marL="1371600" indent="-283464">
              <a:lnSpc>
                <a:spcPct val="130000"/>
              </a:lnSpc>
              <a:spcBef>
                <a:spcPts val="1000"/>
              </a:spcBef>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cxnSp>
        <p:nvCxnSpPr>
          <p:cNvPr id="4" name="Conector recto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upo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90" name="Grupo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8" name="Grupo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113" name="Grupo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sp>
        <p:nvSpPr>
          <p:cNvPr id="5" name="Marcador de fecha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6" name="Marcador de pie de página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7" name="Marcador de número de diapositiva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81214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Imagen">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bg1">
                  <a:alpha val="20000"/>
                </a:schemeClr>
              </a:solidFill>
            </a:endParaRPr>
          </a:p>
        </p:txBody>
      </p:sp>
      <p:sp>
        <p:nvSpPr>
          <p:cNvPr id="4" name="Título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rtlCol="0">
            <a:normAutofit/>
          </a:bodyPr>
          <a:lstStyle>
            <a:lvl1pPr>
              <a:defRPr lang="es-ES" sz="3600"/>
            </a:lvl1pPr>
          </a:lstStyle>
          <a:p>
            <a:pPr rtl="0"/>
            <a:r>
              <a:rPr lang="es-ES"/>
              <a:t>Haga clic para agregar un título</a:t>
            </a:r>
          </a:p>
        </p:txBody>
      </p:sp>
      <p:sp>
        <p:nvSpPr>
          <p:cNvPr id="11" name="Marcador de posición de imagen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rtlCol="0">
            <a:normAutofit/>
          </a:bodyPr>
          <a:lstStyle>
            <a:lvl1pPr marL="0" indent="0" algn="ctr">
              <a:buNone/>
              <a:defRPr lang="es-ES"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lang="es-ES"/>
            </a:pPr>
            <a:r>
              <a:rPr lang="es-ES"/>
              <a:t>Haga clic para agregar una imagen</a:t>
            </a:r>
          </a:p>
          <a:p>
            <a:pPr rtl="0"/>
            <a:endParaRPr lang="es-ES" dirty="0"/>
          </a:p>
        </p:txBody>
      </p:sp>
      <p:sp>
        <p:nvSpPr>
          <p:cNvPr id="5" name="Marcador de contenido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rtlCol="0">
            <a:normAutofit/>
          </a:bodyPr>
          <a:lstStyle>
            <a:lvl1pPr marL="0" indent="0">
              <a:lnSpc>
                <a:spcPct val="130000"/>
              </a:lnSpc>
              <a:buNone/>
              <a:defRPr lang="es-ES" sz="1800"/>
            </a:lvl1pPr>
            <a:lvl2pPr marL="360000" indent="0">
              <a:lnSpc>
                <a:spcPct val="130000"/>
              </a:lnSpc>
              <a:buNone/>
              <a:defRPr lang="es-ES" sz="1800"/>
            </a:lvl2pPr>
            <a:lvl3pPr marL="720000" indent="0">
              <a:lnSpc>
                <a:spcPct val="130000"/>
              </a:lnSpc>
              <a:buNone/>
              <a:defRPr lang="es-ES" sz="1800"/>
            </a:lvl3pPr>
            <a:lvl4pPr marL="1080000" indent="0">
              <a:lnSpc>
                <a:spcPct val="130000"/>
              </a:lnSpc>
              <a:buNone/>
              <a:defRPr lang="es-ES" sz="1800"/>
            </a:lvl4pPr>
            <a:lvl5pPr marL="1440000" indent="0">
              <a:lnSpc>
                <a:spcPct val="130000"/>
              </a:lnSpc>
              <a:buNone/>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cxnSp>
        <p:nvCxnSpPr>
          <p:cNvPr id="6" name="Conector recto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fecha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7" name="Marcador de pie de página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8" name="Marcador de número de diapositiva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96216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defPPr>
              <a:defRPr lang="es-ES"/>
            </a:defPPr>
          </a:lstStyle>
          <a:p>
            <a:pPr rtl="0"/>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7" name="Marcador de pie de página 6">
            <a:extLst>
              <a:ext uri="{FF2B5EF4-FFF2-40B4-BE49-F238E27FC236}">
                <a16:creationId xmlns:a16="http://schemas.microsoft.com/office/drawing/2014/main" id="{38AF2AC4-C59A-C554-8AE3-439077DF2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6" name="Marcador de número de diapositiva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91" r:id="rId3"/>
    <p:sldLayoutId id="2147483678" r:id="rId4"/>
    <p:sldLayoutId id="2147483686" r:id="rId5"/>
    <p:sldLayoutId id="2147483692" r:id="rId6"/>
    <p:sldLayoutId id="2147483662" r:id="rId7"/>
    <p:sldLayoutId id="2147483689" r:id="rId8"/>
    <p:sldLayoutId id="2147483676" r:id="rId9"/>
    <p:sldLayoutId id="2147483693" r:id="rId10"/>
    <p:sldLayoutId id="2147483690" r:id="rId11"/>
    <p:sldLayoutId id="2147483660" r:id="rId12"/>
    <p:sldLayoutId id="2147483674" r:id="rId13"/>
  </p:sldLayoutIdLst>
  <p:hf sldNum="0" hdr="0" ftr="0" dt="0"/>
  <p:txStyles>
    <p:titleStyle>
      <a:lvl1pPr algn="l" defTabSz="914400" rtl="0" eaLnBrk="1" latinLnBrk="0" hangingPunct="1">
        <a:lnSpc>
          <a:spcPct val="100000"/>
        </a:lnSpc>
        <a:spcBef>
          <a:spcPct val="0"/>
        </a:spcBef>
        <a:buNone/>
        <a:defRPr lang="es-ES"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30000"/>
        </a:lnSpc>
        <a:spcBef>
          <a:spcPts val="1000"/>
        </a:spcBef>
        <a:buClr>
          <a:schemeClr val="accent3"/>
        </a:buClr>
        <a:buFont typeface="Arial" panose="020B0604020202020204" pitchFamily="34" charset="0"/>
        <a:buChar char="•"/>
        <a:defRPr lang="es-ES" sz="2000" kern="1200" spc="50">
          <a:solidFill>
            <a:schemeClr val="tx1">
              <a:alpha val="60000"/>
            </a:schemeClr>
          </a:solidFill>
          <a:latin typeface="+mn-lt"/>
          <a:ea typeface="+mn-ea"/>
          <a:cs typeface="+mn-cs"/>
        </a:defRPr>
      </a:lvl1pPr>
      <a:lvl2pPr marL="702900" indent="-342900" algn="l" defTabSz="914400" rtl="0" eaLnBrk="1" latinLnBrk="0" hangingPunct="1">
        <a:lnSpc>
          <a:spcPct val="130000"/>
        </a:lnSpc>
        <a:spcBef>
          <a:spcPts val="500"/>
        </a:spcBef>
        <a:buClr>
          <a:schemeClr val="accent3"/>
        </a:buClr>
        <a:buFont typeface="Arial" panose="020B0604020202020204" pitchFamily="34" charset="0"/>
        <a:buChar char="•"/>
        <a:defRPr lang="es-ES"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30000"/>
        </a:lnSpc>
        <a:spcBef>
          <a:spcPts val="500"/>
        </a:spcBef>
        <a:buClr>
          <a:schemeClr val="accent3"/>
        </a:buClr>
        <a:buFont typeface="Arial" panose="020B0604020202020204" pitchFamily="34" charset="0"/>
        <a:buChar char="•"/>
        <a:defRPr lang="es-ES" sz="2000" i="0" kern="1200" spc="50">
          <a:solidFill>
            <a:schemeClr val="tx1">
              <a:alpha val="60000"/>
            </a:schemeClr>
          </a:solidFill>
          <a:latin typeface="+mn-lt"/>
          <a:ea typeface="+mn-ea"/>
          <a:cs typeface="+mn-cs"/>
        </a:defRPr>
      </a:lvl3pPr>
      <a:lvl4pPr marL="1422900" indent="-342900" algn="l" defTabSz="914400" rtl="0" eaLnBrk="1" latinLnBrk="0" hangingPunct="1">
        <a:lnSpc>
          <a:spcPct val="130000"/>
        </a:lnSpc>
        <a:spcBef>
          <a:spcPts val="500"/>
        </a:spcBef>
        <a:buClr>
          <a:schemeClr val="accent3"/>
        </a:buClr>
        <a:buFont typeface="Arial" panose="020B0604020202020204" pitchFamily="34" charset="0"/>
        <a:buChar char="•"/>
        <a:defRPr lang="es-ES"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30000"/>
        </a:lnSpc>
        <a:spcBef>
          <a:spcPts val="500"/>
        </a:spcBef>
        <a:buClr>
          <a:schemeClr val="accent3"/>
        </a:buClr>
        <a:buFont typeface="Arial" panose="020B0604020202020204" pitchFamily="34" charset="0"/>
        <a:buChar char="•"/>
        <a:defRPr lang="es-ES"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p15:clr>
            <a:srgbClr val="A4A3A4"/>
          </p15:clr>
        </p15:guide>
        <p15:guide id="31" pos="3840">
          <p15:clr>
            <a:srgbClr val="A4A3A4"/>
          </p15:clr>
        </p15:guide>
        <p15:guide id="32" pos="240">
          <p15:clr>
            <a:srgbClr val="547EBF"/>
          </p15:clr>
        </p15:guide>
        <p15:guide id="33" orient="horz" pos="240">
          <p15:clr>
            <a:srgbClr val="547EBF"/>
          </p15:clr>
        </p15:guide>
        <p15:guide id="34" pos="7440">
          <p15:clr>
            <a:srgbClr val="547EBF"/>
          </p15:clr>
        </p15:guide>
        <p15:guide id="35" orient="horz" pos="4080">
          <p15:clr>
            <a:srgbClr val="547EBF"/>
          </p15:clr>
        </p15:guide>
        <p15:guide id="36" pos="3960">
          <p15:clr>
            <a:srgbClr val="547EBF"/>
          </p15:clr>
        </p15:guide>
        <p15:guide id="37" pos="3720">
          <p15:clr>
            <a:srgbClr val="547EBF"/>
          </p15:clr>
        </p15:guide>
        <p15:guide id="38" pos="2112">
          <p15:clr>
            <a:srgbClr val="547EBF"/>
          </p15:clr>
        </p15:guide>
        <p15:guide id="39" pos="1848">
          <p15:clr>
            <a:srgbClr val="547EBF"/>
          </p15:clr>
        </p15:guide>
        <p15:guide id="40" pos="5568">
          <p15:clr>
            <a:srgbClr val="547EBF"/>
          </p15:clr>
        </p15:guide>
        <p15:guide id="41" pos="5832">
          <p15:clr>
            <a:srgbClr val="547EBF"/>
          </p15:clr>
        </p15:guide>
        <p15:guide id="42" pos="4968">
          <p15:clr>
            <a:srgbClr val="9FCC3B"/>
          </p15:clr>
        </p15:guide>
        <p15:guide id="43" pos="5208">
          <p15:clr>
            <a:srgbClr val="9FCC3B"/>
          </p15:clr>
        </p15:guide>
        <p15:guide id="44" pos="2712">
          <p15:clr>
            <a:srgbClr val="9FCC3B"/>
          </p15:clr>
        </p15:guide>
        <p15:guide id="45"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p:txBody>
          <a:bodyPr rtlCol="0">
            <a:noAutofit/>
          </a:bodyPr>
          <a:lstStyle>
            <a:defPPr>
              <a:defRPr lang="es-ES"/>
            </a:defPPr>
          </a:lstStyle>
          <a:p>
            <a:pPr rtl="0"/>
            <a:r>
              <a:rPr lang="es-ES" b="1" dirty="0">
                <a:solidFill>
                  <a:schemeClr val="bg1"/>
                </a:solidFill>
                <a:latin typeface="Arial" panose="020B0604020202020204" pitchFamily="34" charset="0"/>
                <a:cs typeface="Arial" panose="020B0604020202020204" pitchFamily="34" charset="0"/>
              </a:rPr>
              <a:t> PROYECTO</a:t>
            </a:r>
            <a:br>
              <a:rPr lang="es-ES" b="1" dirty="0">
                <a:solidFill>
                  <a:schemeClr val="bg1"/>
                </a:solidFill>
                <a:latin typeface="Arial" panose="020B0604020202020204" pitchFamily="34" charset="0"/>
                <a:cs typeface="Arial" panose="020B0604020202020204" pitchFamily="34" charset="0"/>
              </a:rPr>
            </a:br>
            <a:r>
              <a:rPr lang="es-ES" b="1" dirty="0">
                <a:solidFill>
                  <a:schemeClr val="bg1"/>
                </a:solidFill>
                <a:latin typeface="Arial" panose="020B0604020202020204" pitchFamily="34" charset="0"/>
                <a:cs typeface="Arial" panose="020B0604020202020204" pitchFamily="34" charset="0"/>
              </a:rPr>
              <a:t>RESERVA DE</a:t>
            </a:r>
            <a:br>
              <a:rPr lang="es-ES" b="1" dirty="0">
                <a:solidFill>
                  <a:schemeClr val="bg1"/>
                </a:solidFill>
                <a:latin typeface="Arial" panose="020B0604020202020204" pitchFamily="34" charset="0"/>
                <a:cs typeface="Arial" panose="020B0604020202020204" pitchFamily="34" charset="0"/>
              </a:rPr>
            </a:br>
            <a:r>
              <a:rPr lang="es-ES" b="1" dirty="0">
                <a:solidFill>
                  <a:schemeClr val="bg1"/>
                </a:solidFill>
                <a:latin typeface="Arial" panose="020B0604020202020204" pitchFamily="34" charset="0"/>
                <a:cs typeface="Arial" panose="020B0604020202020204" pitchFamily="34" charset="0"/>
              </a:rPr>
              <a:t>PELICULA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DF434-28DB-4621-A497-D62C41CE0419}"/>
              </a:ext>
            </a:extLst>
          </p:cNvPr>
          <p:cNvSpPr>
            <a:spLocks noGrp="1"/>
          </p:cNvSpPr>
          <p:nvPr>
            <p:ph type="title"/>
          </p:nvPr>
        </p:nvSpPr>
        <p:spPr>
          <a:xfrm>
            <a:off x="530307" y="430521"/>
            <a:ext cx="3389065" cy="1847528"/>
          </a:xfrm>
        </p:spPr>
        <p:txBody>
          <a:bodyPr wrap="square" rtlCol="0" anchor="b">
            <a:normAutofit/>
          </a:bodyPr>
          <a:lstStyle>
            <a:defPPr>
              <a:defRPr lang="es-ES"/>
            </a:defPPr>
          </a:lstStyle>
          <a:p>
            <a:pPr rtl="0"/>
            <a:r>
              <a:rPr lang="es-ES"/>
              <a:t>Agenda</a:t>
            </a:r>
          </a:p>
        </p:txBody>
      </p:sp>
      <p:sp>
        <p:nvSpPr>
          <p:cNvPr id="3" name="Marcador de contenido 2">
            <a:extLst>
              <a:ext uri="{FF2B5EF4-FFF2-40B4-BE49-F238E27FC236}">
                <a16:creationId xmlns:a16="http://schemas.microsoft.com/office/drawing/2014/main" id="{22788C46-D0BC-4307-AE55-7601A139E7CB}"/>
              </a:ext>
            </a:extLst>
          </p:cNvPr>
          <p:cNvSpPr>
            <a:spLocks noGrp="1"/>
          </p:cNvSpPr>
          <p:nvPr>
            <p:ph sz="quarter" idx="15"/>
          </p:nvPr>
        </p:nvSpPr>
        <p:spPr>
          <a:xfrm>
            <a:off x="530307" y="2745610"/>
            <a:ext cx="3389065" cy="3499611"/>
          </a:xfrm>
        </p:spPr>
        <p:txBody>
          <a:bodyPr rtlCol="0">
            <a:normAutofit lnSpcReduction="10000"/>
          </a:bodyPr>
          <a:lstStyle>
            <a:defPPr>
              <a:defRPr lang="es-ES"/>
            </a:defPPr>
          </a:lstStyle>
          <a:p>
            <a:pPr rtl="0"/>
            <a:r>
              <a:rPr lang="es-ES" sz="1500" b="1" dirty="0">
                <a:latin typeface="Arial" panose="020B0604020202020204" pitchFamily="34" charset="0"/>
                <a:cs typeface="Arial" panose="020B0604020202020204" pitchFamily="34" charset="0"/>
              </a:rPr>
              <a:t>Introducción: </a:t>
            </a:r>
          </a:p>
          <a:p>
            <a:pPr rtl="0"/>
            <a:r>
              <a:rPr lang="es-ES" b="1" dirty="0">
                <a:solidFill>
                  <a:schemeClr val="bg1">
                    <a:alpha val="60000"/>
                  </a:schemeClr>
                </a:solidFill>
              </a:rPr>
              <a:t> </a:t>
            </a:r>
            <a:r>
              <a:rPr lang="es-ES" sz="1400" b="1" dirty="0">
                <a:solidFill>
                  <a:schemeClr val="tx2">
                    <a:lumMod val="90000"/>
                    <a:lumOff val="10000"/>
                    <a:alpha val="60000"/>
                  </a:schemeClr>
                </a:solidFill>
                <a:latin typeface="Arial" panose="020B0604020202020204" pitchFamily="34" charset="0"/>
                <a:cs typeface="Arial" panose="020B0604020202020204" pitchFamily="34" charset="0"/>
              </a:rPr>
              <a:t>TECNICO PROGRAMADORES SOFWARE</a:t>
            </a:r>
          </a:p>
          <a:p>
            <a:pPr rtl="0"/>
            <a:r>
              <a:rPr lang="es-ES" sz="1500" b="1" dirty="0">
                <a:latin typeface="Arial" panose="020B0604020202020204" pitchFamily="34" charset="0"/>
                <a:cs typeface="Arial" panose="020B0604020202020204" pitchFamily="34" charset="0"/>
              </a:rPr>
              <a:t>Nombre materia:</a:t>
            </a:r>
          </a:p>
          <a:p>
            <a:pPr rtl="0"/>
            <a:r>
              <a:rPr lang="es-ES" sz="1600" b="1" dirty="0">
                <a:solidFill>
                  <a:schemeClr val="tx2">
                    <a:lumMod val="90000"/>
                    <a:lumOff val="10000"/>
                    <a:alpha val="60000"/>
                  </a:schemeClr>
                </a:solidFill>
                <a:latin typeface="Arial" panose="020B0604020202020204" pitchFamily="34" charset="0"/>
                <a:cs typeface="Arial" panose="020B0604020202020204" pitchFamily="34" charset="0"/>
              </a:rPr>
              <a:t>Base datos 2 </a:t>
            </a:r>
          </a:p>
          <a:p>
            <a:pPr rtl="0"/>
            <a:r>
              <a:rPr lang="es-ES" sz="1500" b="1" dirty="0">
                <a:latin typeface="Arial" panose="020B0604020202020204" pitchFamily="34" charset="0"/>
                <a:cs typeface="Arial" panose="020B0604020202020204" pitchFamily="34" charset="0"/>
              </a:rPr>
              <a:t>Nombre integrante de grupo</a:t>
            </a:r>
            <a:r>
              <a:rPr lang="es-ES" dirty="0"/>
              <a:t>: </a:t>
            </a:r>
            <a:r>
              <a:rPr lang="es-ES" sz="1600" dirty="0">
                <a:solidFill>
                  <a:schemeClr val="tx2">
                    <a:lumMod val="90000"/>
                    <a:lumOff val="10000"/>
                    <a:alpha val="60000"/>
                  </a:schemeClr>
                </a:solidFill>
                <a:latin typeface="Arial" panose="020B0604020202020204" pitchFamily="34" charset="0"/>
                <a:cs typeface="Arial" panose="020B0604020202020204" pitchFamily="34" charset="0"/>
              </a:rPr>
              <a:t>Marilyn González González y milady Tatiana angulo</a:t>
            </a:r>
          </a:p>
          <a:p>
            <a:pPr rtl="0"/>
            <a:r>
              <a:rPr lang="es-ES" sz="1500" b="1" dirty="0"/>
              <a:t>Fecha entrega: </a:t>
            </a:r>
            <a:r>
              <a:rPr lang="es-ES" sz="1500" dirty="0">
                <a:solidFill>
                  <a:schemeClr val="tx2">
                    <a:lumMod val="90000"/>
                    <a:lumOff val="10000"/>
                    <a:alpha val="60000"/>
                  </a:schemeClr>
                </a:solidFill>
                <a:latin typeface="Arial" panose="020B0604020202020204" pitchFamily="34" charset="0"/>
                <a:cs typeface="Arial" panose="020B0604020202020204" pitchFamily="34" charset="0"/>
              </a:rPr>
              <a:t>12/12/2024</a:t>
            </a:r>
          </a:p>
        </p:txBody>
      </p:sp>
      <p:pic>
        <p:nvPicPr>
          <p:cNvPr id="7" name="Marcador de posición de imagen 6">
            <a:extLst>
              <a:ext uri="{FF2B5EF4-FFF2-40B4-BE49-F238E27FC236}">
                <a16:creationId xmlns:a16="http://schemas.microsoft.com/office/drawing/2014/main" id="{3A6102C0-3AEC-4720-92BC-1EDF37F3C770}"/>
              </a:ext>
            </a:extLst>
          </p:cNvPr>
          <p:cNvPicPr>
            <a:picLocks noGrp="1" noChangeAspect="1"/>
          </p:cNvPicPr>
          <p:nvPr>
            <p:ph type="pic" sz="quarter" idx="14"/>
          </p:nvPr>
        </p:nvPicPr>
        <p:blipFill>
          <a:blip r:embed="rId3"/>
          <a:srcRect t="4954" b="4954"/>
          <a:stretch>
            <a:fillRect/>
          </a:stretch>
        </p:blipFill>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16E9532-6DC7-411D-A09F-8413A5B95FFE}"/>
              </a:ext>
            </a:extLst>
          </p:cNvPr>
          <p:cNvSpPr>
            <a:spLocks noGrp="1"/>
          </p:cNvSpPr>
          <p:nvPr>
            <p:ph type="title"/>
          </p:nvPr>
        </p:nvSpPr>
        <p:spPr/>
        <p:txBody>
          <a:bodyPr rtlCol="0" anchor="ctr">
            <a:normAutofit/>
          </a:bodyPr>
          <a:lstStyle>
            <a:defPPr>
              <a:defRPr lang="es-ES"/>
            </a:defPPr>
          </a:lstStyle>
          <a:p>
            <a:pPr rtl="0"/>
            <a:r>
              <a:rPr lang="es-ES" b="1" dirty="0">
                <a:latin typeface="Arial" panose="020B0604020202020204" pitchFamily="34" charset="0"/>
                <a:cs typeface="Arial" panose="020B0604020202020204" pitchFamily="34" charset="0"/>
              </a:rPr>
              <a:t> </a:t>
            </a:r>
            <a:r>
              <a:rPr lang="es-ES" sz="4400" b="1" dirty="0">
                <a:solidFill>
                  <a:schemeClr val="bg1"/>
                </a:solidFill>
                <a:latin typeface="Arial" panose="020B0604020202020204" pitchFamily="34" charset="0"/>
                <a:cs typeface="Arial" panose="020B0604020202020204" pitchFamily="34" charset="0"/>
              </a:rPr>
              <a:t>NUESTRAS RESERVA DE PELICULAS</a:t>
            </a:r>
            <a:endParaRPr lang="es-ES" sz="4400" b="1" dirty="0">
              <a:latin typeface="Arial" panose="020B0604020202020204" pitchFamily="34" charset="0"/>
              <a:cs typeface="Arial" panose="020B0604020202020204" pitchFamily="34" charset="0"/>
            </a:endParaRPr>
          </a:p>
        </p:txBody>
      </p:sp>
      <p:pic>
        <p:nvPicPr>
          <p:cNvPr id="5" name="Marcador de posición de imagen 4">
            <a:extLst>
              <a:ext uri="{FF2B5EF4-FFF2-40B4-BE49-F238E27FC236}">
                <a16:creationId xmlns:a16="http://schemas.microsoft.com/office/drawing/2014/main" id="{C1BCFCB1-42C9-45D4-9D54-664A82029D0D}"/>
              </a:ext>
            </a:extLst>
          </p:cNvPr>
          <p:cNvPicPr>
            <a:picLocks noGrp="1" noChangeAspect="1"/>
          </p:cNvPicPr>
          <p:nvPr>
            <p:ph type="pic" sz="quarter" idx="13"/>
          </p:nvPr>
        </p:nvPicPr>
        <p:blipFill>
          <a:blip r:embed="rId3"/>
          <a:srcRect t="7893" b="7893"/>
          <a:stretch>
            <a:fillRect/>
          </a:stretch>
        </p:blipFill>
        <p:spPr/>
      </p:pic>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16E9532-6DC7-411D-A09F-8413A5B95FFE}"/>
              </a:ext>
            </a:extLst>
          </p:cNvPr>
          <p:cNvSpPr>
            <a:spLocks noGrp="1"/>
          </p:cNvSpPr>
          <p:nvPr>
            <p:ph type="title"/>
          </p:nvPr>
        </p:nvSpPr>
        <p:spPr/>
        <p:txBody>
          <a:bodyPr rtlCol="0">
            <a:normAutofit/>
          </a:bodyPr>
          <a:lstStyle>
            <a:defPPr>
              <a:defRPr lang="es-ES"/>
            </a:defPPr>
          </a:lstStyle>
          <a:p>
            <a:pPr rtl="0"/>
            <a:r>
              <a:rPr lang="es-ES" dirty="0">
                <a:solidFill>
                  <a:schemeClr val="bg1"/>
                </a:solidFill>
              </a:rPr>
              <a:t> </a:t>
            </a:r>
            <a:r>
              <a:rPr lang="es-ES" sz="3200" b="1" dirty="0">
                <a:solidFill>
                  <a:schemeClr val="bg1"/>
                </a:solidFill>
                <a:latin typeface="Arial" panose="020B0604020202020204" pitchFamily="34" charset="0"/>
                <a:cs typeface="Arial" panose="020B0604020202020204" pitchFamily="34" charset="0"/>
              </a:rPr>
              <a:t>COMO SE CREO LA RESERVA DE PELICULA</a:t>
            </a:r>
          </a:p>
        </p:txBody>
      </p:sp>
      <p:sp>
        <p:nvSpPr>
          <p:cNvPr id="8" name="Subtítulo 7">
            <a:extLst>
              <a:ext uri="{FF2B5EF4-FFF2-40B4-BE49-F238E27FC236}">
                <a16:creationId xmlns:a16="http://schemas.microsoft.com/office/drawing/2014/main" id="{2C602EC3-0115-4FB6-BAA7-BCA17E611651}"/>
              </a:ext>
            </a:extLst>
          </p:cNvPr>
          <p:cNvSpPr>
            <a:spLocks noGrp="1"/>
          </p:cNvSpPr>
          <p:nvPr>
            <p:ph type="subTitle" idx="1"/>
          </p:nvPr>
        </p:nvSpPr>
        <p:spPr/>
        <p:txBody>
          <a:bodyPr rtlCol="0" anchor="t">
            <a:normAutofit fontScale="77500" lnSpcReduction="20000"/>
          </a:bodyPr>
          <a:lstStyle>
            <a:defPPr>
              <a:defRPr lang="es-ES"/>
            </a:defPPr>
          </a:lstStyle>
          <a:p>
            <a:pPr algn="just" rtl="0"/>
            <a:r>
              <a:rPr lang="es-ES" b="1" dirty="0">
                <a:solidFill>
                  <a:schemeClr val="tx2">
                    <a:lumMod val="90000"/>
                    <a:lumOff val="10000"/>
                    <a:alpha val="60000"/>
                  </a:schemeClr>
                </a:solidFill>
              </a:rPr>
              <a:t>SE CREO  COMO ENTRENIMIENTO PARAS LAS PERSONAS NO TIENE COMO DISTRACION PARA SALIR DE LA RUTINAS DE TODAS LA SEMANAS QUE TENGA UN LUGAR DONDE DESPEJA SU CELEBRO CON MUCHAS DIVERSDION MUCHO COLOR </a:t>
            </a:r>
          </a:p>
        </p:txBody>
      </p:sp>
      <p:pic>
        <p:nvPicPr>
          <p:cNvPr id="5" name="Marcador de posición de imagen 4">
            <a:extLst>
              <a:ext uri="{FF2B5EF4-FFF2-40B4-BE49-F238E27FC236}">
                <a16:creationId xmlns:a16="http://schemas.microsoft.com/office/drawing/2014/main" id="{766AFD83-571F-4794-8CF5-6D4528D20875}"/>
              </a:ext>
            </a:extLst>
          </p:cNvPr>
          <p:cNvPicPr>
            <a:picLocks noGrp="1" noChangeAspect="1"/>
          </p:cNvPicPr>
          <p:nvPr>
            <p:ph type="pic" sz="quarter" idx="13"/>
          </p:nvPr>
        </p:nvPicPr>
        <p:blipFill>
          <a:blip r:embed="rId3"/>
          <a:srcRect t="10056" b="10056"/>
          <a:stretch>
            <a:fillRect/>
          </a:stretch>
        </p:blipFill>
        <p:spPr/>
      </p:pic>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D291F2-4F3B-9988-830C-3A03B6B27807}"/>
              </a:ext>
            </a:extLst>
          </p:cNvPr>
          <p:cNvSpPr>
            <a:spLocks noGrp="1"/>
          </p:cNvSpPr>
          <p:nvPr>
            <p:ph type="title"/>
          </p:nvPr>
        </p:nvSpPr>
        <p:spPr/>
        <p:txBody>
          <a:bodyPr rtlCol="0">
            <a:normAutofit fontScale="90000"/>
          </a:bodyPr>
          <a:lstStyle>
            <a:defPPr>
              <a:defRPr lang="es-ES"/>
            </a:defPPr>
          </a:lstStyle>
          <a:p>
            <a:pPr algn="ctr" rtl="0"/>
            <a:r>
              <a:rPr lang="es-ES" dirty="0"/>
              <a:t> </a:t>
            </a:r>
            <a:r>
              <a:rPr lang="es-ES" sz="4000" dirty="0">
                <a:solidFill>
                  <a:schemeClr val="bg1"/>
                </a:solidFill>
                <a:latin typeface="Arial" panose="020B0604020202020204" pitchFamily="34" charset="0"/>
                <a:cs typeface="Arial" panose="020B0604020202020204" pitchFamily="34" charset="0"/>
              </a:rPr>
              <a:t>TRAER AL PUBLICO LA RESERVA DE PELICULA</a:t>
            </a:r>
          </a:p>
        </p:txBody>
      </p:sp>
      <p:sp>
        <p:nvSpPr>
          <p:cNvPr id="2" name="Marcador de contenido 1">
            <a:extLst>
              <a:ext uri="{FF2B5EF4-FFF2-40B4-BE49-F238E27FC236}">
                <a16:creationId xmlns:a16="http://schemas.microsoft.com/office/drawing/2014/main" id="{C3957EAB-1A32-A2FE-6656-37F9DA322CC7}"/>
              </a:ext>
            </a:extLst>
          </p:cNvPr>
          <p:cNvSpPr>
            <a:spLocks noGrp="1"/>
          </p:cNvSpPr>
          <p:nvPr>
            <p:ph idx="10"/>
          </p:nvPr>
        </p:nvSpPr>
        <p:spPr/>
        <p:txBody>
          <a:bodyPr rtlCol="0">
            <a:normAutofit/>
          </a:bodyPr>
          <a:lstStyle>
            <a:defPPr>
              <a:defRPr lang="es-ES"/>
            </a:defPPr>
          </a:lstStyle>
          <a:p>
            <a:pPr algn="just" rtl="0"/>
            <a:r>
              <a:rPr lang="es-ES" dirty="0">
                <a:solidFill>
                  <a:schemeClr val="tx2">
                    <a:lumMod val="90000"/>
                    <a:lumOff val="10000"/>
                    <a:alpha val="60000"/>
                  </a:schemeClr>
                </a:solidFill>
                <a:latin typeface="Arial" panose="020B0604020202020204" pitchFamily="34" charset="0"/>
                <a:cs typeface="Arial" panose="020B0604020202020204" pitchFamily="34" charset="0"/>
              </a:rPr>
              <a:t>Mállalos como una sorpresa de un lugar donde puede muchas color muchas diversión donde puede quita ese estrés toda la semana por las rutinas diaria.</a:t>
            </a:r>
          </a:p>
          <a:p>
            <a:pPr algn="just" rtl="0"/>
            <a:r>
              <a:rPr lang="es-ES" dirty="0">
                <a:solidFill>
                  <a:schemeClr val="tx2">
                    <a:lumMod val="90000"/>
                    <a:lumOff val="10000"/>
                    <a:alpha val="60000"/>
                  </a:schemeClr>
                </a:solidFill>
                <a:latin typeface="Arial" panose="020B0604020202020204" pitchFamily="34" charset="0"/>
                <a:cs typeface="Arial" panose="020B0604020202020204" pitchFamily="34" charset="0"/>
              </a:rPr>
              <a:t>También debemos tener cuenta no todas las personas tiene dinero los no tenga dinero se le hace un descuento y un aumento extra.</a:t>
            </a:r>
          </a:p>
          <a:p>
            <a:pPr algn="just" rtl="0"/>
            <a:r>
              <a:rPr lang="es-ES" dirty="0">
                <a:solidFill>
                  <a:schemeClr val="tx2">
                    <a:lumMod val="90000"/>
                    <a:lumOff val="10000"/>
                    <a:alpha val="60000"/>
                  </a:schemeClr>
                </a:solidFill>
                <a:latin typeface="Arial" panose="020B0604020202020204" pitchFamily="34" charset="0"/>
                <a:cs typeface="Arial" panose="020B0604020202020204" pitchFamily="34" charset="0"/>
              </a:rPr>
              <a:t>Cuando este en el lugar nuestro reserva de película de todo sus datos personales.</a:t>
            </a:r>
          </a:p>
          <a:p>
            <a:pPr rtl="0"/>
            <a:r>
              <a:rPr lang="es-ES" dirty="0">
                <a:solidFill>
                  <a:schemeClr val="tx2">
                    <a:lumMod val="90000"/>
                    <a:lumOff val="10000"/>
                    <a:alpha val="60000"/>
                  </a:schemeClr>
                </a:solidFill>
                <a:latin typeface="Arial" panose="020B0604020202020204" pitchFamily="34" charset="0"/>
                <a:cs typeface="Arial" panose="020B0604020202020204" pitchFamily="34" charset="0"/>
              </a:rPr>
              <a:t>Este tiempo como viene muchas personas no vaya acaba su cubo y separa tu silla fila A asta Z.</a:t>
            </a:r>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16E9532-6DC7-411D-A09F-8413A5B95FFE}"/>
              </a:ext>
            </a:extLst>
          </p:cNvPr>
          <p:cNvSpPr>
            <a:spLocks noGrp="1"/>
          </p:cNvSpPr>
          <p:nvPr>
            <p:ph type="title"/>
          </p:nvPr>
        </p:nvSpPr>
        <p:spPr/>
        <p:txBody>
          <a:bodyPr rtlCol="0" anchor="b">
            <a:normAutofit/>
          </a:bodyPr>
          <a:lstStyle>
            <a:defPPr>
              <a:defRPr lang="es-ES"/>
            </a:defPPr>
          </a:lstStyle>
          <a:p>
            <a:pPr rtl="0"/>
            <a:r>
              <a:rPr lang="es-ES" dirty="0">
                <a:solidFill>
                  <a:schemeClr val="bg1"/>
                </a:solidFill>
              </a:rPr>
              <a:t>Selección de ayudas </a:t>
            </a:r>
            <a:r>
              <a:rPr lang="es-ES" sz="4400" dirty="0">
                <a:solidFill>
                  <a:schemeClr val="bg1"/>
                </a:solidFill>
              </a:rPr>
              <a:t>algunas películas</a:t>
            </a:r>
            <a:endParaRPr lang="es-ES" dirty="0">
              <a:solidFill>
                <a:schemeClr val="bg1"/>
              </a:solidFill>
            </a:endParaRPr>
          </a:p>
        </p:txBody>
      </p:sp>
      <p:sp>
        <p:nvSpPr>
          <p:cNvPr id="8" name="Subtítulo 7">
            <a:extLst>
              <a:ext uri="{FF2B5EF4-FFF2-40B4-BE49-F238E27FC236}">
                <a16:creationId xmlns:a16="http://schemas.microsoft.com/office/drawing/2014/main" id="{2C602EC3-0115-4FB6-BAA7-BCA17E611651}"/>
              </a:ext>
            </a:extLst>
          </p:cNvPr>
          <p:cNvSpPr>
            <a:spLocks noGrp="1"/>
          </p:cNvSpPr>
          <p:nvPr>
            <p:ph sz="quarter" idx="10"/>
          </p:nvPr>
        </p:nvSpPr>
        <p:spPr/>
        <p:txBody>
          <a:bodyPr rtlCol="0">
            <a:normAutofit/>
          </a:bodyPr>
          <a:lstStyle>
            <a:defPPr>
              <a:defRPr lang="es-ES"/>
            </a:defPPr>
          </a:lstStyle>
          <a:p>
            <a:pPr algn="just" rtl="0"/>
            <a:r>
              <a:rPr lang="es-ES" sz="1400" b="1" dirty="0">
                <a:solidFill>
                  <a:schemeClr val="tx2">
                    <a:lumMod val="90000"/>
                    <a:lumOff val="10000"/>
                    <a:alpha val="60000"/>
                  </a:schemeClr>
                </a:solidFill>
                <a:latin typeface="Arial" panose="020B0604020202020204" pitchFamily="34" charset="0"/>
                <a:cs typeface="Arial" panose="020B0604020202020204" pitchFamily="34" charset="0"/>
              </a:rPr>
              <a:t>son donde las películas como herramienta te ayuda quita ese peso encima como desahogo cuando puedas saca todo ese sufriente con un hora entrenamiento muchas diversión.</a:t>
            </a: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7F9A0-D364-C129-711E-DB39F65EEDBD}"/>
              </a:ext>
            </a:extLst>
          </p:cNvPr>
          <p:cNvSpPr>
            <a:spLocks noGrp="1"/>
          </p:cNvSpPr>
          <p:nvPr>
            <p:ph type="title"/>
          </p:nvPr>
        </p:nvSpPr>
        <p:spPr/>
        <p:txBody>
          <a:bodyPr rtlCol="0"/>
          <a:lstStyle>
            <a:defPPr>
              <a:defRPr lang="es-ES"/>
            </a:defPPr>
          </a:lstStyle>
          <a:p>
            <a:pPr algn="ctr" rtl="0"/>
            <a:r>
              <a:rPr lang="es-ES" b="1" dirty="0">
                <a:solidFill>
                  <a:schemeClr val="bg1"/>
                </a:solidFill>
                <a:latin typeface="Arial" panose="020B0604020202020204" pitchFamily="34" charset="0"/>
                <a:cs typeface="Arial" panose="020B0604020202020204" pitchFamily="34" charset="0"/>
              </a:rPr>
              <a:t>Entendimiento muchas diversión</a:t>
            </a:r>
          </a:p>
        </p:txBody>
      </p:sp>
      <p:sp>
        <p:nvSpPr>
          <p:cNvPr id="12" name="Marcador de contenido 11">
            <a:extLst>
              <a:ext uri="{FF2B5EF4-FFF2-40B4-BE49-F238E27FC236}">
                <a16:creationId xmlns:a16="http://schemas.microsoft.com/office/drawing/2014/main" id="{09A860AE-836A-6B3C-D663-F6B253827540}"/>
              </a:ext>
            </a:extLst>
          </p:cNvPr>
          <p:cNvSpPr>
            <a:spLocks noGrp="1"/>
          </p:cNvSpPr>
          <p:nvPr>
            <p:ph sz="half" idx="12"/>
          </p:nvPr>
        </p:nvSpPr>
        <p:spPr>
          <a:xfrm>
            <a:off x="568164" y="1997132"/>
            <a:ext cx="5398686" cy="2800155"/>
          </a:xfrm>
        </p:spPr>
        <p:txBody>
          <a:bodyPr rtlCol="0">
            <a:normAutofit lnSpcReduction="10000"/>
          </a:bodyPr>
          <a:lstStyle>
            <a:defPPr>
              <a:defRPr lang="es-ES"/>
            </a:defPPr>
          </a:lstStyle>
          <a:p>
            <a:pPr marL="285750" indent="-285750" rtl="0">
              <a:buFont typeface="Wingdings" panose="05000000000000000000" pitchFamily="2" charset="2"/>
              <a:buChar char="q"/>
            </a:pPr>
            <a:r>
              <a:rPr lang="es-ES" dirty="0"/>
              <a:t>Se trata tener un momento agradable muy divertido.</a:t>
            </a:r>
          </a:p>
          <a:p>
            <a:pPr marL="285750" indent="-285750" rtl="0">
              <a:buFont typeface="Wingdings" panose="05000000000000000000" pitchFamily="2" charset="2"/>
              <a:buChar char="q"/>
            </a:pPr>
            <a:r>
              <a:rPr lang="es-ES" dirty="0"/>
              <a:t>También como un ayuda nos da un momento inolvidable.</a:t>
            </a:r>
          </a:p>
          <a:p>
            <a:pPr marL="285750" indent="-285750" rtl="0">
              <a:buFont typeface="Wingdings" panose="05000000000000000000" pitchFamily="2" charset="2"/>
              <a:buChar char="q"/>
            </a:pPr>
            <a:r>
              <a:rPr lang="es-ES" dirty="0"/>
              <a:t>Cuando tenga minutos tu tiempo elige una película que te guste ponga reír te emociones mucho.</a:t>
            </a:r>
          </a:p>
          <a:p>
            <a:pPr rtl="0"/>
            <a:endParaRPr lang="es-ES" dirty="0"/>
          </a:p>
        </p:txBody>
      </p:sp>
      <p:sp>
        <p:nvSpPr>
          <p:cNvPr id="13" name="Marcador de contenido 12">
            <a:extLst>
              <a:ext uri="{FF2B5EF4-FFF2-40B4-BE49-F238E27FC236}">
                <a16:creationId xmlns:a16="http://schemas.microsoft.com/office/drawing/2014/main" id="{2BFE84A7-25EF-3EAC-827F-0F82AD57DF50}"/>
              </a:ext>
            </a:extLst>
          </p:cNvPr>
          <p:cNvSpPr>
            <a:spLocks noGrp="1"/>
          </p:cNvSpPr>
          <p:nvPr>
            <p:ph sz="half" idx="13"/>
          </p:nvPr>
        </p:nvSpPr>
        <p:spPr>
          <a:xfrm>
            <a:off x="6274202" y="1997132"/>
            <a:ext cx="5398686" cy="1739981"/>
          </a:xfrm>
        </p:spPr>
        <p:txBody>
          <a:bodyPr rtlCol="0">
            <a:normAutofit/>
          </a:bodyPr>
          <a:lstStyle>
            <a:defPPr>
              <a:defRPr lang="es-ES"/>
            </a:defPPr>
          </a:lstStyle>
          <a:p>
            <a:pPr marL="285750" indent="-285750" rtl="0">
              <a:buFont typeface="Wingdings" panose="05000000000000000000" pitchFamily="2" charset="2"/>
              <a:buChar char="q"/>
            </a:pPr>
            <a:r>
              <a:rPr lang="es-ES" dirty="0"/>
              <a:t>Es fácil tener una buena idea ver una película.</a:t>
            </a:r>
          </a:p>
          <a:p>
            <a:pPr marL="285750" indent="-285750" rtl="0">
              <a:buFont typeface="Wingdings" panose="05000000000000000000" pitchFamily="2" charset="2"/>
              <a:buChar char="q"/>
            </a:pPr>
            <a:r>
              <a:rPr lang="es-ES" dirty="0"/>
              <a:t>Es importante ver magia una película como te cura mucho su problema.</a:t>
            </a:r>
          </a:p>
        </p:txBody>
      </p:sp>
    </p:spTree>
    <p:extLst>
      <p:ext uri="{BB962C8B-B14F-4D97-AF65-F5344CB8AC3E}">
        <p14:creationId xmlns:p14="http://schemas.microsoft.com/office/powerpoint/2010/main" val="272386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AE308-3076-43DB-B834-DA0B0AE19AF9}"/>
              </a:ext>
            </a:extLst>
          </p:cNvPr>
          <p:cNvSpPr>
            <a:spLocks noGrp="1"/>
          </p:cNvSpPr>
          <p:nvPr>
            <p:ph type="title"/>
          </p:nvPr>
        </p:nvSpPr>
        <p:spPr/>
        <p:txBody>
          <a:bodyPr wrap="square" rtlCol="0" anchor="b">
            <a:normAutofit/>
          </a:bodyPr>
          <a:lstStyle>
            <a:defPPr>
              <a:defRPr lang="es-ES"/>
            </a:defPPr>
          </a:lstStyle>
          <a:p>
            <a:pPr rtl="0"/>
            <a:r>
              <a:rPr lang="es-ES" b="1" dirty="0">
                <a:solidFill>
                  <a:schemeClr val="tx2">
                    <a:lumMod val="90000"/>
                    <a:lumOff val="10000"/>
                  </a:schemeClr>
                </a:solidFill>
                <a:latin typeface="Arial" panose="020B0604020202020204" pitchFamily="34" charset="0"/>
                <a:cs typeface="Arial" panose="020B0604020202020204" pitchFamily="34" charset="0"/>
              </a:rPr>
              <a:t>Gracias</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38397_TF11158769_Win32" id="{172E7045-150B-45F5-8C14-25049D3C4C92}" vid="{802828FD-7B2E-4802-A668-1F6597176B4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Diseño de frío</Template>
  <TotalTime>142</TotalTime>
  <Words>278</Words>
  <Application>Microsoft Office PowerPoint</Application>
  <PresentationFormat>Panorámica</PresentationFormat>
  <Paragraphs>33</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Avenir Next LT Pro</vt:lpstr>
      <vt:lpstr>Calibri</vt:lpstr>
      <vt:lpstr>Goudy Old Style</vt:lpstr>
      <vt:lpstr>Wingdings</vt:lpstr>
      <vt:lpstr>FrostyVTI</vt:lpstr>
      <vt:lpstr> PROYECTO RESERVA DE PELICULA</vt:lpstr>
      <vt:lpstr>Agenda</vt:lpstr>
      <vt:lpstr> NUESTRAS RESERVA DE PELICULAS</vt:lpstr>
      <vt:lpstr> COMO SE CREO LA RESERVA DE PELICULA</vt:lpstr>
      <vt:lpstr> TRAER AL PUBLICO LA RESERVA DE PELICULA</vt:lpstr>
      <vt:lpstr>Selección de ayudas algunas películas</vt:lpstr>
      <vt:lpstr>Entendimiento muchas diversión</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RESERVA DE PELICULA</dc:title>
  <dc:creator>Admin</dc:creator>
  <cp:lastModifiedBy>Admin</cp:lastModifiedBy>
  <cp:revision>12</cp:revision>
  <dcterms:created xsi:type="dcterms:W3CDTF">2024-12-12T21:19:19Z</dcterms:created>
  <dcterms:modified xsi:type="dcterms:W3CDTF">2024-12-12T23:41:24Z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