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0" r:id="rId1"/>
  </p:sldMasterIdLst>
  <p:notesMasterIdLst>
    <p:notesMasterId r:id="rId20"/>
  </p:notesMasterIdLst>
  <p:sldIdLst>
    <p:sldId id="262" r:id="rId2"/>
    <p:sldId id="275" r:id="rId3"/>
    <p:sldId id="257" r:id="rId4"/>
    <p:sldId id="258" r:id="rId5"/>
    <p:sldId id="259" r:id="rId6"/>
    <p:sldId id="260" r:id="rId7"/>
    <p:sldId id="274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24B90-3E6F-4AD4-9E62-AA456C9F0BF0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F10E127-97E4-4E02-AC8C-924333D0C030}">
      <dgm:prSet/>
      <dgm:spPr/>
      <dgm:t>
        <a:bodyPr/>
        <a:lstStyle/>
        <a:p>
          <a:r>
            <a:rPr lang="en-US"/>
            <a:t>Familiar Interface</a:t>
          </a:r>
        </a:p>
      </dgm:t>
    </dgm:pt>
    <dgm:pt modelId="{832F5710-445A-42BB-BB8A-34AD8AAEB806}" type="parTrans" cxnId="{052C47DC-5035-46C7-93E2-E1B96128D7BB}">
      <dgm:prSet/>
      <dgm:spPr/>
      <dgm:t>
        <a:bodyPr/>
        <a:lstStyle/>
        <a:p>
          <a:endParaRPr lang="en-US"/>
        </a:p>
      </dgm:t>
    </dgm:pt>
    <dgm:pt modelId="{8077620B-2B62-4775-9611-3404A992392F}" type="sibTrans" cxnId="{052C47DC-5035-46C7-93E2-E1B96128D7BB}">
      <dgm:prSet/>
      <dgm:spPr/>
      <dgm:t>
        <a:bodyPr/>
        <a:lstStyle/>
        <a:p>
          <a:endParaRPr lang="en-US"/>
        </a:p>
      </dgm:t>
    </dgm:pt>
    <dgm:pt modelId="{A4AC2FA8-90CD-497F-8DDA-1D8A471F680C}">
      <dgm:prSet/>
      <dgm:spPr/>
      <dgm:t>
        <a:bodyPr/>
        <a:lstStyle/>
        <a:p>
          <a:r>
            <a:rPr lang="en-US"/>
            <a:t>Isolation – each machine runs on its own resources</a:t>
          </a:r>
        </a:p>
      </dgm:t>
    </dgm:pt>
    <dgm:pt modelId="{9E17F507-BF8D-4DD8-BF46-B9091EE045FD}" type="parTrans" cxnId="{42617832-4A34-4144-AD35-C22A30CE4102}">
      <dgm:prSet/>
      <dgm:spPr/>
      <dgm:t>
        <a:bodyPr/>
        <a:lstStyle/>
        <a:p>
          <a:endParaRPr lang="en-US"/>
        </a:p>
      </dgm:t>
    </dgm:pt>
    <dgm:pt modelId="{07992A6C-ADA3-4F09-AE77-92F02ED560B9}" type="sibTrans" cxnId="{42617832-4A34-4144-AD35-C22A30CE4102}">
      <dgm:prSet/>
      <dgm:spPr/>
      <dgm:t>
        <a:bodyPr/>
        <a:lstStyle/>
        <a:p>
          <a:endParaRPr lang="en-US"/>
        </a:p>
      </dgm:t>
    </dgm:pt>
    <dgm:pt modelId="{7F5CCAD4-A90A-4AE4-862A-37A173CE3E7C}">
      <dgm:prSet/>
      <dgm:spPr/>
      <dgm:t>
        <a:bodyPr/>
        <a:lstStyle/>
        <a:p>
          <a:r>
            <a:rPr lang="en-US"/>
            <a:t>High Availability – if one machine fails, spin up another</a:t>
          </a:r>
        </a:p>
      </dgm:t>
    </dgm:pt>
    <dgm:pt modelId="{6EF01C8C-3983-4995-B036-5C91298E24EA}" type="parTrans" cxnId="{AC66575D-4B7A-42D3-968F-E372FEF98CDD}">
      <dgm:prSet/>
      <dgm:spPr/>
      <dgm:t>
        <a:bodyPr/>
        <a:lstStyle/>
        <a:p>
          <a:endParaRPr lang="en-US"/>
        </a:p>
      </dgm:t>
    </dgm:pt>
    <dgm:pt modelId="{90BBFD62-B4E7-4ECD-A28D-567B77DAF3CD}" type="sibTrans" cxnId="{AC66575D-4B7A-42D3-968F-E372FEF98CDD}">
      <dgm:prSet/>
      <dgm:spPr/>
      <dgm:t>
        <a:bodyPr/>
        <a:lstStyle/>
        <a:p>
          <a:endParaRPr lang="en-US"/>
        </a:p>
      </dgm:t>
    </dgm:pt>
    <dgm:pt modelId="{7E71F450-D077-49BD-B839-18FE199494A0}">
      <dgm:prSet/>
      <dgm:spPr/>
      <dgm:t>
        <a:bodyPr/>
        <a:lstStyle/>
        <a:p>
          <a:r>
            <a:rPr lang="en-US"/>
            <a:t>Scalablity – add or remove machines as needed</a:t>
          </a:r>
        </a:p>
      </dgm:t>
    </dgm:pt>
    <dgm:pt modelId="{9555554F-4388-4AE3-B8AB-6165B086D23F}" type="parTrans" cxnId="{C2D12B95-1E38-4BCC-8B18-D5E26D99B8D3}">
      <dgm:prSet/>
      <dgm:spPr/>
      <dgm:t>
        <a:bodyPr/>
        <a:lstStyle/>
        <a:p>
          <a:endParaRPr lang="en-US"/>
        </a:p>
      </dgm:t>
    </dgm:pt>
    <dgm:pt modelId="{85B59026-7C89-4DB1-A129-22425AC1054E}" type="sibTrans" cxnId="{C2D12B95-1E38-4BCC-8B18-D5E26D99B8D3}">
      <dgm:prSet/>
      <dgm:spPr/>
      <dgm:t>
        <a:bodyPr/>
        <a:lstStyle/>
        <a:p>
          <a:endParaRPr lang="en-US"/>
        </a:p>
      </dgm:t>
    </dgm:pt>
    <dgm:pt modelId="{29C14B87-07CA-4575-A9DD-6956BDF09456}">
      <dgm:prSet/>
      <dgm:spPr/>
      <dgm:t>
        <a:bodyPr/>
        <a:lstStyle/>
        <a:p>
          <a:r>
            <a:rPr lang="en-US"/>
            <a:t>Backup and fast recovery</a:t>
          </a:r>
        </a:p>
      </dgm:t>
    </dgm:pt>
    <dgm:pt modelId="{53C0F60E-5187-481A-80FB-C3CA2BA7AD81}" type="parTrans" cxnId="{AFA309B5-7D99-41B5-9645-2984C84660AC}">
      <dgm:prSet/>
      <dgm:spPr/>
      <dgm:t>
        <a:bodyPr/>
        <a:lstStyle/>
        <a:p>
          <a:endParaRPr lang="en-US"/>
        </a:p>
      </dgm:t>
    </dgm:pt>
    <dgm:pt modelId="{234A6B9A-50E9-4AFD-8B1F-C4DBF77236A3}" type="sibTrans" cxnId="{AFA309B5-7D99-41B5-9645-2984C84660AC}">
      <dgm:prSet/>
      <dgm:spPr/>
      <dgm:t>
        <a:bodyPr/>
        <a:lstStyle/>
        <a:p>
          <a:endParaRPr lang="en-US"/>
        </a:p>
      </dgm:t>
    </dgm:pt>
    <dgm:pt modelId="{FAAB0C08-D035-4234-A16B-96637DC36149}">
      <dgm:prSet/>
      <dgm:spPr/>
      <dgm:t>
        <a:bodyPr/>
        <a:lstStyle/>
        <a:p>
          <a:r>
            <a:rPr lang="en-US"/>
            <a:t>Cost Reduction – share resources</a:t>
          </a:r>
        </a:p>
      </dgm:t>
    </dgm:pt>
    <dgm:pt modelId="{44EB86F9-A418-4988-A075-9C78E80DF501}" type="parTrans" cxnId="{517B7DA0-F7DF-4A0F-9CD3-33BFF12BC7FB}">
      <dgm:prSet/>
      <dgm:spPr/>
      <dgm:t>
        <a:bodyPr/>
        <a:lstStyle/>
        <a:p>
          <a:endParaRPr lang="en-US"/>
        </a:p>
      </dgm:t>
    </dgm:pt>
    <dgm:pt modelId="{B39D18D8-E4DE-4C25-8FA7-79481E13B0CF}" type="sibTrans" cxnId="{517B7DA0-F7DF-4A0F-9CD3-33BFF12BC7FB}">
      <dgm:prSet/>
      <dgm:spPr/>
      <dgm:t>
        <a:bodyPr/>
        <a:lstStyle/>
        <a:p>
          <a:endParaRPr lang="en-US"/>
        </a:p>
      </dgm:t>
    </dgm:pt>
    <dgm:pt modelId="{AA41A6FA-A20D-7D44-ABCC-070DBC843937}" type="pres">
      <dgm:prSet presAssocID="{E9524B90-3E6F-4AD4-9E62-AA456C9F0BF0}" presName="Name0" presStyleCnt="0">
        <dgm:presLayoutVars>
          <dgm:dir/>
          <dgm:resizeHandles val="exact"/>
        </dgm:presLayoutVars>
      </dgm:prSet>
      <dgm:spPr/>
    </dgm:pt>
    <dgm:pt modelId="{5DEB0E91-A0DA-B54C-9018-CEEF4AB57F91}" type="pres">
      <dgm:prSet presAssocID="{7F10E127-97E4-4E02-AC8C-924333D0C030}" presName="node" presStyleLbl="node1" presStyleIdx="0" presStyleCnt="6">
        <dgm:presLayoutVars>
          <dgm:bulletEnabled val="1"/>
        </dgm:presLayoutVars>
      </dgm:prSet>
      <dgm:spPr/>
    </dgm:pt>
    <dgm:pt modelId="{1AD2CC17-230A-5048-8599-F9A3A775E03E}" type="pres">
      <dgm:prSet presAssocID="{8077620B-2B62-4775-9611-3404A992392F}" presName="sibTrans" presStyleLbl="sibTrans1D1" presStyleIdx="0" presStyleCnt="5"/>
      <dgm:spPr/>
    </dgm:pt>
    <dgm:pt modelId="{34C0D7C7-0D5F-C142-A77F-95EFF6815AA2}" type="pres">
      <dgm:prSet presAssocID="{8077620B-2B62-4775-9611-3404A992392F}" presName="connectorText" presStyleLbl="sibTrans1D1" presStyleIdx="0" presStyleCnt="5"/>
      <dgm:spPr/>
    </dgm:pt>
    <dgm:pt modelId="{77AA1EDB-D2C3-5F41-9BFF-7D347676BC4F}" type="pres">
      <dgm:prSet presAssocID="{A4AC2FA8-90CD-497F-8DDA-1D8A471F680C}" presName="node" presStyleLbl="node1" presStyleIdx="1" presStyleCnt="6">
        <dgm:presLayoutVars>
          <dgm:bulletEnabled val="1"/>
        </dgm:presLayoutVars>
      </dgm:prSet>
      <dgm:spPr/>
    </dgm:pt>
    <dgm:pt modelId="{684952B8-7DCB-0C48-BF69-51C4F75ADA64}" type="pres">
      <dgm:prSet presAssocID="{07992A6C-ADA3-4F09-AE77-92F02ED560B9}" presName="sibTrans" presStyleLbl="sibTrans1D1" presStyleIdx="1" presStyleCnt="5"/>
      <dgm:spPr/>
    </dgm:pt>
    <dgm:pt modelId="{BBD41E9D-0D00-8C4A-B558-6C7424E34E93}" type="pres">
      <dgm:prSet presAssocID="{07992A6C-ADA3-4F09-AE77-92F02ED560B9}" presName="connectorText" presStyleLbl="sibTrans1D1" presStyleIdx="1" presStyleCnt="5"/>
      <dgm:spPr/>
    </dgm:pt>
    <dgm:pt modelId="{2D2DFACE-EED4-9242-BEED-800957BED816}" type="pres">
      <dgm:prSet presAssocID="{7F5CCAD4-A90A-4AE4-862A-37A173CE3E7C}" presName="node" presStyleLbl="node1" presStyleIdx="2" presStyleCnt="6">
        <dgm:presLayoutVars>
          <dgm:bulletEnabled val="1"/>
        </dgm:presLayoutVars>
      </dgm:prSet>
      <dgm:spPr/>
    </dgm:pt>
    <dgm:pt modelId="{9CDD3EFE-5CCD-7447-A83D-431A2F2A83D3}" type="pres">
      <dgm:prSet presAssocID="{90BBFD62-B4E7-4ECD-A28D-567B77DAF3CD}" presName="sibTrans" presStyleLbl="sibTrans1D1" presStyleIdx="2" presStyleCnt="5"/>
      <dgm:spPr/>
    </dgm:pt>
    <dgm:pt modelId="{924C33E6-37B0-F941-B050-44C04A0604A3}" type="pres">
      <dgm:prSet presAssocID="{90BBFD62-B4E7-4ECD-A28D-567B77DAF3CD}" presName="connectorText" presStyleLbl="sibTrans1D1" presStyleIdx="2" presStyleCnt="5"/>
      <dgm:spPr/>
    </dgm:pt>
    <dgm:pt modelId="{2F848FEC-3E0A-3841-946F-669F6E044E57}" type="pres">
      <dgm:prSet presAssocID="{7E71F450-D077-49BD-B839-18FE199494A0}" presName="node" presStyleLbl="node1" presStyleIdx="3" presStyleCnt="6">
        <dgm:presLayoutVars>
          <dgm:bulletEnabled val="1"/>
        </dgm:presLayoutVars>
      </dgm:prSet>
      <dgm:spPr/>
    </dgm:pt>
    <dgm:pt modelId="{6F356117-060E-FF49-A182-3B9329871A79}" type="pres">
      <dgm:prSet presAssocID="{85B59026-7C89-4DB1-A129-22425AC1054E}" presName="sibTrans" presStyleLbl="sibTrans1D1" presStyleIdx="3" presStyleCnt="5"/>
      <dgm:spPr/>
    </dgm:pt>
    <dgm:pt modelId="{9E17CF3C-84F5-B446-B987-03010A9AC431}" type="pres">
      <dgm:prSet presAssocID="{85B59026-7C89-4DB1-A129-22425AC1054E}" presName="connectorText" presStyleLbl="sibTrans1D1" presStyleIdx="3" presStyleCnt="5"/>
      <dgm:spPr/>
    </dgm:pt>
    <dgm:pt modelId="{06945818-F18D-C946-9451-9219587ACD5B}" type="pres">
      <dgm:prSet presAssocID="{29C14B87-07CA-4575-A9DD-6956BDF09456}" presName="node" presStyleLbl="node1" presStyleIdx="4" presStyleCnt="6">
        <dgm:presLayoutVars>
          <dgm:bulletEnabled val="1"/>
        </dgm:presLayoutVars>
      </dgm:prSet>
      <dgm:spPr/>
    </dgm:pt>
    <dgm:pt modelId="{BB7227F3-D46A-4E4D-91E1-82175C5C9D57}" type="pres">
      <dgm:prSet presAssocID="{234A6B9A-50E9-4AFD-8B1F-C4DBF77236A3}" presName="sibTrans" presStyleLbl="sibTrans1D1" presStyleIdx="4" presStyleCnt="5"/>
      <dgm:spPr/>
    </dgm:pt>
    <dgm:pt modelId="{1DB858ED-AB41-434A-A940-C25E136BD2E9}" type="pres">
      <dgm:prSet presAssocID="{234A6B9A-50E9-4AFD-8B1F-C4DBF77236A3}" presName="connectorText" presStyleLbl="sibTrans1D1" presStyleIdx="4" presStyleCnt="5"/>
      <dgm:spPr/>
    </dgm:pt>
    <dgm:pt modelId="{8D7CF7C3-43C1-E845-BCDB-B4144362817D}" type="pres">
      <dgm:prSet presAssocID="{FAAB0C08-D035-4234-A16B-96637DC36149}" presName="node" presStyleLbl="node1" presStyleIdx="5" presStyleCnt="6">
        <dgm:presLayoutVars>
          <dgm:bulletEnabled val="1"/>
        </dgm:presLayoutVars>
      </dgm:prSet>
      <dgm:spPr/>
    </dgm:pt>
  </dgm:ptLst>
  <dgm:cxnLst>
    <dgm:cxn modelId="{9A2B9607-9D1A-8E43-AEA3-DBADFE549AF3}" type="presOf" srcId="{A4AC2FA8-90CD-497F-8DDA-1D8A471F680C}" destId="{77AA1EDB-D2C3-5F41-9BFF-7D347676BC4F}" srcOrd="0" destOrd="0" presId="urn:microsoft.com/office/officeart/2016/7/layout/RepeatingBendingProcessNew"/>
    <dgm:cxn modelId="{26FDE714-46D2-774E-8A35-FE4740565F8D}" type="presOf" srcId="{E9524B90-3E6F-4AD4-9E62-AA456C9F0BF0}" destId="{AA41A6FA-A20D-7D44-ABCC-070DBC843937}" srcOrd="0" destOrd="0" presId="urn:microsoft.com/office/officeart/2016/7/layout/RepeatingBendingProcessNew"/>
    <dgm:cxn modelId="{B9C59A17-18D7-E947-8C4E-51430985314F}" type="presOf" srcId="{07992A6C-ADA3-4F09-AE77-92F02ED560B9}" destId="{BBD41E9D-0D00-8C4A-B558-6C7424E34E93}" srcOrd="1" destOrd="0" presId="urn:microsoft.com/office/officeart/2016/7/layout/RepeatingBendingProcessNew"/>
    <dgm:cxn modelId="{42617832-4A34-4144-AD35-C22A30CE4102}" srcId="{E9524B90-3E6F-4AD4-9E62-AA456C9F0BF0}" destId="{A4AC2FA8-90CD-497F-8DDA-1D8A471F680C}" srcOrd="1" destOrd="0" parTransId="{9E17F507-BF8D-4DD8-BF46-B9091EE045FD}" sibTransId="{07992A6C-ADA3-4F09-AE77-92F02ED560B9}"/>
    <dgm:cxn modelId="{1A5BFF37-AFF6-7247-8FFF-77085621A415}" type="presOf" srcId="{85B59026-7C89-4DB1-A129-22425AC1054E}" destId="{9E17CF3C-84F5-B446-B987-03010A9AC431}" srcOrd="1" destOrd="0" presId="urn:microsoft.com/office/officeart/2016/7/layout/RepeatingBendingProcessNew"/>
    <dgm:cxn modelId="{0CBFE63C-AA45-8947-A0C4-2565A3FF0411}" type="presOf" srcId="{07992A6C-ADA3-4F09-AE77-92F02ED560B9}" destId="{684952B8-7DCB-0C48-BF69-51C4F75ADA64}" srcOrd="0" destOrd="0" presId="urn:microsoft.com/office/officeart/2016/7/layout/RepeatingBendingProcessNew"/>
    <dgm:cxn modelId="{CFEED542-E8ED-DF4D-929E-B4B6065462FD}" type="presOf" srcId="{29C14B87-07CA-4575-A9DD-6956BDF09456}" destId="{06945818-F18D-C946-9451-9219587ACD5B}" srcOrd="0" destOrd="0" presId="urn:microsoft.com/office/officeart/2016/7/layout/RepeatingBendingProcessNew"/>
    <dgm:cxn modelId="{6BC85548-BAF6-1441-BC09-3252CBCC5967}" type="presOf" srcId="{234A6B9A-50E9-4AFD-8B1F-C4DBF77236A3}" destId="{1DB858ED-AB41-434A-A940-C25E136BD2E9}" srcOrd="1" destOrd="0" presId="urn:microsoft.com/office/officeart/2016/7/layout/RepeatingBendingProcessNew"/>
    <dgm:cxn modelId="{BEBCA04E-4573-4F4B-8B29-8F13D23B9137}" type="presOf" srcId="{7E71F450-D077-49BD-B839-18FE199494A0}" destId="{2F848FEC-3E0A-3841-946F-669F6E044E57}" srcOrd="0" destOrd="0" presId="urn:microsoft.com/office/officeart/2016/7/layout/RepeatingBendingProcessNew"/>
    <dgm:cxn modelId="{AC66575D-4B7A-42D3-968F-E372FEF98CDD}" srcId="{E9524B90-3E6F-4AD4-9E62-AA456C9F0BF0}" destId="{7F5CCAD4-A90A-4AE4-862A-37A173CE3E7C}" srcOrd="2" destOrd="0" parTransId="{6EF01C8C-3983-4995-B036-5C91298E24EA}" sibTransId="{90BBFD62-B4E7-4ECD-A28D-567B77DAF3CD}"/>
    <dgm:cxn modelId="{0DBFAC5D-B50B-D048-83F0-271350CED67A}" type="presOf" srcId="{8077620B-2B62-4775-9611-3404A992392F}" destId="{34C0D7C7-0D5F-C142-A77F-95EFF6815AA2}" srcOrd="1" destOrd="0" presId="urn:microsoft.com/office/officeart/2016/7/layout/RepeatingBendingProcessNew"/>
    <dgm:cxn modelId="{5F8F745F-5593-0F4E-9E1C-7D83CA59CC47}" type="presOf" srcId="{85B59026-7C89-4DB1-A129-22425AC1054E}" destId="{6F356117-060E-FF49-A182-3B9329871A79}" srcOrd="0" destOrd="0" presId="urn:microsoft.com/office/officeart/2016/7/layout/RepeatingBendingProcessNew"/>
    <dgm:cxn modelId="{45E00769-6A37-FA49-8863-A85745D98AC0}" type="presOf" srcId="{90BBFD62-B4E7-4ECD-A28D-567B77DAF3CD}" destId="{924C33E6-37B0-F941-B050-44C04A0604A3}" srcOrd="1" destOrd="0" presId="urn:microsoft.com/office/officeart/2016/7/layout/RepeatingBendingProcessNew"/>
    <dgm:cxn modelId="{30822675-1AA3-A64F-9BAF-956AF22B6552}" type="presOf" srcId="{8077620B-2B62-4775-9611-3404A992392F}" destId="{1AD2CC17-230A-5048-8599-F9A3A775E03E}" srcOrd="0" destOrd="0" presId="urn:microsoft.com/office/officeart/2016/7/layout/RepeatingBendingProcessNew"/>
    <dgm:cxn modelId="{C2D12B95-1E38-4BCC-8B18-D5E26D99B8D3}" srcId="{E9524B90-3E6F-4AD4-9E62-AA456C9F0BF0}" destId="{7E71F450-D077-49BD-B839-18FE199494A0}" srcOrd="3" destOrd="0" parTransId="{9555554F-4388-4AE3-B8AB-6165B086D23F}" sibTransId="{85B59026-7C89-4DB1-A129-22425AC1054E}"/>
    <dgm:cxn modelId="{517B7DA0-F7DF-4A0F-9CD3-33BFF12BC7FB}" srcId="{E9524B90-3E6F-4AD4-9E62-AA456C9F0BF0}" destId="{FAAB0C08-D035-4234-A16B-96637DC36149}" srcOrd="5" destOrd="0" parTransId="{44EB86F9-A418-4988-A075-9C78E80DF501}" sibTransId="{B39D18D8-E4DE-4C25-8FA7-79481E13B0CF}"/>
    <dgm:cxn modelId="{361876A1-3173-3640-BDFB-B25C5C3BE524}" type="presOf" srcId="{7F5CCAD4-A90A-4AE4-862A-37A173CE3E7C}" destId="{2D2DFACE-EED4-9242-BEED-800957BED816}" srcOrd="0" destOrd="0" presId="urn:microsoft.com/office/officeart/2016/7/layout/RepeatingBendingProcessNew"/>
    <dgm:cxn modelId="{E85CF5B4-53BE-E148-83D1-BACB4CA91DA7}" type="presOf" srcId="{90BBFD62-B4E7-4ECD-A28D-567B77DAF3CD}" destId="{9CDD3EFE-5CCD-7447-A83D-431A2F2A83D3}" srcOrd="0" destOrd="0" presId="urn:microsoft.com/office/officeart/2016/7/layout/RepeatingBendingProcessNew"/>
    <dgm:cxn modelId="{AFA309B5-7D99-41B5-9645-2984C84660AC}" srcId="{E9524B90-3E6F-4AD4-9E62-AA456C9F0BF0}" destId="{29C14B87-07CA-4575-A9DD-6956BDF09456}" srcOrd="4" destOrd="0" parTransId="{53C0F60E-5187-481A-80FB-C3CA2BA7AD81}" sibTransId="{234A6B9A-50E9-4AFD-8B1F-C4DBF77236A3}"/>
    <dgm:cxn modelId="{E5D96CCC-2444-104D-A40D-6488BA8154CB}" type="presOf" srcId="{FAAB0C08-D035-4234-A16B-96637DC36149}" destId="{8D7CF7C3-43C1-E845-BCDB-B4144362817D}" srcOrd="0" destOrd="0" presId="urn:microsoft.com/office/officeart/2016/7/layout/RepeatingBendingProcessNew"/>
    <dgm:cxn modelId="{052C47DC-5035-46C7-93E2-E1B96128D7BB}" srcId="{E9524B90-3E6F-4AD4-9E62-AA456C9F0BF0}" destId="{7F10E127-97E4-4E02-AC8C-924333D0C030}" srcOrd="0" destOrd="0" parTransId="{832F5710-445A-42BB-BB8A-34AD8AAEB806}" sibTransId="{8077620B-2B62-4775-9611-3404A992392F}"/>
    <dgm:cxn modelId="{73A096ED-D4A2-5C42-B412-B85006D5226B}" type="presOf" srcId="{7F10E127-97E4-4E02-AC8C-924333D0C030}" destId="{5DEB0E91-A0DA-B54C-9018-CEEF4AB57F91}" srcOrd="0" destOrd="0" presId="urn:microsoft.com/office/officeart/2016/7/layout/RepeatingBendingProcessNew"/>
    <dgm:cxn modelId="{3DFDB3F0-7BFE-D442-8AC1-A597F0620E8F}" type="presOf" srcId="{234A6B9A-50E9-4AFD-8B1F-C4DBF77236A3}" destId="{BB7227F3-D46A-4E4D-91E1-82175C5C9D57}" srcOrd="0" destOrd="0" presId="urn:microsoft.com/office/officeart/2016/7/layout/RepeatingBendingProcessNew"/>
    <dgm:cxn modelId="{44DA7280-7502-724B-8BE5-CD88D0E1E8F9}" type="presParOf" srcId="{AA41A6FA-A20D-7D44-ABCC-070DBC843937}" destId="{5DEB0E91-A0DA-B54C-9018-CEEF4AB57F91}" srcOrd="0" destOrd="0" presId="urn:microsoft.com/office/officeart/2016/7/layout/RepeatingBendingProcessNew"/>
    <dgm:cxn modelId="{1E23E82A-5811-7845-9092-B4AACBC3917A}" type="presParOf" srcId="{AA41A6FA-A20D-7D44-ABCC-070DBC843937}" destId="{1AD2CC17-230A-5048-8599-F9A3A775E03E}" srcOrd="1" destOrd="0" presId="urn:microsoft.com/office/officeart/2016/7/layout/RepeatingBendingProcessNew"/>
    <dgm:cxn modelId="{6C035CEE-CF30-9D4D-B85F-D12FB8B1879C}" type="presParOf" srcId="{1AD2CC17-230A-5048-8599-F9A3A775E03E}" destId="{34C0D7C7-0D5F-C142-A77F-95EFF6815AA2}" srcOrd="0" destOrd="0" presId="urn:microsoft.com/office/officeart/2016/7/layout/RepeatingBendingProcessNew"/>
    <dgm:cxn modelId="{3615B608-77A7-B84A-B73C-7E49FD9C481F}" type="presParOf" srcId="{AA41A6FA-A20D-7D44-ABCC-070DBC843937}" destId="{77AA1EDB-D2C3-5F41-9BFF-7D347676BC4F}" srcOrd="2" destOrd="0" presId="urn:microsoft.com/office/officeart/2016/7/layout/RepeatingBendingProcessNew"/>
    <dgm:cxn modelId="{71D180B9-55E2-FF4F-9DBA-5525BE578ACF}" type="presParOf" srcId="{AA41A6FA-A20D-7D44-ABCC-070DBC843937}" destId="{684952B8-7DCB-0C48-BF69-51C4F75ADA64}" srcOrd="3" destOrd="0" presId="urn:microsoft.com/office/officeart/2016/7/layout/RepeatingBendingProcessNew"/>
    <dgm:cxn modelId="{5E1C32AE-D143-0F4B-8FC6-58C7DB9019CA}" type="presParOf" srcId="{684952B8-7DCB-0C48-BF69-51C4F75ADA64}" destId="{BBD41E9D-0D00-8C4A-B558-6C7424E34E93}" srcOrd="0" destOrd="0" presId="urn:microsoft.com/office/officeart/2016/7/layout/RepeatingBendingProcessNew"/>
    <dgm:cxn modelId="{0627C8EC-1F36-A943-B43E-4E2FBAA6F1FF}" type="presParOf" srcId="{AA41A6FA-A20D-7D44-ABCC-070DBC843937}" destId="{2D2DFACE-EED4-9242-BEED-800957BED816}" srcOrd="4" destOrd="0" presId="urn:microsoft.com/office/officeart/2016/7/layout/RepeatingBendingProcessNew"/>
    <dgm:cxn modelId="{66331112-2383-8F44-A4D6-21FC50303045}" type="presParOf" srcId="{AA41A6FA-A20D-7D44-ABCC-070DBC843937}" destId="{9CDD3EFE-5CCD-7447-A83D-431A2F2A83D3}" srcOrd="5" destOrd="0" presId="urn:microsoft.com/office/officeart/2016/7/layout/RepeatingBendingProcessNew"/>
    <dgm:cxn modelId="{A25AB91A-A68C-EF41-B09B-B259B00A97F1}" type="presParOf" srcId="{9CDD3EFE-5CCD-7447-A83D-431A2F2A83D3}" destId="{924C33E6-37B0-F941-B050-44C04A0604A3}" srcOrd="0" destOrd="0" presId="urn:microsoft.com/office/officeart/2016/7/layout/RepeatingBendingProcessNew"/>
    <dgm:cxn modelId="{335BA4C3-4F1C-0C4D-AA76-5174A7AB3B0A}" type="presParOf" srcId="{AA41A6FA-A20D-7D44-ABCC-070DBC843937}" destId="{2F848FEC-3E0A-3841-946F-669F6E044E57}" srcOrd="6" destOrd="0" presId="urn:microsoft.com/office/officeart/2016/7/layout/RepeatingBendingProcessNew"/>
    <dgm:cxn modelId="{427C2010-DB7B-754F-893E-06C1D36309F3}" type="presParOf" srcId="{AA41A6FA-A20D-7D44-ABCC-070DBC843937}" destId="{6F356117-060E-FF49-A182-3B9329871A79}" srcOrd="7" destOrd="0" presId="urn:microsoft.com/office/officeart/2016/7/layout/RepeatingBendingProcessNew"/>
    <dgm:cxn modelId="{428CDC6B-666F-D949-AD43-230ABFEE4172}" type="presParOf" srcId="{6F356117-060E-FF49-A182-3B9329871A79}" destId="{9E17CF3C-84F5-B446-B987-03010A9AC431}" srcOrd="0" destOrd="0" presId="urn:microsoft.com/office/officeart/2016/7/layout/RepeatingBendingProcessNew"/>
    <dgm:cxn modelId="{403D7E8F-CE98-3D4A-8637-123CCF8D5AF1}" type="presParOf" srcId="{AA41A6FA-A20D-7D44-ABCC-070DBC843937}" destId="{06945818-F18D-C946-9451-9219587ACD5B}" srcOrd="8" destOrd="0" presId="urn:microsoft.com/office/officeart/2016/7/layout/RepeatingBendingProcessNew"/>
    <dgm:cxn modelId="{2BAEE443-554B-3846-8719-3D60E2F71B2B}" type="presParOf" srcId="{AA41A6FA-A20D-7D44-ABCC-070DBC843937}" destId="{BB7227F3-D46A-4E4D-91E1-82175C5C9D57}" srcOrd="9" destOrd="0" presId="urn:microsoft.com/office/officeart/2016/7/layout/RepeatingBendingProcessNew"/>
    <dgm:cxn modelId="{95052992-CA3D-B948-9451-5A707F3E2D7C}" type="presParOf" srcId="{BB7227F3-D46A-4E4D-91E1-82175C5C9D57}" destId="{1DB858ED-AB41-434A-A940-C25E136BD2E9}" srcOrd="0" destOrd="0" presId="urn:microsoft.com/office/officeart/2016/7/layout/RepeatingBendingProcessNew"/>
    <dgm:cxn modelId="{15FA97B8-7021-E64E-B4E7-2D735BDDD10C}" type="presParOf" srcId="{AA41A6FA-A20D-7D44-ABCC-070DBC843937}" destId="{8D7CF7C3-43C1-E845-BCDB-B4144362817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139098-5108-4A0C-B337-A93199E1708B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4271689-D2EC-41BA-886B-7B33DBFB511D}">
      <dgm:prSet/>
      <dgm:spPr/>
      <dgm:t>
        <a:bodyPr/>
        <a:lstStyle/>
        <a:p>
          <a:r>
            <a:rPr lang="en-US"/>
            <a:t>Difficult to directly access hardware</a:t>
          </a:r>
        </a:p>
      </dgm:t>
    </dgm:pt>
    <dgm:pt modelId="{C5C30E50-A389-4EC9-B934-0431B5AE8490}" type="parTrans" cxnId="{044BF11A-5E91-45D1-8F16-278B93185CBD}">
      <dgm:prSet/>
      <dgm:spPr/>
      <dgm:t>
        <a:bodyPr/>
        <a:lstStyle/>
        <a:p>
          <a:endParaRPr lang="en-US"/>
        </a:p>
      </dgm:t>
    </dgm:pt>
    <dgm:pt modelId="{09F434F9-F130-4F21-A649-79540F3E64E4}" type="sibTrans" cxnId="{044BF11A-5E91-45D1-8F16-278B93185CBD}">
      <dgm:prSet/>
      <dgm:spPr/>
      <dgm:t>
        <a:bodyPr/>
        <a:lstStyle/>
        <a:p>
          <a:endParaRPr lang="en-US"/>
        </a:p>
      </dgm:t>
    </dgm:pt>
    <dgm:pt modelId="{21F4556E-9AF5-43E7-B655-DE74F44CFDD7}">
      <dgm:prSet/>
      <dgm:spPr/>
      <dgm:t>
        <a:bodyPr/>
        <a:lstStyle/>
        <a:p>
          <a:r>
            <a:rPr lang="en-US"/>
            <a:t>Uses a lot of RAM or memory – each machine allocated its own memory stack</a:t>
          </a:r>
        </a:p>
      </dgm:t>
    </dgm:pt>
    <dgm:pt modelId="{9FF1EC6D-4C4D-400B-8E54-60E03F78C960}" type="parTrans" cxnId="{1821113F-B80D-41E4-BCD0-EC32F8AAE895}">
      <dgm:prSet/>
      <dgm:spPr/>
      <dgm:t>
        <a:bodyPr/>
        <a:lstStyle/>
        <a:p>
          <a:endParaRPr lang="en-US"/>
        </a:p>
      </dgm:t>
    </dgm:pt>
    <dgm:pt modelId="{65CF4194-8FB7-433F-835B-23D265EC03DB}" type="sibTrans" cxnId="{1821113F-B80D-41E4-BCD0-EC32F8AAE895}">
      <dgm:prSet/>
      <dgm:spPr/>
      <dgm:t>
        <a:bodyPr/>
        <a:lstStyle/>
        <a:p>
          <a:endParaRPr lang="en-US"/>
        </a:p>
      </dgm:t>
    </dgm:pt>
    <dgm:pt modelId="{D7A1CF32-A8FB-42BA-B674-FDEFD469B94A}">
      <dgm:prSet/>
      <dgm:spPr/>
      <dgm:t>
        <a:bodyPr/>
        <a:lstStyle/>
        <a:p>
          <a:r>
            <a:rPr lang="en-US" dirty="0"/>
            <a:t>Uses a lot of disk space – again each machine allocated its own space</a:t>
          </a:r>
        </a:p>
      </dgm:t>
    </dgm:pt>
    <dgm:pt modelId="{83DE5D3A-FAE2-4A4E-AFF6-5D7B9B09CB8E}" type="parTrans" cxnId="{E1F6D82F-95EB-40C6-BF48-4C6C7AD09109}">
      <dgm:prSet/>
      <dgm:spPr/>
      <dgm:t>
        <a:bodyPr/>
        <a:lstStyle/>
        <a:p>
          <a:endParaRPr lang="en-US"/>
        </a:p>
      </dgm:t>
    </dgm:pt>
    <dgm:pt modelId="{18D20768-8ACF-4E34-8A7C-F13DC28B5050}" type="sibTrans" cxnId="{E1F6D82F-95EB-40C6-BF48-4C6C7AD09109}">
      <dgm:prSet/>
      <dgm:spPr/>
      <dgm:t>
        <a:bodyPr/>
        <a:lstStyle/>
        <a:p>
          <a:endParaRPr lang="en-US"/>
        </a:p>
      </dgm:t>
    </dgm:pt>
    <dgm:pt modelId="{9C8D81DE-C75B-4E60-9A56-20E080A06E55}">
      <dgm:prSet/>
      <dgm:spPr/>
      <dgm:t>
        <a:bodyPr/>
        <a:lstStyle/>
        <a:p>
          <a:r>
            <a:rPr lang="en-US"/>
            <a:t>Machine is less efficient than actual machine – has to go through the hypervisor</a:t>
          </a:r>
        </a:p>
      </dgm:t>
    </dgm:pt>
    <dgm:pt modelId="{4FE66FEE-7470-4802-80DE-1CED6462FFF8}" type="parTrans" cxnId="{6471D100-B930-4972-9724-EF397B1D07CC}">
      <dgm:prSet/>
      <dgm:spPr/>
      <dgm:t>
        <a:bodyPr/>
        <a:lstStyle/>
        <a:p>
          <a:endParaRPr lang="en-US"/>
        </a:p>
      </dgm:t>
    </dgm:pt>
    <dgm:pt modelId="{7F83E217-72AF-4EE6-83F1-4E2D0C1C05B1}" type="sibTrans" cxnId="{6471D100-B930-4972-9724-EF397B1D07CC}">
      <dgm:prSet/>
      <dgm:spPr/>
      <dgm:t>
        <a:bodyPr/>
        <a:lstStyle/>
        <a:p>
          <a:endParaRPr lang="en-US"/>
        </a:p>
      </dgm:t>
    </dgm:pt>
    <dgm:pt modelId="{6117177C-555D-8D47-8D90-301FD692552A}" type="pres">
      <dgm:prSet presAssocID="{18139098-5108-4A0C-B337-A93199E1708B}" presName="Name0" presStyleCnt="0">
        <dgm:presLayoutVars>
          <dgm:dir/>
          <dgm:resizeHandles val="exact"/>
        </dgm:presLayoutVars>
      </dgm:prSet>
      <dgm:spPr/>
    </dgm:pt>
    <dgm:pt modelId="{52CE1D2F-2514-FE4D-A9ED-340582ED7B11}" type="pres">
      <dgm:prSet presAssocID="{B4271689-D2EC-41BA-886B-7B33DBFB511D}" presName="node" presStyleLbl="node1" presStyleIdx="0" presStyleCnt="4">
        <dgm:presLayoutVars>
          <dgm:bulletEnabled val="1"/>
        </dgm:presLayoutVars>
      </dgm:prSet>
      <dgm:spPr/>
    </dgm:pt>
    <dgm:pt modelId="{3116FE5E-5E26-8E4A-88D3-48D15848AF48}" type="pres">
      <dgm:prSet presAssocID="{09F434F9-F130-4F21-A649-79540F3E64E4}" presName="sibTrans" presStyleLbl="sibTrans1D1" presStyleIdx="0" presStyleCnt="3"/>
      <dgm:spPr/>
    </dgm:pt>
    <dgm:pt modelId="{C667B5F8-37C5-9A41-8C19-EA1C67D9CBD4}" type="pres">
      <dgm:prSet presAssocID="{09F434F9-F130-4F21-A649-79540F3E64E4}" presName="connectorText" presStyleLbl="sibTrans1D1" presStyleIdx="0" presStyleCnt="3"/>
      <dgm:spPr/>
    </dgm:pt>
    <dgm:pt modelId="{7AC40E55-2837-2C46-B7DB-0B30213CB951}" type="pres">
      <dgm:prSet presAssocID="{21F4556E-9AF5-43E7-B655-DE74F44CFDD7}" presName="node" presStyleLbl="node1" presStyleIdx="1" presStyleCnt="4">
        <dgm:presLayoutVars>
          <dgm:bulletEnabled val="1"/>
        </dgm:presLayoutVars>
      </dgm:prSet>
      <dgm:spPr/>
    </dgm:pt>
    <dgm:pt modelId="{13EA5EA1-B311-D941-808E-51838A5E3ECA}" type="pres">
      <dgm:prSet presAssocID="{65CF4194-8FB7-433F-835B-23D265EC03DB}" presName="sibTrans" presStyleLbl="sibTrans1D1" presStyleIdx="1" presStyleCnt="3"/>
      <dgm:spPr/>
    </dgm:pt>
    <dgm:pt modelId="{92F62349-8E8C-D84C-BD4F-177FA46AE5AF}" type="pres">
      <dgm:prSet presAssocID="{65CF4194-8FB7-433F-835B-23D265EC03DB}" presName="connectorText" presStyleLbl="sibTrans1D1" presStyleIdx="1" presStyleCnt="3"/>
      <dgm:spPr/>
    </dgm:pt>
    <dgm:pt modelId="{E81AFCD6-5EB5-8B4C-A0C6-83F0B7E1D99D}" type="pres">
      <dgm:prSet presAssocID="{D7A1CF32-A8FB-42BA-B674-FDEFD469B94A}" presName="node" presStyleLbl="node1" presStyleIdx="2" presStyleCnt="4">
        <dgm:presLayoutVars>
          <dgm:bulletEnabled val="1"/>
        </dgm:presLayoutVars>
      </dgm:prSet>
      <dgm:spPr/>
    </dgm:pt>
    <dgm:pt modelId="{B5BF470D-5528-2A40-AAE3-F685668EF4BE}" type="pres">
      <dgm:prSet presAssocID="{18D20768-8ACF-4E34-8A7C-F13DC28B5050}" presName="sibTrans" presStyleLbl="sibTrans1D1" presStyleIdx="2" presStyleCnt="3"/>
      <dgm:spPr/>
    </dgm:pt>
    <dgm:pt modelId="{15DA3AA9-0129-A54D-838A-E135826AC8F3}" type="pres">
      <dgm:prSet presAssocID="{18D20768-8ACF-4E34-8A7C-F13DC28B5050}" presName="connectorText" presStyleLbl="sibTrans1D1" presStyleIdx="2" presStyleCnt="3"/>
      <dgm:spPr/>
    </dgm:pt>
    <dgm:pt modelId="{0B2A875A-D3E1-5B4C-A9CD-48C733DBF339}" type="pres">
      <dgm:prSet presAssocID="{9C8D81DE-C75B-4E60-9A56-20E080A06E55}" presName="node" presStyleLbl="node1" presStyleIdx="3" presStyleCnt="4">
        <dgm:presLayoutVars>
          <dgm:bulletEnabled val="1"/>
        </dgm:presLayoutVars>
      </dgm:prSet>
      <dgm:spPr/>
    </dgm:pt>
  </dgm:ptLst>
  <dgm:cxnLst>
    <dgm:cxn modelId="{6471D100-B930-4972-9724-EF397B1D07CC}" srcId="{18139098-5108-4A0C-B337-A93199E1708B}" destId="{9C8D81DE-C75B-4E60-9A56-20E080A06E55}" srcOrd="3" destOrd="0" parTransId="{4FE66FEE-7470-4802-80DE-1CED6462FFF8}" sibTransId="{7F83E217-72AF-4EE6-83F1-4E2D0C1C05B1}"/>
    <dgm:cxn modelId="{044BF11A-5E91-45D1-8F16-278B93185CBD}" srcId="{18139098-5108-4A0C-B337-A93199E1708B}" destId="{B4271689-D2EC-41BA-886B-7B33DBFB511D}" srcOrd="0" destOrd="0" parTransId="{C5C30E50-A389-4EC9-B934-0431B5AE8490}" sibTransId="{09F434F9-F130-4F21-A649-79540F3E64E4}"/>
    <dgm:cxn modelId="{0EA0762F-E76B-BB48-945D-13147AD1B3B3}" type="presOf" srcId="{09F434F9-F130-4F21-A649-79540F3E64E4}" destId="{3116FE5E-5E26-8E4A-88D3-48D15848AF48}" srcOrd="0" destOrd="0" presId="urn:microsoft.com/office/officeart/2016/7/layout/RepeatingBendingProcessNew"/>
    <dgm:cxn modelId="{E1F6D82F-95EB-40C6-BF48-4C6C7AD09109}" srcId="{18139098-5108-4A0C-B337-A93199E1708B}" destId="{D7A1CF32-A8FB-42BA-B674-FDEFD469B94A}" srcOrd="2" destOrd="0" parTransId="{83DE5D3A-FAE2-4A4E-AFF6-5D7B9B09CB8E}" sibTransId="{18D20768-8ACF-4E34-8A7C-F13DC28B5050}"/>
    <dgm:cxn modelId="{E8BF5132-A862-4B47-81D3-21E6ECEDE826}" type="presOf" srcId="{18D20768-8ACF-4E34-8A7C-F13DC28B5050}" destId="{B5BF470D-5528-2A40-AAE3-F685668EF4BE}" srcOrd="0" destOrd="0" presId="urn:microsoft.com/office/officeart/2016/7/layout/RepeatingBendingProcessNew"/>
    <dgm:cxn modelId="{1821113F-B80D-41E4-BCD0-EC32F8AAE895}" srcId="{18139098-5108-4A0C-B337-A93199E1708B}" destId="{21F4556E-9AF5-43E7-B655-DE74F44CFDD7}" srcOrd="1" destOrd="0" parTransId="{9FF1EC6D-4C4D-400B-8E54-60E03F78C960}" sibTransId="{65CF4194-8FB7-433F-835B-23D265EC03DB}"/>
    <dgm:cxn modelId="{9FB98747-890F-A441-B63C-A668146DC8AA}" type="presOf" srcId="{18D20768-8ACF-4E34-8A7C-F13DC28B5050}" destId="{15DA3AA9-0129-A54D-838A-E135826AC8F3}" srcOrd="1" destOrd="0" presId="urn:microsoft.com/office/officeart/2016/7/layout/RepeatingBendingProcessNew"/>
    <dgm:cxn modelId="{12452155-FB13-2C4A-B62A-F78DE1307F8F}" type="presOf" srcId="{D7A1CF32-A8FB-42BA-B674-FDEFD469B94A}" destId="{E81AFCD6-5EB5-8B4C-A0C6-83F0B7E1D99D}" srcOrd="0" destOrd="0" presId="urn:microsoft.com/office/officeart/2016/7/layout/RepeatingBendingProcessNew"/>
    <dgm:cxn modelId="{0A2C5C68-B5BE-2840-807D-02ED88380886}" type="presOf" srcId="{65CF4194-8FB7-433F-835B-23D265EC03DB}" destId="{92F62349-8E8C-D84C-BD4F-177FA46AE5AF}" srcOrd="1" destOrd="0" presId="urn:microsoft.com/office/officeart/2016/7/layout/RepeatingBendingProcessNew"/>
    <dgm:cxn modelId="{D9F23172-7D82-4E41-A555-99737796B9B6}" type="presOf" srcId="{65CF4194-8FB7-433F-835B-23D265EC03DB}" destId="{13EA5EA1-B311-D941-808E-51838A5E3ECA}" srcOrd="0" destOrd="0" presId="urn:microsoft.com/office/officeart/2016/7/layout/RepeatingBendingProcessNew"/>
    <dgm:cxn modelId="{ACC1AB82-BA57-BE4A-80A1-BA1151954437}" type="presOf" srcId="{9C8D81DE-C75B-4E60-9A56-20E080A06E55}" destId="{0B2A875A-D3E1-5B4C-A9CD-48C733DBF339}" srcOrd="0" destOrd="0" presId="urn:microsoft.com/office/officeart/2016/7/layout/RepeatingBendingProcessNew"/>
    <dgm:cxn modelId="{4B56499B-B3A8-C34D-93E2-9F7B4C1C6E08}" type="presOf" srcId="{09F434F9-F130-4F21-A649-79540F3E64E4}" destId="{C667B5F8-37C5-9A41-8C19-EA1C67D9CBD4}" srcOrd="1" destOrd="0" presId="urn:microsoft.com/office/officeart/2016/7/layout/RepeatingBendingProcessNew"/>
    <dgm:cxn modelId="{5941E6C0-C679-6447-8420-19384E1180EC}" type="presOf" srcId="{B4271689-D2EC-41BA-886B-7B33DBFB511D}" destId="{52CE1D2F-2514-FE4D-A9ED-340582ED7B11}" srcOrd="0" destOrd="0" presId="urn:microsoft.com/office/officeart/2016/7/layout/RepeatingBendingProcessNew"/>
    <dgm:cxn modelId="{679A5EDE-E4E2-584C-975C-2F062F96F082}" type="presOf" srcId="{21F4556E-9AF5-43E7-B655-DE74F44CFDD7}" destId="{7AC40E55-2837-2C46-B7DB-0B30213CB951}" srcOrd="0" destOrd="0" presId="urn:microsoft.com/office/officeart/2016/7/layout/RepeatingBendingProcessNew"/>
    <dgm:cxn modelId="{4C4F9CE4-753D-204B-9F20-CC08AEAAFAB7}" type="presOf" srcId="{18139098-5108-4A0C-B337-A93199E1708B}" destId="{6117177C-555D-8D47-8D90-301FD692552A}" srcOrd="0" destOrd="0" presId="urn:microsoft.com/office/officeart/2016/7/layout/RepeatingBendingProcessNew"/>
    <dgm:cxn modelId="{30374DDE-665D-E644-8349-D4477A45A044}" type="presParOf" srcId="{6117177C-555D-8D47-8D90-301FD692552A}" destId="{52CE1D2F-2514-FE4D-A9ED-340582ED7B11}" srcOrd="0" destOrd="0" presId="urn:microsoft.com/office/officeart/2016/7/layout/RepeatingBendingProcessNew"/>
    <dgm:cxn modelId="{47AA64F6-1B9D-2243-9B31-8F04E3BC91E5}" type="presParOf" srcId="{6117177C-555D-8D47-8D90-301FD692552A}" destId="{3116FE5E-5E26-8E4A-88D3-48D15848AF48}" srcOrd="1" destOrd="0" presId="urn:microsoft.com/office/officeart/2016/7/layout/RepeatingBendingProcessNew"/>
    <dgm:cxn modelId="{183385E1-050B-6148-A49C-E03B05977C3C}" type="presParOf" srcId="{3116FE5E-5E26-8E4A-88D3-48D15848AF48}" destId="{C667B5F8-37C5-9A41-8C19-EA1C67D9CBD4}" srcOrd="0" destOrd="0" presId="urn:microsoft.com/office/officeart/2016/7/layout/RepeatingBendingProcessNew"/>
    <dgm:cxn modelId="{BA36FC87-88EB-9344-9542-39E0E49876F2}" type="presParOf" srcId="{6117177C-555D-8D47-8D90-301FD692552A}" destId="{7AC40E55-2837-2C46-B7DB-0B30213CB951}" srcOrd="2" destOrd="0" presId="urn:microsoft.com/office/officeart/2016/7/layout/RepeatingBendingProcessNew"/>
    <dgm:cxn modelId="{D9C4A70A-9470-684F-A76A-2F253155AAED}" type="presParOf" srcId="{6117177C-555D-8D47-8D90-301FD692552A}" destId="{13EA5EA1-B311-D941-808E-51838A5E3ECA}" srcOrd="3" destOrd="0" presId="urn:microsoft.com/office/officeart/2016/7/layout/RepeatingBendingProcessNew"/>
    <dgm:cxn modelId="{7ED5FB78-37ED-1C4D-9CA9-962233392184}" type="presParOf" srcId="{13EA5EA1-B311-D941-808E-51838A5E3ECA}" destId="{92F62349-8E8C-D84C-BD4F-177FA46AE5AF}" srcOrd="0" destOrd="0" presId="urn:microsoft.com/office/officeart/2016/7/layout/RepeatingBendingProcessNew"/>
    <dgm:cxn modelId="{95A71FBD-47B0-C244-A77E-BED2EA6FAE68}" type="presParOf" srcId="{6117177C-555D-8D47-8D90-301FD692552A}" destId="{E81AFCD6-5EB5-8B4C-A0C6-83F0B7E1D99D}" srcOrd="4" destOrd="0" presId="urn:microsoft.com/office/officeart/2016/7/layout/RepeatingBendingProcessNew"/>
    <dgm:cxn modelId="{B794F22F-A484-9D42-8565-7C382605A961}" type="presParOf" srcId="{6117177C-555D-8D47-8D90-301FD692552A}" destId="{B5BF470D-5528-2A40-AAE3-F685668EF4BE}" srcOrd="5" destOrd="0" presId="urn:microsoft.com/office/officeart/2016/7/layout/RepeatingBendingProcessNew"/>
    <dgm:cxn modelId="{F78EFB6A-F0BA-1843-88FA-1988CC7049B9}" type="presParOf" srcId="{B5BF470D-5528-2A40-AAE3-F685668EF4BE}" destId="{15DA3AA9-0129-A54D-838A-E135826AC8F3}" srcOrd="0" destOrd="0" presId="urn:microsoft.com/office/officeart/2016/7/layout/RepeatingBendingProcessNew"/>
    <dgm:cxn modelId="{EC786B27-8570-3D49-AFB8-69BB74C856A7}" type="presParOf" srcId="{6117177C-555D-8D47-8D90-301FD692552A}" destId="{0B2A875A-D3E1-5B4C-A9CD-48C733DBF339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2CC17-230A-5048-8599-F9A3A775E03E}">
      <dsp:nvSpPr>
        <dsp:cNvPr id="0" name=""/>
        <dsp:cNvSpPr/>
      </dsp:nvSpPr>
      <dsp:spPr>
        <a:xfrm>
          <a:off x="3286798" y="580190"/>
          <a:ext cx="4484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45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9047" y="623515"/>
        <a:ext cx="23952" cy="4790"/>
      </dsp:txXfrm>
    </dsp:sp>
    <dsp:sp modelId="{5DEB0E91-A0DA-B54C-9018-CEEF4AB57F91}">
      <dsp:nvSpPr>
        <dsp:cNvPr id="0" name=""/>
        <dsp:cNvSpPr/>
      </dsp:nvSpPr>
      <dsp:spPr>
        <a:xfrm>
          <a:off x="1205765" y="1061"/>
          <a:ext cx="2082832" cy="12496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061" tIns="107131" rIns="102061" bIns="10713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Familiar Interface</a:t>
          </a:r>
        </a:p>
      </dsp:txBody>
      <dsp:txXfrm>
        <a:off x="1205765" y="1061"/>
        <a:ext cx="2082832" cy="1249699"/>
      </dsp:txXfrm>
    </dsp:sp>
    <dsp:sp modelId="{684952B8-7DCB-0C48-BF69-51C4F75ADA64}">
      <dsp:nvSpPr>
        <dsp:cNvPr id="0" name=""/>
        <dsp:cNvSpPr/>
      </dsp:nvSpPr>
      <dsp:spPr>
        <a:xfrm>
          <a:off x="5848682" y="580190"/>
          <a:ext cx="4484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45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60931" y="623515"/>
        <a:ext cx="23952" cy="4790"/>
      </dsp:txXfrm>
    </dsp:sp>
    <dsp:sp modelId="{77AA1EDB-D2C3-5F41-9BFF-7D347676BC4F}">
      <dsp:nvSpPr>
        <dsp:cNvPr id="0" name=""/>
        <dsp:cNvSpPr/>
      </dsp:nvSpPr>
      <dsp:spPr>
        <a:xfrm>
          <a:off x="3767649" y="1061"/>
          <a:ext cx="2082832" cy="12496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061" tIns="107131" rIns="102061" bIns="10713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Isolation – each machine runs on its own resources</a:t>
          </a:r>
        </a:p>
      </dsp:txBody>
      <dsp:txXfrm>
        <a:off x="3767649" y="1061"/>
        <a:ext cx="2082832" cy="1249699"/>
      </dsp:txXfrm>
    </dsp:sp>
    <dsp:sp modelId="{9CDD3EFE-5CCD-7447-A83D-431A2F2A83D3}">
      <dsp:nvSpPr>
        <dsp:cNvPr id="0" name=""/>
        <dsp:cNvSpPr/>
      </dsp:nvSpPr>
      <dsp:spPr>
        <a:xfrm>
          <a:off x="2247181" y="1248960"/>
          <a:ext cx="5123768" cy="448451"/>
        </a:xfrm>
        <a:custGeom>
          <a:avLst/>
          <a:gdLst/>
          <a:ahLst/>
          <a:cxnLst/>
          <a:rect l="0" t="0" r="0" b="0"/>
          <a:pathLst>
            <a:path>
              <a:moveTo>
                <a:pt x="5123768" y="0"/>
              </a:moveTo>
              <a:lnTo>
                <a:pt x="5123768" y="241325"/>
              </a:lnTo>
              <a:lnTo>
                <a:pt x="0" y="241325"/>
              </a:lnTo>
              <a:lnTo>
                <a:pt x="0" y="44845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80413" y="1470791"/>
        <a:ext cx="257305" cy="4790"/>
      </dsp:txXfrm>
    </dsp:sp>
    <dsp:sp modelId="{2D2DFACE-EED4-9242-BEED-800957BED816}">
      <dsp:nvSpPr>
        <dsp:cNvPr id="0" name=""/>
        <dsp:cNvSpPr/>
      </dsp:nvSpPr>
      <dsp:spPr>
        <a:xfrm>
          <a:off x="6329533" y="1061"/>
          <a:ext cx="2082832" cy="12496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061" tIns="107131" rIns="102061" bIns="10713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High Availability – if one machine fails, spin up another</a:t>
          </a:r>
        </a:p>
      </dsp:txBody>
      <dsp:txXfrm>
        <a:off x="6329533" y="1061"/>
        <a:ext cx="2082832" cy="1249699"/>
      </dsp:txXfrm>
    </dsp:sp>
    <dsp:sp modelId="{6F356117-060E-FF49-A182-3B9329871A79}">
      <dsp:nvSpPr>
        <dsp:cNvPr id="0" name=""/>
        <dsp:cNvSpPr/>
      </dsp:nvSpPr>
      <dsp:spPr>
        <a:xfrm>
          <a:off x="3286798" y="2308942"/>
          <a:ext cx="4484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45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9047" y="2352266"/>
        <a:ext cx="23952" cy="4790"/>
      </dsp:txXfrm>
    </dsp:sp>
    <dsp:sp modelId="{2F848FEC-3E0A-3841-946F-669F6E044E57}">
      <dsp:nvSpPr>
        <dsp:cNvPr id="0" name=""/>
        <dsp:cNvSpPr/>
      </dsp:nvSpPr>
      <dsp:spPr>
        <a:xfrm>
          <a:off x="1205765" y="1729812"/>
          <a:ext cx="2082832" cy="12496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061" tIns="107131" rIns="102061" bIns="10713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Scalablity – add or remove machines as needed</a:t>
          </a:r>
        </a:p>
      </dsp:txBody>
      <dsp:txXfrm>
        <a:off x="1205765" y="1729812"/>
        <a:ext cx="2082832" cy="1249699"/>
      </dsp:txXfrm>
    </dsp:sp>
    <dsp:sp modelId="{BB7227F3-D46A-4E4D-91E1-82175C5C9D57}">
      <dsp:nvSpPr>
        <dsp:cNvPr id="0" name=""/>
        <dsp:cNvSpPr/>
      </dsp:nvSpPr>
      <dsp:spPr>
        <a:xfrm>
          <a:off x="5848682" y="2308942"/>
          <a:ext cx="4484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45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60931" y="2352266"/>
        <a:ext cx="23952" cy="4790"/>
      </dsp:txXfrm>
    </dsp:sp>
    <dsp:sp modelId="{06945818-F18D-C946-9451-9219587ACD5B}">
      <dsp:nvSpPr>
        <dsp:cNvPr id="0" name=""/>
        <dsp:cNvSpPr/>
      </dsp:nvSpPr>
      <dsp:spPr>
        <a:xfrm>
          <a:off x="3767649" y="1729812"/>
          <a:ext cx="2082832" cy="12496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061" tIns="107131" rIns="102061" bIns="10713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Backup and fast recovery</a:t>
          </a:r>
        </a:p>
      </dsp:txBody>
      <dsp:txXfrm>
        <a:off x="3767649" y="1729812"/>
        <a:ext cx="2082832" cy="1249699"/>
      </dsp:txXfrm>
    </dsp:sp>
    <dsp:sp modelId="{8D7CF7C3-43C1-E845-BCDB-B4144362817D}">
      <dsp:nvSpPr>
        <dsp:cNvPr id="0" name=""/>
        <dsp:cNvSpPr/>
      </dsp:nvSpPr>
      <dsp:spPr>
        <a:xfrm>
          <a:off x="6329533" y="1729812"/>
          <a:ext cx="2082832" cy="12496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061" tIns="107131" rIns="102061" bIns="10713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Cost Reduction – share resources</a:t>
          </a:r>
        </a:p>
      </dsp:txBody>
      <dsp:txXfrm>
        <a:off x="6329533" y="1729812"/>
        <a:ext cx="2082832" cy="1249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6FE5E-5E26-8E4A-88D3-48D15848AF48}">
      <dsp:nvSpPr>
        <dsp:cNvPr id="0" name=""/>
        <dsp:cNvSpPr/>
      </dsp:nvSpPr>
      <dsp:spPr>
        <a:xfrm>
          <a:off x="3240515" y="599446"/>
          <a:ext cx="4630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03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59691" y="642697"/>
        <a:ext cx="24681" cy="4936"/>
      </dsp:txXfrm>
    </dsp:sp>
    <dsp:sp modelId="{52CE1D2F-2514-FE4D-A9ED-340582ED7B11}">
      <dsp:nvSpPr>
        <dsp:cNvPr id="0" name=""/>
        <dsp:cNvSpPr/>
      </dsp:nvSpPr>
      <dsp:spPr>
        <a:xfrm>
          <a:off x="1096081" y="1296"/>
          <a:ext cx="2146233" cy="12877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167" tIns="110392" rIns="105167" bIns="11039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Difficult to directly access hardware</a:t>
          </a:r>
        </a:p>
      </dsp:txBody>
      <dsp:txXfrm>
        <a:off x="1096081" y="1296"/>
        <a:ext cx="2146233" cy="1287740"/>
      </dsp:txXfrm>
    </dsp:sp>
    <dsp:sp modelId="{13EA5EA1-B311-D941-808E-51838A5E3ECA}">
      <dsp:nvSpPr>
        <dsp:cNvPr id="0" name=""/>
        <dsp:cNvSpPr/>
      </dsp:nvSpPr>
      <dsp:spPr>
        <a:xfrm>
          <a:off x="5880382" y="599446"/>
          <a:ext cx="4630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03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99558" y="642697"/>
        <a:ext cx="24681" cy="4936"/>
      </dsp:txXfrm>
    </dsp:sp>
    <dsp:sp modelId="{7AC40E55-2837-2C46-B7DB-0B30213CB951}">
      <dsp:nvSpPr>
        <dsp:cNvPr id="0" name=""/>
        <dsp:cNvSpPr/>
      </dsp:nvSpPr>
      <dsp:spPr>
        <a:xfrm>
          <a:off x="3735949" y="1296"/>
          <a:ext cx="2146233" cy="12877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167" tIns="110392" rIns="105167" bIns="11039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Uses a lot of RAM or memory – each machine allocated its own memory stack</a:t>
          </a:r>
        </a:p>
      </dsp:txBody>
      <dsp:txXfrm>
        <a:off x="3735949" y="1296"/>
        <a:ext cx="2146233" cy="1287740"/>
      </dsp:txXfrm>
    </dsp:sp>
    <dsp:sp modelId="{B5BF470D-5528-2A40-AAE3-F685668EF4BE}">
      <dsp:nvSpPr>
        <dsp:cNvPr id="0" name=""/>
        <dsp:cNvSpPr/>
      </dsp:nvSpPr>
      <dsp:spPr>
        <a:xfrm>
          <a:off x="2169198" y="1287236"/>
          <a:ext cx="5279734" cy="463033"/>
        </a:xfrm>
        <a:custGeom>
          <a:avLst/>
          <a:gdLst/>
          <a:ahLst/>
          <a:cxnLst/>
          <a:rect l="0" t="0" r="0" b="0"/>
          <a:pathLst>
            <a:path>
              <a:moveTo>
                <a:pt x="5279734" y="0"/>
              </a:moveTo>
              <a:lnTo>
                <a:pt x="5279734" y="248616"/>
              </a:lnTo>
              <a:lnTo>
                <a:pt x="0" y="248616"/>
              </a:lnTo>
              <a:lnTo>
                <a:pt x="0" y="463033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6496" y="1516284"/>
        <a:ext cx="265138" cy="4936"/>
      </dsp:txXfrm>
    </dsp:sp>
    <dsp:sp modelId="{E81AFCD6-5EB5-8B4C-A0C6-83F0B7E1D99D}">
      <dsp:nvSpPr>
        <dsp:cNvPr id="0" name=""/>
        <dsp:cNvSpPr/>
      </dsp:nvSpPr>
      <dsp:spPr>
        <a:xfrm>
          <a:off x="6375816" y="1296"/>
          <a:ext cx="2146233" cy="12877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167" tIns="110392" rIns="105167" bIns="11039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Uses a lot of disk space – again each machine allocated its own space</a:t>
          </a:r>
        </a:p>
      </dsp:txBody>
      <dsp:txXfrm>
        <a:off x="6375816" y="1296"/>
        <a:ext cx="2146233" cy="1287740"/>
      </dsp:txXfrm>
    </dsp:sp>
    <dsp:sp modelId="{0B2A875A-D3E1-5B4C-A9CD-48C733DBF339}">
      <dsp:nvSpPr>
        <dsp:cNvPr id="0" name=""/>
        <dsp:cNvSpPr/>
      </dsp:nvSpPr>
      <dsp:spPr>
        <a:xfrm>
          <a:off x="1096081" y="1782669"/>
          <a:ext cx="2146233" cy="12877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167" tIns="110392" rIns="105167" bIns="11039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Machine is less efficient than actual machine – has to go through the hypervisor</a:t>
          </a:r>
        </a:p>
      </dsp:txBody>
      <dsp:txXfrm>
        <a:off x="1096081" y="1782669"/>
        <a:ext cx="2146233" cy="1287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135E5-6A0F-F44C-B860-3FD3E823591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F48E0-2BDD-7645-B797-8809ACE2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F48E0-2BDD-7645-B797-8809ACE29D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2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7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325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71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48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6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0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2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7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6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6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6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7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8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  <p:sldLayoutId id="2147484244" r:id="rId14"/>
    <p:sldLayoutId id="2147484245" r:id="rId15"/>
    <p:sldLayoutId id="2147484246" r:id="rId16"/>
    <p:sldLayoutId id="2147484247" r:id="rId17"/>
    <p:sldLayoutId id="214748424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unixarena.com/2016/06/lets-start-exploring-the-docker-container-world.html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slideshare.net/NikunjDhameliya1/virtual-machine-69002899" TargetMode="Externa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ww.slideshare.net/NikunjDhameliya1/virtual-machine-69002899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98A56FB-C7CB-1E40-849C-298D54502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4482" r="4591" b="-2"/>
          <a:stretch/>
        </p:blipFill>
        <p:spPr>
          <a:xfrm>
            <a:off x="1408721" y="618517"/>
            <a:ext cx="5378966" cy="562988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CAEF4-2BD7-3441-AA16-EB58269C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sz="3300"/>
              <a:t>Learning Environment – a Guided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2B7A-B433-B941-924A-F626C922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/>
              <a:t>Hardware</a:t>
            </a:r>
          </a:p>
          <a:p>
            <a:pPr>
              <a:lnSpc>
                <a:spcPct val="110000"/>
              </a:lnSpc>
            </a:pPr>
            <a:r>
              <a:rPr lang="en-US" sz="1000"/>
              <a:t>Operating System</a:t>
            </a:r>
          </a:p>
          <a:p>
            <a:pPr>
              <a:lnSpc>
                <a:spcPct val="110000"/>
              </a:lnSpc>
            </a:pPr>
            <a:r>
              <a:rPr lang="en-US" sz="1000"/>
              <a:t>VM</a:t>
            </a:r>
          </a:p>
          <a:p>
            <a:pPr>
              <a:lnSpc>
                <a:spcPct val="110000"/>
              </a:lnSpc>
            </a:pPr>
            <a:r>
              <a:rPr lang="en-US" sz="1000"/>
              <a:t>Docker</a:t>
            </a:r>
          </a:p>
          <a:p>
            <a:pPr>
              <a:lnSpc>
                <a:spcPct val="110000"/>
              </a:lnSpc>
            </a:pPr>
            <a:r>
              <a:rPr lang="en-US" sz="1000"/>
              <a:t>Git</a:t>
            </a:r>
          </a:p>
          <a:p>
            <a:pPr>
              <a:lnSpc>
                <a:spcPct val="110000"/>
              </a:lnSpc>
            </a:pPr>
            <a:r>
              <a:rPr lang="en-US" sz="1000"/>
              <a:t>Github</a:t>
            </a:r>
          </a:p>
          <a:p>
            <a:pPr>
              <a:lnSpc>
                <a:spcPct val="110000"/>
              </a:lnSpc>
            </a:pPr>
            <a:r>
              <a:rPr lang="en-US" sz="1000"/>
              <a:t>Jupyter</a:t>
            </a:r>
          </a:p>
          <a:p>
            <a:pPr>
              <a:lnSpc>
                <a:spcPct val="110000"/>
              </a:lnSpc>
            </a:pPr>
            <a:r>
              <a:rPr lang="en-US" sz="1000"/>
              <a:t>Python</a:t>
            </a:r>
          </a:p>
          <a:p>
            <a:pPr>
              <a:lnSpc>
                <a:spcPct val="110000"/>
              </a:lnSpc>
            </a:pPr>
            <a:r>
              <a:rPr lang="en-US" sz="1000"/>
              <a:t>Regular Expressions</a:t>
            </a:r>
          </a:p>
          <a:p>
            <a:pPr>
              <a:lnSpc>
                <a:spcPct val="110000"/>
              </a:lnSpc>
            </a:pPr>
            <a:r>
              <a:rPr lang="en-US" sz="1000"/>
              <a:t>Matlab</a:t>
            </a:r>
          </a:p>
          <a:p>
            <a:pPr>
              <a:lnSpc>
                <a:spcPct val="110000"/>
              </a:lnSpc>
            </a:pPr>
            <a:r>
              <a:rPr lang="en-US" sz="1000"/>
              <a:t>Apache Spark</a:t>
            </a:r>
          </a:p>
          <a:p>
            <a:pPr>
              <a:lnSpc>
                <a:spcPct val="110000"/>
              </a:lnSpc>
            </a:pPr>
            <a:r>
              <a:rPr lang="en-US" sz="1000"/>
              <a:t>Kafka</a:t>
            </a:r>
          </a:p>
          <a:p>
            <a:pPr>
              <a:lnSpc>
                <a:spcPct val="110000"/>
              </a:lnSpc>
            </a:pPr>
            <a:r>
              <a:rPr lang="en-US" sz="1000"/>
              <a:t>And a lot more …….</a:t>
            </a:r>
          </a:p>
          <a:p>
            <a:pPr>
              <a:lnSpc>
                <a:spcPct val="110000"/>
              </a:lnSpc>
            </a:pPr>
            <a:endParaRPr lang="en-US" sz="1000"/>
          </a:p>
          <a:p>
            <a:pPr>
              <a:lnSpc>
                <a:spcPct val="110000"/>
              </a:lnSpc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5409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2DE73-BEC9-B04E-8724-A86D09BA8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7407"/>
          <a:stretch/>
        </p:blipFill>
        <p:spPr>
          <a:xfrm>
            <a:off x="1738755" y="957486"/>
            <a:ext cx="8760835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5" name="Picture 15">
            <a:extLst>
              <a:ext uri="{FF2B5EF4-FFF2-40B4-BE49-F238E27FC236}">
                <a16:creationId xmlns:a16="http://schemas.microsoft.com/office/drawing/2014/main" id="{36BE94C4-A7FC-4F02-B92B-6C40D705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6"/>
          <a:stretch/>
        </p:blipFill>
        <p:spPr>
          <a:xfrm>
            <a:off x="-2607" y="3133164"/>
            <a:ext cx="12192000" cy="3724835"/>
          </a:xfrm>
          <a:prstGeom prst="rect">
            <a:avLst/>
          </a:prstGeom>
        </p:spPr>
      </p:pic>
      <p:pic>
        <p:nvPicPr>
          <p:cNvPr id="26" name="Picture 17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116CD-435E-9D40-B045-625919BF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  <a:prstGeom prst="ellipse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lang="en-US" sz="4400"/>
              <a:t>Docker Architecture [</a:t>
            </a:r>
            <a:r>
              <a:rPr lang="en-US" sz="4400">
                <a:hlinkClick r:id="rId6"/>
              </a:rPr>
              <a:t>credit</a:t>
            </a:r>
            <a:r>
              <a:rPr lang="en-US" sz="44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6622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965A54F-452B-4E4F-A548-8C4561725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0120" y="1019207"/>
            <a:ext cx="6002432" cy="481695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8385C-47A2-8346-888D-0ED20C05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fontAlgn="base"/>
            <a:br>
              <a:rPr lang="en-US" sz="4400"/>
            </a:br>
            <a:r>
              <a:rPr lang="en-US" sz="4400"/>
              <a:t>Docker LifeCycle</a:t>
            </a:r>
          </a:p>
        </p:txBody>
      </p:sp>
    </p:spTree>
    <p:extLst>
      <p:ext uri="{BB962C8B-B14F-4D97-AF65-F5344CB8AC3E}">
        <p14:creationId xmlns:p14="http://schemas.microsoft.com/office/powerpoint/2010/main" val="36830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107926-B955-C743-9AEB-0DCCE140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Docker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Container</a:t>
            </a:r>
            <a:r>
              <a:rPr lang="en-US" dirty="0"/>
              <a:t> VS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7B0B-2345-8249-A9F6-7288443E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10125287" cy="3636143"/>
          </a:xfrm>
        </p:spPr>
        <p:txBody>
          <a:bodyPr>
            <a:normAutofit fontScale="25000" lnSpcReduction="20000"/>
          </a:bodyPr>
          <a:lstStyle/>
          <a:p>
            <a:pPr fontAlgn="base">
              <a:lnSpc>
                <a:spcPct val="110000"/>
              </a:lnSpc>
            </a:pPr>
            <a:r>
              <a:rPr lang="en-US" sz="8000" dirty="0"/>
              <a:t>Pull </a:t>
            </a:r>
            <a:r>
              <a:rPr lang="en-US" sz="8000" b="1" i="1" dirty="0">
                <a:solidFill>
                  <a:schemeClr val="accent1">
                    <a:lumMod val="75000"/>
                  </a:schemeClr>
                </a:solidFill>
              </a:rPr>
              <a:t>image</a:t>
            </a:r>
            <a:r>
              <a:rPr lang="en-US" sz="8000" b="1" dirty="0"/>
              <a:t> </a:t>
            </a:r>
            <a:r>
              <a:rPr lang="en-US" sz="8000" dirty="0"/>
              <a:t>from Docker hub or build from a </a:t>
            </a:r>
            <a:r>
              <a:rPr lang="en-US" sz="8000" dirty="0" err="1"/>
              <a:t>Dockerfile</a:t>
            </a:r>
            <a:r>
              <a:rPr lang="en-US" sz="8000" dirty="0"/>
              <a:t> =&gt; Gives a Docker image (not editable)</a:t>
            </a:r>
          </a:p>
          <a:p>
            <a:pPr fontAlgn="base">
              <a:lnSpc>
                <a:spcPct val="110000"/>
              </a:lnSpc>
            </a:pPr>
            <a:endParaRPr lang="en-US" sz="8000" dirty="0"/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sz="8000" dirty="0">
                <a:effectLst/>
              </a:rPr>
              <a:t>           docker pull </a:t>
            </a:r>
            <a:r>
              <a:rPr lang="en-US" sz="8000" dirty="0" err="1">
                <a:effectLst/>
              </a:rPr>
              <a:t>sequenceiq</a:t>
            </a:r>
            <a:r>
              <a:rPr lang="en-US" sz="8000" dirty="0">
                <a:effectLst/>
              </a:rPr>
              <a:t>/hadoop-docker:2.7.0</a:t>
            </a:r>
            <a:endParaRPr lang="en-US" sz="8000" dirty="0"/>
          </a:p>
          <a:p>
            <a:pPr fontAlgn="base">
              <a:lnSpc>
                <a:spcPct val="110000"/>
              </a:lnSpc>
            </a:pPr>
            <a:endParaRPr lang="en-US" sz="8000" dirty="0"/>
          </a:p>
          <a:p>
            <a:pPr fontAlgn="base">
              <a:lnSpc>
                <a:spcPct val="110000"/>
              </a:lnSpc>
            </a:pPr>
            <a:r>
              <a:rPr lang="en-US" sz="8000" dirty="0"/>
              <a:t>Run the image (docker run </a:t>
            </a:r>
            <a:r>
              <a:rPr lang="en-US" sz="8000" dirty="0" err="1"/>
              <a:t>image_name:tag_name</a:t>
            </a:r>
            <a:r>
              <a:rPr lang="en-US" sz="8000" dirty="0"/>
              <a:t>) =&gt; Gives a </a:t>
            </a:r>
            <a:r>
              <a:rPr lang="en-US" sz="8000" b="1" i="1" dirty="0">
                <a:solidFill>
                  <a:schemeClr val="accent1">
                    <a:lumMod val="75000"/>
                  </a:schemeClr>
                </a:solidFill>
              </a:rPr>
              <a:t>running Image </a:t>
            </a:r>
            <a:r>
              <a:rPr lang="en-US" sz="8000" dirty="0"/>
              <a:t>i.e. </a:t>
            </a:r>
            <a:r>
              <a:rPr lang="en-US" sz="8000" b="1" i="1" dirty="0">
                <a:solidFill>
                  <a:schemeClr val="accent1">
                    <a:lumMod val="75000"/>
                  </a:schemeClr>
                </a:solidFill>
              </a:rPr>
              <a:t>container</a:t>
            </a:r>
            <a:r>
              <a:rPr lang="en-US" sz="8000" dirty="0"/>
              <a:t> (editable)</a:t>
            </a:r>
          </a:p>
          <a:p>
            <a:pPr fontAlgn="base">
              <a:lnSpc>
                <a:spcPct val="110000"/>
              </a:lnSpc>
            </a:pPr>
            <a:endParaRPr lang="en-US" sz="8000" dirty="0"/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sz="8000" dirty="0"/>
              <a:t>        docker run -it --name </a:t>
            </a:r>
            <a:r>
              <a:rPr lang="en-US" sz="8000" dirty="0" err="1"/>
              <a:t>hdfs</a:t>
            </a:r>
            <a:r>
              <a:rPr lang="en-US" sz="8000" dirty="0"/>
              <a:t> </a:t>
            </a:r>
            <a:r>
              <a:rPr lang="en-US" sz="8000" dirty="0" err="1"/>
              <a:t>sequenceiq</a:t>
            </a:r>
            <a:r>
              <a:rPr lang="en-US" sz="8000" dirty="0"/>
              <a:t>/hadoop-docker:2.7.0 /</a:t>
            </a:r>
            <a:r>
              <a:rPr lang="en-US" sz="8000" dirty="0" err="1"/>
              <a:t>etc</a:t>
            </a:r>
            <a:r>
              <a:rPr lang="en-US" sz="8000" dirty="0"/>
              <a:t>/</a:t>
            </a:r>
            <a:r>
              <a:rPr lang="en-US" sz="8000" dirty="0" err="1"/>
              <a:t>bootstrap.sh</a:t>
            </a:r>
            <a:r>
              <a:rPr lang="en-US" sz="8000" dirty="0"/>
              <a:t> -bash</a:t>
            </a:r>
          </a:p>
          <a:p>
            <a:pPr marL="0" indent="0" fontAlgn="base">
              <a:lnSpc>
                <a:spcPct val="110000"/>
              </a:lnSpc>
              <a:buNone/>
            </a:pPr>
            <a:endParaRPr lang="en-US" sz="8000" dirty="0"/>
          </a:p>
          <a:p>
            <a:pPr>
              <a:lnSpc>
                <a:spcPct val="110000"/>
              </a:lnSpc>
            </a:pPr>
            <a:r>
              <a:rPr lang="en-US" sz="1100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036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F2B0D-BAD0-0143-963D-8BEFCAD8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15" y="2367091"/>
            <a:ext cx="4375856" cy="342410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88EFF9-636C-C14C-A835-EF269AE2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Create Docker Image from </a:t>
            </a:r>
            <a:r>
              <a:rPr lang="en-US" err="1"/>
              <a:t>Dockerfile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8A55-A6EB-534B-AEF8-8AEE3DB3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$</a:t>
            </a:r>
            <a:r>
              <a:rPr lang="en-US" dirty="0"/>
              <a:t> docker build --no-cache</a:t>
            </a:r>
          </a:p>
          <a:p>
            <a:r>
              <a:rPr lang="en-US" dirty="0"/>
              <a:t> </a:t>
            </a:r>
            <a:r>
              <a:rPr lang="en-US" dirty="0">
                <a:effectLst/>
              </a:rPr>
              <a:t>$</a:t>
            </a:r>
            <a:r>
              <a:rPr lang="en-US" dirty="0"/>
              <a:t> docker build -t REPOSITORY[:tag] .</a:t>
            </a:r>
          </a:p>
        </p:txBody>
      </p:sp>
    </p:spTree>
    <p:extLst>
      <p:ext uri="{BB962C8B-B14F-4D97-AF65-F5344CB8AC3E}">
        <p14:creationId xmlns:p14="http://schemas.microsoft.com/office/powerpoint/2010/main" val="377979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6F567-E77A-5B4B-B47C-5D1F904E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15" y="2367091"/>
            <a:ext cx="4375856" cy="342410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C90C2-742F-0942-82B5-C5F12000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Pull/Push Docker Image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EB4A-340E-4545-9E1B-349A5C7A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$</a:t>
            </a:r>
            <a:r>
              <a:rPr lang="en-US" dirty="0"/>
              <a:t> docker push REPOSITORY[:tag] </a:t>
            </a:r>
          </a:p>
          <a:p>
            <a:r>
              <a:rPr lang="en-US" dirty="0">
                <a:effectLst/>
              </a:rPr>
              <a:t>$</a:t>
            </a:r>
            <a:r>
              <a:rPr lang="en-US" dirty="0"/>
              <a:t> docker pull REPOSITORY[:tag] </a:t>
            </a:r>
          </a:p>
          <a:p>
            <a:r>
              <a:rPr lang="en-US" dirty="0">
                <a:effectLst/>
              </a:rPr>
              <a:t>$</a:t>
            </a:r>
            <a:r>
              <a:rPr lang="en-US" dirty="0"/>
              <a:t> docker search KEYWORDS</a:t>
            </a:r>
          </a:p>
        </p:txBody>
      </p:sp>
    </p:spTree>
    <p:extLst>
      <p:ext uri="{BB962C8B-B14F-4D97-AF65-F5344CB8AC3E}">
        <p14:creationId xmlns:p14="http://schemas.microsoft.com/office/powerpoint/2010/main" val="329548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2B3BC-6335-4D44-B5C4-0714D14A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15" y="2367091"/>
            <a:ext cx="4375856" cy="342410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F4EE4-3F8E-CD4E-B089-06A80B48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6FFE-B251-7E4A-B027-A62EDBE4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$</a:t>
            </a:r>
            <a:r>
              <a:rPr lang="en-US" dirty="0"/>
              <a:t> docker images –a</a:t>
            </a:r>
          </a:p>
          <a:p>
            <a:r>
              <a:rPr lang="en-US" dirty="0"/>
              <a:t> </a:t>
            </a:r>
            <a:r>
              <a:rPr lang="en-US" dirty="0">
                <a:effectLst/>
              </a:rPr>
              <a:t>$</a:t>
            </a:r>
            <a:r>
              <a:rPr lang="en-US" dirty="0"/>
              <a:t> docker </a:t>
            </a:r>
            <a:r>
              <a:rPr lang="en-US" dirty="0" err="1"/>
              <a:t>rmi</a:t>
            </a:r>
            <a:r>
              <a:rPr lang="en-US" dirty="0"/>
              <a:t> IMAGE </a:t>
            </a:r>
          </a:p>
          <a:p>
            <a:r>
              <a:rPr lang="en-US" dirty="0">
                <a:effectLst/>
              </a:rPr>
              <a:t>$</a:t>
            </a:r>
            <a:r>
              <a:rPr lang="en-US" dirty="0"/>
              <a:t> docker history IMAGE </a:t>
            </a:r>
          </a:p>
          <a:p>
            <a:r>
              <a:rPr lang="en-US" dirty="0">
                <a:effectLst/>
              </a:rPr>
              <a:t>$</a:t>
            </a:r>
            <a:r>
              <a:rPr lang="en-US" dirty="0"/>
              <a:t> docker inspect IMAGE</a:t>
            </a:r>
          </a:p>
        </p:txBody>
      </p:sp>
    </p:spTree>
    <p:extLst>
      <p:ext uri="{BB962C8B-B14F-4D97-AF65-F5344CB8AC3E}">
        <p14:creationId xmlns:p14="http://schemas.microsoft.com/office/powerpoint/2010/main" val="4142084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EFD65-8B0D-A94B-8E35-B4DC33057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15" y="2367091"/>
            <a:ext cx="4375856" cy="342410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F50C4-E71F-3045-9720-811C51FB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Create Docker Container from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A7DE-9699-0446-82EB-E1D0E06A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US" dirty="0"/>
              <a:t>$ docker run [OPTIONS] REPOSITORY[:TAG] CMD # run=</a:t>
            </a:r>
            <a:r>
              <a:rPr lang="en-US" dirty="0" err="1"/>
              <a:t>create+start</a:t>
            </a:r>
            <a:endParaRPr lang="en-US" dirty="0"/>
          </a:p>
          <a:p>
            <a:r>
              <a:rPr lang="en-US" dirty="0"/>
              <a:t> $ docker run -</a:t>
            </a:r>
            <a:r>
              <a:rPr lang="en-US" dirty="0" err="1"/>
              <a:t>i</a:t>
            </a:r>
            <a:r>
              <a:rPr lang="en-US" dirty="0"/>
              <a:t> -t -d -p 80:80 REPOSITORY[:TAG] CMD</a:t>
            </a:r>
          </a:p>
        </p:txBody>
      </p:sp>
    </p:spTree>
    <p:extLst>
      <p:ext uri="{BB962C8B-B14F-4D97-AF65-F5344CB8AC3E}">
        <p14:creationId xmlns:p14="http://schemas.microsoft.com/office/powerpoint/2010/main" val="246966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82A77-E19C-7C40-BD93-4D1D6CB1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15" y="2367091"/>
            <a:ext cx="4375856" cy="342410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899E04-D090-7345-82E0-D5D5BF40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22C3-7E39-AD43-B194-9B9AC363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>
                <a:effectLst/>
              </a:rPr>
              <a:t>$</a:t>
            </a:r>
            <a:r>
              <a:rPr lang="en-US" sz="1900"/>
              <a:t> docker ps      #  all running containers</a:t>
            </a:r>
          </a:p>
          <a:p>
            <a:pPr>
              <a:lnSpc>
                <a:spcPct val="110000"/>
              </a:lnSpc>
            </a:pPr>
            <a:r>
              <a:rPr lang="en-US" sz="1900">
                <a:effectLst/>
              </a:rPr>
              <a:t>$</a:t>
            </a:r>
            <a:r>
              <a:rPr lang="en-US" sz="1900"/>
              <a:t> docker ps –a     #  all containers</a:t>
            </a:r>
          </a:p>
          <a:p>
            <a:pPr>
              <a:lnSpc>
                <a:spcPct val="110000"/>
              </a:lnSpc>
            </a:pPr>
            <a:r>
              <a:rPr lang="en-US" sz="1900"/>
              <a:t> </a:t>
            </a:r>
            <a:r>
              <a:rPr lang="en-US" sz="1900">
                <a:effectLst/>
              </a:rPr>
              <a:t>$</a:t>
            </a:r>
            <a:r>
              <a:rPr lang="en-US" sz="1900"/>
              <a:t> docker create IMAGE </a:t>
            </a:r>
          </a:p>
          <a:p>
            <a:pPr>
              <a:lnSpc>
                <a:spcPct val="110000"/>
              </a:lnSpc>
            </a:pPr>
            <a:r>
              <a:rPr lang="en-US" sz="1900">
                <a:effectLst/>
              </a:rPr>
              <a:t>$</a:t>
            </a:r>
            <a:r>
              <a:rPr lang="en-US" sz="1900"/>
              <a:t> docker start CONTAINER </a:t>
            </a:r>
          </a:p>
          <a:p>
            <a:pPr>
              <a:lnSpc>
                <a:spcPct val="110000"/>
              </a:lnSpc>
            </a:pPr>
            <a:r>
              <a:rPr lang="en-US" sz="1900">
                <a:effectLst/>
              </a:rPr>
              <a:t>$</a:t>
            </a:r>
            <a:r>
              <a:rPr lang="en-US" sz="1900"/>
              <a:t> docker stop CONTAINER</a:t>
            </a:r>
          </a:p>
          <a:p>
            <a:pPr>
              <a:lnSpc>
                <a:spcPct val="110000"/>
              </a:lnSpc>
            </a:pPr>
            <a:r>
              <a:rPr lang="en-US" sz="1900"/>
              <a:t> </a:t>
            </a:r>
            <a:r>
              <a:rPr lang="en-US" sz="1900">
                <a:effectLst/>
              </a:rPr>
              <a:t>$</a:t>
            </a:r>
            <a:r>
              <a:rPr lang="en-US" sz="1900"/>
              <a:t> docker kill CONTAINER </a:t>
            </a:r>
          </a:p>
          <a:p>
            <a:pPr>
              <a:lnSpc>
                <a:spcPct val="110000"/>
              </a:lnSpc>
            </a:pPr>
            <a:r>
              <a:rPr lang="en-US" sz="1900">
                <a:effectLst/>
              </a:rPr>
              <a:t>$</a:t>
            </a:r>
            <a:r>
              <a:rPr lang="en-US" sz="1900"/>
              <a:t> docker rm [CONTAINER...]</a:t>
            </a:r>
          </a:p>
        </p:txBody>
      </p:sp>
    </p:spTree>
    <p:extLst>
      <p:ext uri="{BB962C8B-B14F-4D97-AF65-F5344CB8AC3E}">
        <p14:creationId xmlns:p14="http://schemas.microsoft.com/office/powerpoint/2010/main" val="201446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F5D01-A131-5142-95C6-F7259F0B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15" y="2367091"/>
            <a:ext cx="4375856" cy="342410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8F2B5F-61D1-7042-91F7-BAA034D0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ssh</a:t>
            </a:r>
            <a:r>
              <a:rPr lang="en-US" dirty="0"/>
              <a:t>” into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17D2-85CF-BD41-8B32-47A7053B2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US"/>
              <a:t>$ docker exec CONTAINER CMD </a:t>
            </a:r>
          </a:p>
          <a:p>
            <a:r>
              <a:rPr lang="en-US"/>
              <a:t>$ docker exec -it CONTAINER CMD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3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1174-D6C9-B34E-AD62-D65C8969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CDEFCF-8DA7-5941-AD66-71985ADD8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47" r="6" b="6"/>
          <a:stretch/>
        </p:blipFill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27A33B31-FD00-1C48-B5EE-3D60FFD40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45936"/>
          <a:stretch/>
        </p:blipFill>
        <p:spPr>
          <a:xfrm>
            <a:off x="1246573" y="10"/>
            <a:ext cx="3913632" cy="228522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10699D92-E7BF-7C4C-B744-710AD6E21F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73" r="14234" b="-2"/>
          <a:stretch/>
        </p:blipFill>
        <p:spPr>
          <a:xfrm>
            <a:off x="20" y="2288331"/>
            <a:ext cx="356461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9394B7-DCA4-2743-A25F-427C9F5095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59" r="6586" b="-5"/>
          <a:stretch/>
        </p:blipFill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755C4-69D4-4D44-B9BB-1D54610354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30" r="814" b="-2"/>
          <a:stretch/>
        </p:blipFill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5357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1C0FD3-011D-7E4E-BE29-591330F1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2018070"/>
            <a:ext cx="3995592" cy="279691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CD1AAD-C205-3145-BE08-C2D910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20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/>
              <a:t>Virtual Machines and Docker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9A49-1555-C246-977E-BB9F2841C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520" y="2367092"/>
            <a:ext cx="5855415" cy="3847444"/>
          </a:xfrm>
        </p:spPr>
        <p:txBody>
          <a:bodyPr>
            <a:normAutofit/>
          </a:bodyPr>
          <a:lstStyle/>
          <a:p>
            <a:r>
              <a:rPr lang="en-US"/>
              <a:t>Hardware</a:t>
            </a:r>
          </a:p>
          <a:p>
            <a:r>
              <a:rPr lang="en-US"/>
              <a:t>VM</a:t>
            </a:r>
          </a:p>
          <a:p>
            <a:r>
              <a:rPr lang="en-US"/>
              <a:t>Docker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5C2E-434A-B944-91C8-D998EF44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Virtual Machine</a:t>
            </a:r>
          </a:p>
        </p:txBody>
      </p:sp>
      <p:pic>
        <p:nvPicPr>
          <p:cNvPr id="2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077A14-EBB1-DE4B-9A12-7C9D76E72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453"/>
          <a:stretch/>
        </p:blipFill>
        <p:spPr>
          <a:xfrm>
            <a:off x="1267411" y="957486"/>
            <a:ext cx="5387849" cy="494039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0118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A77B-B963-7044-8B96-46C17104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10" y="4956620"/>
            <a:ext cx="10364451" cy="758380"/>
          </a:xfrm>
        </p:spPr>
        <p:txBody>
          <a:bodyPr>
            <a:normAutofit/>
          </a:bodyPr>
          <a:lstStyle/>
          <a:p>
            <a:r>
              <a:rPr lang="en-US"/>
              <a:t>VM – Advantages   [</a:t>
            </a:r>
            <a:r>
              <a:rPr lang="en-US">
                <a:hlinkClick r:id="rId2"/>
              </a:rPr>
              <a:t>credit</a:t>
            </a:r>
            <a:r>
              <a:rPr lang="en-US"/>
              <a:t>]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C05F960-7D29-42CC-9BA9-DC78C98E5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125994"/>
              </p:ext>
            </p:extLst>
          </p:nvPr>
        </p:nvGraphicFramePr>
        <p:xfrm>
          <a:off x="1286934" y="951345"/>
          <a:ext cx="9618132" cy="298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263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A77B-B963-7044-8B96-46C17104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87240"/>
            <a:ext cx="10364451" cy="1296035"/>
          </a:xfrm>
        </p:spPr>
        <p:txBody>
          <a:bodyPr>
            <a:normAutofit/>
          </a:bodyPr>
          <a:lstStyle/>
          <a:p>
            <a:r>
              <a:rPr lang="en-US" dirty="0"/>
              <a:t>VM – Disadvantages   [</a:t>
            </a:r>
            <a:r>
              <a:rPr lang="en-US" dirty="0">
                <a:hlinkClick r:id="rId3"/>
              </a:rPr>
              <a:t>credit</a:t>
            </a:r>
            <a:r>
              <a:rPr lang="en-US" dirty="0"/>
              <a:t>]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D5F78F0-F51E-427C-93A1-BF1141F52A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092635"/>
              </p:ext>
            </p:extLst>
          </p:nvPr>
        </p:nvGraphicFramePr>
        <p:xfrm>
          <a:off x="1286934" y="1286934"/>
          <a:ext cx="9618132" cy="307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9494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07FB1-F9A1-224E-8B3D-302C5A26D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" r="629" b="1"/>
          <a:stretch/>
        </p:blipFill>
        <p:spPr>
          <a:xfrm>
            <a:off x="1269402" y="827537"/>
            <a:ext cx="9595129" cy="4901877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942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66FCB-6B7D-344D-B3E6-9E323C48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1853252"/>
            <a:ext cx="3995592" cy="312654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1B40D-6625-4541-AF87-84E023A1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20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5C7F-7940-664C-A042-2ACCF44B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520" y="2367092"/>
            <a:ext cx="5855415" cy="38474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 Docker is a tool that allows developers, sys-admins etc. to easily deploy their applications in a sandbox (called </a:t>
            </a:r>
            <a:r>
              <a:rPr lang="en-US" sz="1900" b="1" i="1"/>
              <a:t>containers</a:t>
            </a:r>
            <a:r>
              <a:rPr lang="en-US" sz="1900"/>
              <a:t>) to run on the host operating system i.e. </a:t>
            </a:r>
            <a:r>
              <a:rPr lang="en-US" sz="1900" b="1" i="1"/>
              <a:t>Linux</a:t>
            </a:r>
            <a:r>
              <a:rPr lang="en-US" sz="1900"/>
              <a:t>. </a:t>
            </a:r>
          </a:p>
          <a:p>
            <a:pPr>
              <a:lnSpc>
                <a:spcPct val="110000"/>
              </a:lnSpc>
            </a:pPr>
            <a:r>
              <a:rPr lang="en-US" sz="1900"/>
              <a:t>The key benefit of Docker is that it allows users to </a:t>
            </a:r>
            <a:r>
              <a:rPr lang="en-US" sz="1900" i="1"/>
              <a:t>package an application with all of its dependencies into a standardized unit</a:t>
            </a:r>
            <a:r>
              <a:rPr lang="en-US" sz="1900" b="1" i="1"/>
              <a:t>.</a:t>
            </a:r>
          </a:p>
          <a:p>
            <a:pPr>
              <a:lnSpc>
                <a:spcPct val="110000"/>
              </a:lnSpc>
            </a:pPr>
            <a:r>
              <a:rPr lang="en-US" sz="1900"/>
              <a:t>Unlike virtual machines, containers do not have the high overhead and hence enable more efficient usage of the underlying system and resources. </a:t>
            </a:r>
            <a:endParaRPr lang="en-US" sz="1900" b="1" i="1"/>
          </a:p>
        </p:txBody>
      </p:sp>
    </p:spTree>
    <p:extLst>
      <p:ext uri="{BB962C8B-B14F-4D97-AF65-F5344CB8AC3E}">
        <p14:creationId xmlns:p14="http://schemas.microsoft.com/office/powerpoint/2010/main" val="61730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7155C6E-91BF-431D-9052-685726DFE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3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B92EA-70A3-4CD0-A35F-D144D7F0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D80E5A-F678-5E40-8852-761BA173D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45287" y="643467"/>
            <a:ext cx="5501426" cy="5571066"/>
          </a:xfrm>
          <a:prstGeom prst="rect">
            <a:avLst/>
          </a:prstGeom>
        </p:spPr>
      </p:pic>
      <p:sp>
        <p:nvSpPr>
          <p:cNvPr id="18" name="Date Placeholder 7">
            <a:extLst>
              <a:ext uri="{FF2B5EF4-FFF2-40B4-BE49-F238E27FC236}">
                <a16:creationId xmlns:a16="http://schemas.microsoft.com/office/drawing/2014/main" id="{E017A49D-B589-478C-B18C-98F0A0835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5248" y="64319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1/25/19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ooter Placeholder 8">
            <a:extLst>
              <a:ext uri="{FF2B5EF4-FFF2-40B4-BE49-F238E27FC236}">
                <a16:creationId xmlns:a16="http://schemas.microsoft.com/office/drawing/2014/main" id="{6C27E33A-004F-47CA-A0DB-F492C5179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598" y="6431916"/>
            <a:ext cx="6620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9">
            <a:extLst>
              <a:ext uri="{FF2B5EF4-FFF2-40B4-BE49-F238E27FC236}">
                <a16:creationId xmlns:a16="http://schemas.microsoft.com/office/drawing/2014/main" id="{B5552E9E-F6F9-482C-9689-8E65274A3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4011" y="6431916"/>
            <a:ext cx="953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704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316</Words>
  <Application>Microsoft Macintosh PowerPoint</Application>
  <PresentationFormat>Widescreen</PresentationFormat>
  <Paragraphs>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Droplet</vt:lpstr>
      <vt:lpstr>Learning Environment – a Guided Tour</vt:lpstr>
      <vt:lpstr> </vt:lpstr>
      <vt:lpstr>Virtual Machines and Docker </vt:lpstr>
      <vt:lpstr>Virtual Machine</vt:lpstr>
      <vt:lpstr>VM – Advantages   [credit]</vt:lpstr>
      <vt:lpstr>VM – Disadvantages   [credit]</vt:lpstr>
      <vt:lpstr>PowerPoint Presentation</vt:lpstr>
      <vt:lpstr>Docker</vt:lpstr>
      <vt:lpstr>PowerPoint Presentation</vt:lpstr>
      <vt:lpstr>Docker Architecture [credit]</vt:lpstr>
      <vt:lpstr> Docker LifeCycle</vt:lpstr>
      <vt:lpstr>Docker Container VS Image</vt:lpstr>
      <vt:lpstr>Create Docker Image from Dockerfile</vt:lpstr>
      <vt:lpstr>Pull/Push Docker Image to Repository</vt:lpstr>
      <vt:lpstr>Docker Images</vt:lpstr>
      <vt:lpstr>Create Docker Container from Image</vt:lpstr>
      <vt:lpstr>Docker Containers</vt:lpstr>
      <vt:lpstr>“ssh” into Docker 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Environment – a Guided Tour</dc:title>
  <dc:creator>Marilyn Waldman</dc:creator>
  <cp:lastModifiedBy>Marilyn Waldman</cp:lastModifiedBy>
  <cp:revision>1</cp:revision>
  <dcterms:created xsi:type="dcterms:W3CDTF">2019-01-25T22:42:05Z</dcterms:created>
  <dcterms:modified xsi:type="dcterms:W3CDTF">2019-01-25T22:47:34Z</dcterms:modified>
</cp:coreProperties>
</file>