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0"/>
  </p:notesMasterIdLst>
  <p:sldIdLst>
    <p:sldId id="262" r:id="rId2"/>
    <p:sldId id="275" r:id="rId3"/>
    <p:sldId id="257" r:id="rId4"/>
    <p:sldId id="258" r:id="rId5"/>
    <p:sldId id="259" r:id="rId6"/>
    <p:sldId id="260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24B90-3E6F-4AD4-9E62-AA456C9F0BF0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10E127-97E4-4E02-AC8C-924333D0C030}">
      <dgm:prSet/>
      <dgm:spPr/>
      <dgm:t>
        <a:bodyPr/>
        <a:lstStyle/>
        <a:p>
          <a:r>
            <a:rPr lang="en-US"/>
            <a:t>Familiar Interface</a:t>
          </a:r>
        </a:p>
      </dgm:t>
    </dgm:pt>
    <dgm:pt modelId="{832F5710-445A-42BB-BB8A-34AD8AAEB806}" type="parTrans" cxnId="{052C47DC-5035-46C7-93E2-E1B96128D7BB}">
      <dgm:prSet/>
      <dgm:spPr/>
      <dgm:t>
        <a:bodyPr/>
        <a:lstStyle/>
        <a:p>
          <a:endParaRPr lang="en-US"/>
        </a:p>
      </dgm:t>
    </dgm:pt>
    <dgm:pt modelId="{8077620B-2B62-4775-9611-3404A992392F}" type="sibTrans" cxnId="{052C47DC-5035-46C7-93E2-E1B96128D7BB}">
      <dgm:prSet/>
      <dgm:spPr/>
      <dgm:t>
        <a:bodyPr/>
        <a:lstStyle/>
        <a:p>
          <a:endParaRPr lang="en-US"/>
        </a:p>
      </dgm:t>
    </dgm:pt>
    <dgm:pt modelId="{A4AC2FA8-90CD-497F-8DDA-1D8A471F680C}">
      <dgm:prSet/>
      <dgm:spPr/>
      <dgm:t>
        <a:bodyPr/>
        <a:lstStyle/>
        <a:p>
          <a:r>
            <a:rPr lang="en-US"/>
            <a:t>Isolation – each machine runs on its own resources</a:t>
          </a:r>
        </a:p>
      </dgm:t>
    </dgm:pt>
    <dgm:pt modelId="{9E17F507-BF8D-4DD8-BF46-B9091EE045FD}" type="parTrans" cxnId="{42617832-4A34-4144-AD35-C22A30CE4102}">
      <dgm:prSet/>
      <dgm:spPr/>
      <dgm:t>
        <a:bodyPr/>
        <a:lstStyle/>
        <a:p>
          <a:endParaRPr lang="en-US"/>
        </a:p>
      </dgm:t>
    </dgm:pt>
    <dgm:pt modelId="{07992A6C-ADA3-4F09-AE77-92F02ED560B9}" type="sibTrans" cxnId="{42617832-4A34-4144-AD35-C22A30CE4102}">
      <dgm:prSet/>
      <dgm:spPr/>
      <dgm:t>
        <a:bodyPr/>
        <a:lstStyle/>
        <a:p>
          <a:endParaRPr lang="en-US"/>
        </a:p>
      </dgm:t>
    </dgm:pt>
    <dgm:pt modelId="{7F5CCAD4-A90A-4AE4-862A-37A173CE3E7C}">
      <dgm:prSet/>
      <dgm:spPr/>
      <dgm:t>
        <a:bodyPr/>
        <a:lstStyle/>
        <a:p>
          <a:r>
            <a:rPr lang="en-US"/>
            <a:t>High Availability – if one machine fails, spin up another</a:t>
          </a:r>
        </a:p>
      </dgm:t>
    </dgm:pt>
    <dgm:pt modelId="{6EF01C8C-3983-4995-B036-5C91298E24EA}" type="parTrans" cxnId="{AC66575D-4B7A-42D3-968F-E372FEF98CDD}">
      <dgm:prSet/>
      <dgm:spPr/>
      <dgm:t>
        <a:bodyPr/>
        <a:lstStyle/>
        <a:p>
          <a:endParaRPr lang="en-US"/>
        </a:p>
      </dgm:t>
    </dgm:pt>
    <dgm:pt modelId="{90BBFD62-B4E7-4ECD-A28D-567B77DAF3CD}" type="sibTrans" cxnId="{AC66575D-4B7A-42D3-968F-E372FEF98CDD}">
      <dgm:prSet/>
      <dgm:spPr/>
      <dgm:t>
        <a:bodyPr/>
        <a:lstStyle/>
        <a:p>
          <a:endParaRPr lang="en-US"/>
        </a:p>
      </dgm:t>
    </dgm:pt>
    <dgm:pt modelId="{7E71F450-D077-49BD-B839-18FE199494A0}">
      <dgm:prSet/>
      <dgm:spPr/>
      <dgm:t>
        <a:bodyPr/>
        <a:lstStyle/>
        <a:p>
          <a:r>
            <a:rPr lang="en-US"/>
            <a:t>Scalablity – add or remove machines as needed</a:t>
          </a:r>
        </a:p>
      </dgm:t>
    </dgm:pt>
    <dgm:pt modelId="{9555554F-4388-4AE3-B8AB-6165B086D23F}" type="parTrans" cxnId="{C2D12B95-1E38-4BCC-8B18-D5E26D99B8D3}">
      <dgm:prSet/>
      <dgm:spPr/>
      <dgm:t>
        <a:bodyPr/>
        <a:lstStyle/>
        <a:p>
          <a:endParaRPr lang="en-US"/>
        </a:p>
      </dgm:t>
    </dgm:pt>
    <dgm:pt modelId="{85B59026-7C89-4DB1-A129-22425AC1054E}" type="sibTrans" cxnId="{C2D12B95-1E38-4BCC-8B18-D5E26D99B8D3}">
      <dgm:prSet/>
      <dgm:spPr/>
      <dgm:t>
        <a:bodyPr/>
        <a:lstStyle/>
        <a:p>
          <a:endParaRPr lang="en-US"/>
        </a:p>
      </dgm:t>
    </dgm:pt>
    <dgm:pt modelId="{29C14B87-07CA-4575-A9DD-6956BDF09456}">
      <dgm:prSet/>
      <dgm:spPr/>
      <dgm:t>
        <a:bodyPr/>
        <a:lstStyle/>
        <a:p>
          <a:r>
            <a:rPr lang="en-US"/>
            <a:t>Backup and fast recovery</a:t>
          </a:r>
        </a:p>
      </dgm:t>
    </dgm:pt>
    <dgm:pt modelId="{53C0F60E-5187-481A-80FB-C3CA2BA7AD81}" type="parTrans" cxnId="{AFA309B5-7D99-41B5-9645-2984C84660AC}">
      <dgm:prSet/>
      <dgm:spPr/>
      <dgm:t>
        <a:bodyPr/>
        <a:lstStyle/>
        <a:p>
          <a:endParaRPr lang="en-US"/>
        </a:p>
      </dgm:t>
    </dgm:pt>
    <dgm:pt modelId="{234A6B9A-50E9-4AFD-8B1F-C4DBF77236A3}" type="sibTrans" cxnId="{AFA309B5-7D99-41B5-9645-2984C84660AC}">
      <dgm:prSet/>
      <dgm:spPr/>
      <dgm:t>
        <a:bodyPr/>
        <a:lstStyle/>
        <a:p>
          <a:endParaRPr lang="en-US"/>
        </a:p>
      </dgm:t>
    </dgm:pt>
    <dgm:pt modelId="{FAAB0C08-D035-4234-A16B-96637DC36149}">
      <dgm:prSet/>
      <dgm:spPr/>
      <dgm:t>
        <a:bodyPr/>
        <a:lstStyle/>
        <a:p>
          <a:r>
            <a:rPr lang="en-US"/>
            <a:t>Cost Reduction – share resources</a:t>
          </a:r>
        </a:p>
      </dgm:t>
    </dgm:pt>
    <dgm:pt modelId="{44EB86F9-A418-4988-A075-9C78E80DF501}" type="parTrans" cxnId="{517B7DA0-F7DF-4A0F-9CD3-33BFF12BC7FB}">
      <dgm:prSet/>
      <dgm:spPr/>
      <dgm:t>
        <a:bodyPr/>
        <a:lstStyle/>
        <a:p>
          <a:endParaRPr lang="en-US"/>
        </a:p>
      </dgm:t>
    </dgm:pt>
    <dgm:pt modelId="{B39D18D8-E4DE-4C25-8FA7-79481E13B0CF}" type="sibTrans" cxnId="{517B7DA0-F7DF-4A0F-9CD3-33BFF12BC7FB}">
      <dgm:prSet/>
      <dgm:spPr/>
      <dgm:t>
        <a:bodyPr/>
        <a:lstStyle/>
        <a:p>
          <a:endParaRPr lang="en-US"/>
        </a:p>
      </dgm:t>
    </dgm:pt>
    <dgm:pt modelId="{63FF8356-1E7D-654B-9B05-05B3DCFB1444}" type="pres">
      <dgm:prSet presAssocID="{E9524B90-3E6F-4AD4-9E62-AA456C9F0BF0}" presName="Name0" presStyleCnt="0">
        <dgm:presLayoutVars>
          <dgm:dir/>
          <dgm:resizeHandles val="exact"/>
        </dgm:presLayoutVars>
      </dgm:prSet>
      <dgm:spPr/>
    </dgm:pt>
    <dgm:pt modelId="{8503FEBC-0561-224A-829F-666EEA10CAE2}" type="pres">
      <dgm:prSet presAssocID="{7F10E127-97E4-4E02-AC8C-924333D0C030}" presName="node" presStyleLbl="node1" presStyleIdx="0" presStyleCnt="6">
        <dgm:presLayoutVars>
          <dgm:bulletEnabled val="1"/>
        </dgm:presLayoutVars>
      </dgm:prSet>
      <dgm:spPr/>
    </dgm:pt>
    <dgm:pt modelId="{CF32DE68-7948-7B46-ABFF-9A959F41B3E2}" type="pres">
      <dgm:prSet presAssocID="{8077620B-2B62-4775-9611-3404A992392F}" presName="sibTrans" presStyleLbl="sibTrans1D1" presStyleIdx="0" presStyleCnt="5"/>
      <dgm:spPr/>
    </dgm:pt>
    <dgm:pt modelId="{9C0BCF1A-D7C6-E749-8C78-7E1C217D9060}" type="pres">
      <dgm:prSet presAssocID="{8077620B-2B62-4775-9611-3404A992392F}" presName="connectorText" presStyleLbl="sibTrans1D1" presStyleIdx="0" presStyleCnt="5"/>
      <dgm:spPr/>
    </dgm:pt>
    <dgm:pt modelId="{43D4991E-48C7-B149-A551-A34FD42B301D}" type="pres">
      <dgm:prSet presAssocID="{A4AC2FA8-90CD-497F-8DDA-1D8A471F680C}" presName="node" presStyleLbl="node1" presStyleIdx="1" presStyleCnt="6">
        <dgm:presLayoutVars>
          <dgm:bulletEnabled val="1"/>
        </dgm:presLayoutVars>
      </dgm:prSet>
      <dgm:spPr/>
    </dgm:pt>
    <dgm:pt modelId="{52069AC5-A38A-5B43-9704-A26F79658E9F}" type="pres">
      <dgm:prSet presAssocID="{07992A6C-ADA3-4F09-AE77-92F02ED560B9}" presName="sibTrans" presStyleLbl="sibTrans1D1" presStyleIdx="1" presStyleCnt="5"/>
      <dgm:spPr/>
    </dgm:pt>
    <dgm:pt modelId="{18A83EED-1B6E-254A-A12C-675E7C59D41A}" type="pres">
      <dgm:prSet presAssocID="{07992A6C-ADA3-4F09-AE77-92F02ED560B9}" presName="connectorText" presStyleLbl="sibTrans1D1" presStyleIdx="1" presStyleCnt="5"/>
      <dgm:spPr/>
    </dgm:pt>
    <dgm:pt modelId="{C18E0287-49DC-424C-B1ED-B12C615F1EDF}" type="pres">
      <dgm:prSet presAssocID="{7F5CCAD4-A90A-4AE4-862A-37A173CE3E7C}" presName="node" presStyleLbl="node1" presStyleIdx="2" presStyleCnt="6">
        <dgm:presLayoutVars>
          <dgm:bulletEnabled val="1"/>
        </dgm:presLayoutVars>
      </dgm:prSet>
      <dgm:spPr/>
    </dgm:pt>
    <dgm:pt modelId="{DE9992EA-BDA7-9844-A50D-CBC98403A8AB}" type="pres">
      <dgm:prSet presAssocID="{90BBFD62-B4E7-4ECD-A28D-567B77DAF3CD}" presName="sibTrans" presStyleLbl="sibTrans1D1" presStyleIdx="2" presStyleCnt="5"/>
      <dgm:spPr/>
    </dgm:pt>
    <dgm:pt modelId="{F65EBF68-DC83-E347-9EB6-57A867860582}" type="pres">
      <dgm:prSet presAssocID="{90BBFD62-B4E7-4ECD-A28D-567B77DAF3CD}" presName="connectorText" presStyleLbl="sibTrans1D1" presStyleIdx="2" presStyleCnt="5"/>
      <dgm:spPr/>
    </dgm:pt>
    <dgm:pt modelId="{8EC1A4EC-F231-974E-B16E-03CB9C179849}" type="pres">
      <dgm:prSet presAssocID="{7E71F450-D077-49BD-B839-18FE199494A0}" presName="node" presStyleLbl="node1" presStyleIdx="3" presStyleCnt="6">
        <dgm:presLayoutVars>
          <dgm:bulletEnabled val="1"/>
        </dgm:presLayoutVars>
      </dgm:prSet>
      <dgm:spPr/>
    </dgm:pt>
    <dgm:pt modelId="{3FEA33DD-04D1-164D-B63C-4F0C928A3A25}" type="pres">
      <dgm:prSet presAssocID="{85B59026-7C89-4DB1-A129-22425AC1054E}" presName="sibTrans" presStyleLbl="sibTrans1D1" presStyleIdx="3" presStyleCnt="5"/>
      <dgm:spPr/>
    </dgm:pt>
    <dgm:pt modelId="{76B1A2D8-2B7C-1D46-840C-F3B1651D03A3}" type="pres">
      <dgm:prSet presAssocID="{85B59026-7C89-4DB1-A129-22425AC1054E}" presName="connectorText" presStyleLbl="sibTrans1D1" presStyleIdx="3" presStyleCnt="5"/>
      <dgm:spPr/>
    </dgm:pt>
    <dgm:pt modelId="{C237261F-5820-F642-9193-FFF8A6A4E76D}" type="pres">
      <dgm:prSet presAssocID="{29C14B87-07CA-4575-A9DD-6956BDF09456}" presName="node" presStyleLbl="node1" presStyleIdx="4" presStyleCnt="6">
        <dgm:presLayoutVars>
          <dgm:bulletEnabled val="1"/>
        </dgm:presLayoutVars>
      </dgm:prSet>
      <dgm:spPr/>
    </dgm:pt>
    <dgm:pt modelId="{B642D821-BE3C-434E-9729-10B29DA7C3DB}" type="pres">
      <dgm:prSet presAssocID="{234A6B9A-50E9-4AFD-8B1F-C4DBF77236A3}" presName="sibTrans" presStyleLbl="sibTrans1D1" presStyleIdx="4" presStyleCnt="5"/>
      <dgm:spPr/>
    </dgm:pt>
    <dgm:pt modelId="{FF72E8C1-969C-9040-B074-D7B5142B0DD2}" type="pres">
      <dgm:prSet presAssocID="{234A6B9A-50E9-4AFD-8B1F-C4DBF77236A3}" presName="connectorText" presStyleLbl="sibTrans1D1" presStyleIdx="4" presStyleCnt="5"/>
      <dgm:spPr/>
    </dgm:pt>
    <dgm:pt modelId="{9C28D313-97A8-1948-8581-D18811D7DA89}" type="pres">
      <dgm:prSet presAssocID="{FAAB0C08-D035-4234-A16B-96637DC36149}" presName="node" presStyleLbl="node1" presStyleIdx="5" presStyleCnt="6">
        <dgm:presLayoutVars>
          <dgm:bulletEnabled val="1"/>
        </dgm:presLayoutVars>
      </dgm:prSet>
      <dgm:spPr/>
    </dgm:pt>
  </dgm:ptLst>
  <dgm:cxnLst>
    <dgm:cxn modelId="{31FAE800-E128-2141-BC94-E6AB109D813C}" type="presOf" srcId="{8077620B-2B62-4775-9611-3404A992392F}" destId="{9C0BCF1A-D7C6-E749-8C78-7E1C217D9060}" srcOrd="1" destOrd="0" presId="urn:microsoft.com/office/officeart/2016/7/layout/RepeatingBendingProcessNew"/>
    <dgm:cxn modelId="{6BCF7504-726B-834E-ADEA-538921D78A99}" type="presOf" srcId="{A4AC2FA8-90CD-497F-8DDA-1D8A471F680C}" destId="{43D4991E-48C7-B149-A551-A34FD42B301D}" srcOrd="0" destOrd="0" presId="urn:microsoft.com/office/officeart/2016/7/layout/RepeatingBendingProcessNew"/>
    <dgm:cxn modelId="{48D16706-E10C-FD45-922D-F68D94F1F098}" type="presOf" srcId="{8077620B-2B62-4775-9611-3404A992392F}" destId="{CF32DE68-7948-7B46-ABFF-9A959F41B3E2}" srcOrd="0" destOrd="0" presId="urn:microsoft.com/office/officeart/2016/7/layout/RepeatingBendingProcessNew"/>
    <dgm:cxn modelId="{876E121A-B462-E547-860A-CB33D275C144}" type="presOf" srcId="{29C14B87-07CA-4575-A9DD-6956BDF09456}" destId="{C237261F-5820-F642-9193-FFF8A6A4E76D}" srcOrd="0" destOrd="0" presId="urn:microsoft.com/office/officeart/2016/7/layout/RepeatingBendingProcessNew"/>
    <dgm:cxn modelId="{6C96B224-F6A3-3048-8633-0AFE603D2FB6}" type="presOf" srcId="{85B59026-7C89-4DB1-A129-22425AC1054E}" destId="{76B1A2D8-2B7C-1D46-840C-F3B1651D03A3}" srcOrd="1" destOrd="0" presId="urn:microsoft.com/office/officeart/2016/7/layout/RepeatingBendingProcessNew"/>
    <dgm:cxn modelId="{4E81F22F-CBD6-D04B-B6BE-076E3DAD53C1}" type="presOf" srcId="{7F10E127-97E4-4E02-AC8C-924333D0C030}" destId="{8503FEBC-0561-224A-829F-666EEA10CAE2}" srcOrd="0" destOrd="0" presId="urn:microsoft.com/office/officeart/2016/7/layout/RepeatingBendingProcessNew"/>
    <dgm:cxn modelId="{42617832-4A34-4144-AD35-C22A30CE4102}" srcId="{E9524B90-3E6F-4AD4-9E62-AA456C9F0BF0}" destId="{A4AC2FA8-90CD-497F-8DDA-1D8A471F680C}" srcOrd="1" destOrd="0" parTransId="{9E17F507-BF8D-4DD8-BF46-B9091EE045FD}" sibTransId="{07992A6C-ADA3-4F09-AE77-92F02ED560B9}"/>
    <dgm:cxn modelId="{FD042636-A434-064C-973C-22A16830C189}" type="presOf" srcId="{7E71F450-D077-49BD-B839-18FE199494A0}" destId="{8EC1A4EC-F231-974E-B16E-03CB9C179849}" srcOrd="0" destOrd="0" presId="urn:microsoft.com/office/officeart/2016/7/layout/RepeatingBendingProcessNew"/>
    <dgm:cxn modelId="{7B3AE84A-9CDE-1248-BFCE-B55218C124B2}" type="presOf" srcId="{07992A6C-ADA3-4F09-AE77-92F02ED560B9}" destId="{18A83EED-1B6E-254A-A12C-675E7C59D41A}" srcOrd="1" destOrd="0" presId="urn:microsoft.com/office/officeart/2016/7/layout/RepeatingBendingProcessNew"/>
    <dgm:cxn modelId="{BA6E2259-33E3-634D-A665-811A8115F413}" type="presOf" srcId="{07992A6C-ADA3-4F09-AE77-92F02ED560B9}" destId="{52069AC5-A38A-5B43-9704-A26F79658E9F}" srcOrd="0" destOrd="0" presId="urn:microsoft.com/office/officeart/2016/7/layout/RepeatingBendingProcessNew"/>
    <dgm:cxn modelId="{AC66575D-4B7A-42D3-968F-E372FEF98CDD}" srcId="{E9524B90-3E6F-4AD4-9E62-AA456C9F0BF0}" destId="{7F5CCAD4-A90A-4AE4-862A-37A173CE3E7C}" srcOrd="2" destOrd="0" parTransId="{6EF01C8C-3983-4995-B036-5C91298E24EA}" sibTransId="{90BBFD62-B4E7-4ECD-A28D-567B77DAF3CD}"/>
    <dgm:cxn modelId="{9F274169-6828-E84B-B37C-6D9F26711AAD}" type="presOf" srcId="{234A6B9A-50E9-4AFD-8B1F-C4DBF77236A3}" destId="{FF72E8C1-969C-9040-B074-D7B5142B0DD2}" srcOrd="1" destOrd="0" presId="urn:microsoft.com/office/officeart/2016/7/layout/RepeatingBendingProcessNew"/>
    <dgm:cxn modelId="{8F73A67F-81CA-AE4B-BC73-70925DA16B66}" type="presOf" srcId="{90BBFD62-B4E7-4ECD-A28D-567B77DAF3CD}" destId="{DE9992EA-BDA7-9844-A50D-CBC98403A8AB}" srcOrd="0" destOrd="0" presId="urn:microsoft.com/office/officeart/2016/7/layout/RepeatingBendingProcessNew"/>
    <dgm:cxn modelId="{C2D12B95-1E38-4BCC-8B18-D5E26D99B8D3}" srcId="{E9524B90-3E6F-4AD4-9E62-AA456C9F0BF0}" destId="{7E71F450-D077-49BD-B839-18FE199494A0}" srcOrd="3" destOrd="0" parTransId="{9555554F-4388-4AE3-B8AB-6165B086D23F}" sibTransId="{85B59026-7C89-4DB1-A129-22425AC1054E}"/>
    <dgm:cxn modelId="{517B7DA0-F7DF-4A0F-9CD3-33BFF12BC7FB}" srcId="{E9524B90-3E6F-4AD4-9E62-AA456C9F0BF0}" destId="{FAAB0C08-D035-4234-A16B-96637DC36149}" srcOrd="5" destOrd="0" parTransId="{44EB86F9-A418-4988-A075-9C78E80DF501}" sibTransId="{B39D18D8-E4DE-4C25-8FA7-79481E13B0CF}"/>
    <dgm:cxn modelId="{F4ACE2A7-3FF6-A442-9B40-442395A2B9F4}" type="presOf" srcId="{85B59026-7C89-4DB1-A129-22425AC1054E}" destId="{3FEA33DD-04D1-164D-B63C-4F0C928A3A25}" srcOrd="0" destOrd="0" presId="urn:microsoft.com/office/officeart/2016/7/layout/RepeatingBendingProcessNew"/>
    <dgm:cxn modelId="{4CF7ADB2-D697-7140-BA87-F7BD46005976}" type="presOf" srcId="{90BBFD62-B4E7-4ECD-A28D-567B77DAF3CD}" destId="{F65EBF68-DC83-E347-9EB6-57A867860582}" srcOrd="1" destOrd="0" presId="urn:microsoft.com/office/officeart/2016/7/layout/RepeatingBendingProcessNew"/>
    <dgm:cxn modelId="{AFA309B5-7D99-41B5-9645-2984C84660AC}" srcId="{E9524B90-3E6F-4AD4-9E62-AA456C9F0BF0}" destId="{29C14B87-07CA-4575-A9DD-6956BDF09456}" srcOrd="4" destOrd="0" parTransId="{53C0F60E-5187-481A-80FB-C3CA2BA7AD81}" sibTransId="{234A6B9A-50E9-4AFD-8B1F-C4DBF77236A3}"/>
    <dgm:cxn modelId="{7320AFBD-AB8B-8641-81DF-158C00152B2D}" type="presOf" srcId="{234A6B9A-50E9-4AFD-8B1F-C4DBF77236A3}" destId="{B642D821-BE3C-434E-9729-10B29DA7C3DB}" srcOrd="0" destOrd="0" presId="urn:microsoft.com/office/officeart/2016/7/layout/RepeatingBendingProcessNew"/>
    <dgm:cxn modelId="{052C47DC-5035-46C7-93E2-E1B96128D7BB}" srcId="{E9524B90-3E6F-4AD4-9E62-AA456C9F0BF0}" destId="{7F10E127-97E4-4E02-AC8C-924333D0C030}" srcOrd="0" destOrd="0" parTransId="{832F5710-445A-42BB-BB8A-34AD8AAEB806}" sibTransId="{8077620B-2B62-4775-9611-3404A992392F}"/>
    <dgm:cxn modelId="{79B854DD-3323-C844-92D9-DDD8811DD632}" type="presOf" srcId="{FAAB0C08-D035-4234-A16B-96637DC36149}" destId="{9C28D313-97A8-1948-8581-D18811D7DA89}" srcOrd="0" destOrd="0" presId="urn:microsoft.com/office/officeart/2016/7/layout/RepeatingBendingProcessNew"/>
    <dgm:cxn modelId="{77AF9FEF-603B-9445-94FB-15B84017249B}" type="presOf" srcId="{7F5CCAD4-A90A-4AE4-862A-37A173CE3E7C}" destId="{C18E0287-49DC-424C-B1ED-B12C615F1EDF}" srcOrd="0" destOrd="0" presId="urn:microsoft.com/office/officeart/2016/7/layout/RepeatingBendingProcessNew"/>
    <dgm:cxn modelId="{9AB892F1-9AC7-6D42-9F76-76BEC60A2A8C}" type="presOf" srcId="{E9524B90-3E6F-4AD4-9E62-AA456C9F0BF0}" destId="{63FF8356-1E7D-654B-9B05-05B3DCFB1444}" srcOrd="0" destOrd="0" presId="urn:microsoft.com/office/officeart/2016/7/layout/RepeatingBendingProcessNew"/>
    <dgm:cxn modelId="{2D5471DA-EEF7-564D-8444-2453E6BAE039}" type="presParOf" srcId="{63FF8356-1E7D-654B-9B05-05B3DCFB1444}" destId="{8503FEBC-0561-224A-829F-666EEA10CAE2}" srcOrd="0" destOrd="0" presId="urn:microsoft.com/office/officeart/2016/7/layout/RepeatingBendingProcessNew"/>
    <dgm:cxn modelId="{733A6DEF-0E82-274E-92BE-25B2CDF325FF}" type="presParOf" srcId="{63FF8356-1E7D-654B-9B05-05B3DCFB1444}" destId="{CF32DE68-7948-7B46-ABFF-9A959F41B3E2}" srcOrd="1" destOrd="0" presId="urn:microsoft.com/office/officeart/2016/7/layout/RepeatingBendingProcessNew"/>
    <dgm:cxn modelId="{9B7C5F70-3146-DF4E-9CEE-0320CB4E1BDD}" type="presParOf" srcId="{CF32DE68-7948-7B46-ABFF-9A959F41B3E2}" destId="{9C0BCF1A-D7C6-E749-8C78-7E1C217D9060}" srcOrd="0" destOrd="0" presId="urn:microsoft.com/office/officeart/2016/7/layout/RepeatingBendingProcessNew"/>
    <dgm:cxn modelId="{FBA0CFC0-61A6-5643-9E21-29E9ACFAC54C}" type="presParOf" srcId="{63FF8356-1E7D-654B-9B05-05B3DCFB1444}" destId="{43D4991E-48C7-B149-A551-A34FD42B301D}" srcOrd="2" destOrd="0" presId="urn:microsoft.com/office/officeart/2016/7/layout/RepeatingBendingProcessNew"/>
    <dgm:cxn modelId="{5AC526AF-8C37-C641-85D5-EBBD229D803B}" type="presParOf" srcId="{63FF8356-1E7D-654B-9B05-05B3DCFB1444}" destId="{52069AC5-A38A-5B43-9704-A26F79658E9F}" srcOrd="3" destOrd="0" presId="urn:microsoft.com/office/officeart/2016/7/layout/RepeatingBendingProcessNew"/>
    <dgm:cxn modelId="{152FF0FA-802F-2440-8439-195EDB4F68EC}" type="presParOf" srcId="{52069AC5-A38A-5B43-9704-A26F79658E9F}" destId="{18A83EED-1B6E-254A-A12C-675E7C59D41A}" srcOrd="0" destOrd="0" presId="urn:microsoft.com/office/officeart/2016/7/layout/RepeatingBendingProcessNew"/>
    <dgm:cxn modelId="{C1F78FAD-204F-3D47-BA7E-F7DF09D921FA}" type="presParOf" srcId="{63FF8356-1E7D-654B-9B05-05B3DCFB1444}" destId="{C18E0287-49DC-424C-B1ED-B12C615F1EDF}" srcOrd="4" destOrd="0" presId="urn:microsoft.com/office/officeart/2016/7/layout/RepeatingBendingProcessNew"/>
    <dgm:cxn modelId="{C5664F4B-4DB3-864E-A91E-7EE33AEA83BC}" type="presParOf" srcId="{63FF8356-1E7D-654B-9B05-05B3DCFB1444}" destId="{DE9992EA-BDA7-9844-A50D-CBC98403A8AB}" srcOrd="5" destOrd="0" presId="urn:microsoft.com/office/officeart/2016/7/layout/RepeatingBendingProcessNew"/>
    <dgm:cxn modelId="{26BDA71C-C2F2-1341-998C-AFEC8C99825F}" type="presParOf" srcId="{DE9992EA-BDA7-9844-A50D-CBC98403A8AB}" destId="{F65EBF68-DC83-E347-9EB6-57A867860582}" srcOrd="0" destOrd="0" presId="urn:microsoft.com/office/officeart/2016/7/layout/RepeatingBendingProcessNew"/>
    <dgm:cxn modelId="{4DB74B86-2E3D-334C-9ED6-99A0C5375066}" type="presParOf" srcId="{63FF8356-1E7D-654B-9B05-05B3DCFB1444}" destId="{8EC1A4EC-F231-974E-B16E-03CB9C179849}" srcOrd="6" destOrd="0" presId="urn:microsoft.com/office/officeart/2016/7/layout/RepeatingBendingProcessNew"/>
    <dgm:cxn modelId="{074EC56B-4474-CE4D-A96D-DD185EFEEBEF}" type="presParOf" srcId="{63FF8356-1E7D-654B-9B05-05B3DCFB1444}" destId="{3FEA33DD-04D1-164D-B63C-4F0C928A3A25}" srcOrd="7" destOrd="0" presId="urn:microsoft.com/office/officeart/2016/7/layout/RepeatingBendingProcessNew"/>
    <dgm:cxn modelId="{2CDFF83A-F3D0-824D-B994-25A7D5358467}" type="presParOf" srcId="{3FEA33DD-04D1-164D-B63C-4F0C928A3A25}" destId="{76B1A2D8-2B7C-1D46-840C-F3B1651D03A3}" srcOrd="0" destOrd="0" presId="urn:microsoft.com/office/officeart/2016/7/layout/RepeatingBendingProcessNew"/>
    <dgm:cxn modelId="{FA9FFD19-86C0-B142-8F4C-09EE5719235F}" type="presParOf" srcId="{63FF8356-1E7D-654B-9B05-05B3DCFB1444}" destId="{C237261F-5820-F642-9193-FFF8A6A4E76D}" srcOrd="8" destOrd="0" presId="urn:microsoft.com/office/officeart/2016/7/layout/RepeatingBendingProcessNew"/>
    <dgm:cxn modelId="{F291ECE5-B1B3-4142-9AA0-BFAC78EA6586}" type="presParOf" srcId="{63FF8356-1E7D-654B-9B05-05B3DCFB1444}" destId="{B642D821-BE3C-434E-9729-10B29DA7C3DB}" srcOrd="9" destOrd="0" presId="urn:microsoft.com/office/officeart/2016/7/layout/RepeatingBendingProcessNew"/>
    <dgm:cxn modelId="{826CBA96-CA25-7D4A-AFAF-FBE66FB06E0F}" type="presParOf" srcId="{B642D821-BE3C-434E-9729-10B29DA7C3DB}" destId="{FF72E8C1-969C-9040-B074-D7B5142B0DD2}" srcOrd="0" destOrd="0" presId="urn:microsoft.com/office/officeart/2016/7/layout/RepeatingBendingProcessNew"/>
    <dgm:cxn modelId="{D4F191CB-7120-8842-BE02-9E5448A1A95C}" type="presParOf" srcId="{63FF8356-1E7D-654B-9B05-05B3DCFB1444}" destId="{9C28D313-97A8-1948-8581-D18811D7DA8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39098-5108-4A0C-B337-A93199E1708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271689-D2EC-41BA-886B-7B33DBFB511D}">
      <dgm:prSet/>
      <dgm:spPr/>
      <dgm:t>
        <a:bodyPr/>
        <a:lstStyle/>
        <a:p>
          <a:r>
            <a:rPr lang="en-US"/>
            <a:t>Difficult to directly access hardware</a:t>
          </a:r>
        </a:p>
      </dgm:t>
    </dgm:pt>
    <dgm:pt modelId="{C5C30E50-A389-4EC9-B934-0431B5AE8490}" type="parTrans" cxnId="{044BF11A-5E91-45D1-8F16-278B93185CBD}">
      <dgm:prSet/>
      <dgm:spPr/>
      <dgm:t>
        <a:bodyPr/>
        <a:lstStyle/>
        <a:p>
          <a:endParaRPr lang="en-US"/>
        </a:p>
      </dgm:t>
    </dgm:pt>
    <dgm:pt modelId="{09F434F9-F130-4F21-A649-79540F3E64E4}" type="sibTrans" cxnId="{044BF11A-5E91-45D1-8F16-278B93185CBD}">
      <dgm:prSet/>
      <dgm:spPr/>
      <dgm:t>
        <a:bodyPr/>
        <a:lstStyle/>
        <a:p>
          <a:endParaRPr lang="en-US"/>
        </a:p>
      </dgm:t>
    </dgm:pt>
    <dgm:pt modelId="{21F4556E-9AF5-43E7-B655-DE74F44CFDD7}">
      <dgm:prSet/>
      <dgm:spPr/>
      <dgm:t>
        <a:bodyPr/>
        <a:lstStyle/>
        <a:p>
          <a:r>
            <a:rPr lang="en-US"/>
            <a:t>Uses a lot of RAM or memory – each machine allocated its own memory stack</a:t>
          </a:r>
        </a:p>
      </dgm:t>
    </dgm:pt>
    <dgm:pt modelId="{9FF1EC6D-4C4D-400B-8E54-60E03F78C960}" type="parTrans" cxnId="{1821113F-B80D-41E4-BCD0-EC32F8AAE895}">
      <dgm:prSet/>
      <dgm:spPr/>
      <dgm:t>
        <a:bodyPr/>
        <a:lstStyle/>
        <a:p>
          <a:endParaRPr lang="en-US"/>
        </a:p>
      </dgm:t>
    </dgm:pt>
    <dgm:pt modelId="{65CF4194-8FB7-433F-835B-23D265EC03DB}" type="sibTrans" cxnId="{1821113F-B80D-41E4-BCD0-EC32F8AAE895}">
      <dgm:prSet/>
      <dgm:spPr/>
      <dgm:t>
        <a:bodyPr/>
        <a:lstStyle/>
        <a:p>
          <a:endParaRPr lang="en-US"/>
        </a:p>
      </dgm:t>
    </dgm:pt>
    <dgm:pt modelId="{D7A1CF32-A8FB-42BA-B674-FDEFD469B94A}">
      <dgm:prSet/>
      <dgm:spPr/>
      <dgm:t>
        <a:bodyPr/>
        <a:lstStyle/>
        <a:p>
          <a:r>
            <a:rPr lang="en-US"/>
            <a:t>Uses a lot of disk space – again each machine allocated its own space</a:t>
          </a:r>
        </a:p>
      </dgm:t>
    </dgm:pt>
    <dgm:pt modelId="{83DE5D3A-FAE2-4A4E-AFF6-5D7B9B09CB8E}" type="parTrans" cxnId="{E1F6D82F-95EB-40C6-BF48-4C6C7AD09109}">
      <dgm:prSet/>
      <dgm:spPr/>
      <dgm:t>
        <a:bodyPr/>
        <a:lstStyle/>
        <a:p>
          <a:endParaRPr lang="en-US"/>
        </a:p>
      </dgm:t>
    </dgm:pt>
    <dgm:pt modelId="{18D20768-8ACF-4E34-8A7C-F13DC28B5050}" type="sibTrans" cxnId="{E1F6D82F-95EB-40C6-BF48-4C6C7AD09109}">
      <dgm:prSet/>
      <dgm:spPr/>
      <dgm:t>
        <a:bodyPr/>
        <a:lstStyle/>
        <a:p>
          <a:endParaRPr lang="en-US"/>
        </a:p>
      </dgm:t>
    </dgm:pt>
    <dgm:pt modelId="{9C8D81DE-C75B-4E60-9A56-20E080A06E55}">
      <dgm:prSet/>
      <dgm:spPr/>
      <dgm:t>
        <a:bodyPr/>
        <a:lstStyle/>
        <a:p>
          <a:r>
            <a:rPr lang="en-US"/>
            <a:t>Machine is less efficient than actual machine – has to go through the hypervisor</a:t>
          </a:r>
        </a:p>
      </dgm:t>
    </dgm:pt>
    <dgm:pt modelId="{4FE66FEE-7470-4802-80DE-1CED6462FFF8}" type="parTrans" cxnId="{6471D100-B930-4972-9724-EF397B1D07CC}">
      <dgm:prSet/>
      <dgm:spPr/>
      <dgm:t>
        <a:bodyPr/>
        <a:lstStyle/>
        <a:p>
          <a:endParaRPr lang="en-US"/>
        </a:p>
      </dgm:t>
    </dgm:pt>
    <dgm:pt modelId="{7F83E217-72AF-4EE6-83F1-4E2D0C1C05B1}" type="sibTrans" cxnId="{6471D100-B930-4972-9724-EF397B1D07CC}">
      <dgm:prSet/>
      <dgm:spPr/>
      <dgm:t>
        <a:bodyPr/>
        <a:lstStyle/>
        <a:p>
          <a:endParaRPr lang="en-US"/>
        </a:p>
      </dgm:t>
    </dgm:pt>
    <dgm:pt modelId="{844D3290-5D8B-1A47-860C-D42782281C9F}" type="pres">
      <dgm:prSet presAssocID="{18139098-5108-4A0C-B337-A93199E1708B}" presName="Name0" presStyleCnt="0">
        <dgm:presLayoutVars>
          <dgm:dir/>
          <dgm:resizeHandles val="exact"/>
        </dgm:presLayoutVars>
      </dgm:prSet>
      <dgm:spPr/>
    </dgm:pt>
    <dgm:pt modelId="{5CD8F342-E7D8-4640-8705-5F048FD6983A}" type="pres">
      <dgm:prSet presAssocID="{B4271689-D2EC-41BA-886B-7B33DBFB511D}" presName="node" presStyleLbl="node1" presStyleIdx="0" presStyleCnt="4">
        <dgm:presLayoutVars>
          <dgm:bulletEnabled val="1"/>
        </dgm:presLayoutVars>
      </dgm:prSet>
      <dgm:spPr/>
    </dgm:pt>
    <dgm:pt modelId="{A535275C-05AC-2144-935E-87EC8857657D}" type="pres">
      <dgm:prSet presAssocID="{09F434F9-F130-4F21-A649-79540F3E64E4}" presName="sibTrans" presStyleLbl="sibTrans1D1" presStyleIdx="0" presStyleCnt="3"/>
      <dgm:spPr/>
    </dgm:pt>
    <dgm:pt modelId="{54FEC2BD-D24A-AA40-B38D-2646F038310A}" type="pres">
      <dgm:prSet presAssocID="{09F434F9-F130-4F21-A649-79540F3E64E4}" presName="connectorText" presStyleLbl="sibTrans1D1" presStyleIdx="0" presStyleCnt="3"/>
      <dgm:spPr/>
    </dgm:pt>
    <dgm:pt modelId="{FF1B6075-20BE-8041-9D48-068A41D147C2}" type="pres">
      <dgm:prSet presAssocID="{21F4556E-9AF5-43E7-B655-DE74F44CFDD7}" presName="node" presStyleLbl="node1" presStyleIdx="1" presStyleCnt="4">
        <dgm:presLayoutVars>
          <dgm:bulletEnabled val="1"/>
        </dgm:presLayoutVars>
      </dgm:prSet>
      <dgm:spPr/>
    </dgm:pt>
    <dgm:pt modelId="{2DDB006D-B162-F14E-AB28-339BE9C76FE9}" type="pres">
      <dgm:prSet presAssocID="{65CF4194-8FB7-433F-835B-23D265EC03DB}" presName="sibTrans" presStyleLbl="sibTrans1D1" presStyleIdx="1" presStyleCnt="3"/>
      <dgm:spPr/>
    </dgm:pt>
    <dgm:pt modelId="{CB9E88FE-FD64-CA4C-B60B-565187C142A5}" type="pres">
      <dgm:prSet presAssocID="{65CF4194-8FB7-433F-835B-23D265EC03DB}" presName="connectorText" presStyleLbl="sibTrans1D1" presStyleIdx="1" presStyleCnt="3"/>
      <dgm:spPr/>
    </dgm:pt>
    <dgm:pt modelId="{1D196741-BD0A-384B-A625-13E5FE891F28}" type="pres">
      <dgm:prSet presAssocID="{D7A1CF32-A8FB-42BA-B674-FDEFD469B94A}" presName="node" presStyleLbl="node1" presStyleIdx="2" presStyleCnt="4">
        <dgm:presLayoutVars>
          <dgm:bulletEnabled val="1"/>
        </dgm:presLayoutVars>
      </dgm:prSet>
      <dgm:spPr/>
    </dgm:pt>
    <dgm:pt modelId="{9F9BE849-7587-8441-974C-6AD7F81075BC}" type="pres">
      <dgm:prSet presAssocID="{18D20768-8ACF-4E34-8A7C-F13DC28B5050}" presName="sibTrans" presStyleLbl="sibTrans1D1" presStyleIdx="2" presStyleCnt="3"/>
      <dgm:spPr/>
    </dgm:pt>
    <dgm:pt modelId="{8A4CF893-0D02-3A48-B875-D94767E1D03A}" type="pres">
      <dgm:prSet presAssocID="{18D20768-8ACF-4E34-8A7C-F13DC28B5050}" presName="connectorText" presStyleLbl="sibTrans1D1" presStyleIdx="2" presStyleCnt="3"/>
      <dgm:spPr/>
    </dgm:pt>
    <dgm:pt modelId="{BF4F884F-4A6C-0244-85AA-95B9B116FEAE}" type="pres">
      <dgm:prSet presAssocID="{9C8D81DE-C75B-4E60-9A56-20E080A06E55}" presName="node" presStyleLbl="node1" presStyleIdx="3" presStyleCnt="4">
        <dgm:presLayoutVars>
          <dgm:bulletEnabled val="1"/>
        </dgm:presLayoutVars>
      </dgm:prSet>
      <dgm:spPr/>
    </dgm:pt>
  </dgm:ptLst>
  <dgm:cxnLst>
    <dgm:cxn modelId="{6471D100-B930-4972-9724-EF397B1D07CC}" srcId="{18139098-5108-4A0C-B337-A93199E1708B}" destId="{9C8D81DE-C75B-4E60-9A56-20E080A06E55}" srcOrd="3" destOrd="0" parTransId="{4FE66FEE-7470-4802-80DE-1CED6462FFF8}" sibTransId="{7F83E217-72AF-4EE6-83F1-4E2D0C1C05B1}"/>
    <dgm:cxn modelId="{4018BC03-303F-DB46-86BB-41B55B0A9872}" type="presOf" srcId="{21F4556E-9AF5-43E7-B655-DE74F44CFDD7}" destId="{FF1B6075-20BE-8041-9D48-068A41D147C2}" srcOrd="0" destOrd="0" presId="urn:microsoft.com/office/officeart/2016/7/layout/RepeatingBendingProcessNew"/>
    <dgm:cxn modelId="{3158470A-0BB5-5644-8B02-7212E3D46284}" type="presOf" srcId="{18139098-5108-4A0C-B337-A93199E1708B}" destId="{844D3290-5D8B-1A47-860C-D42782281C9F}" srcOrd="0" destOrd="0" presId="urn:microsoft.com/office/officeart/2016/7/layout/RepeatingBendingProcessNew"/>
    <dgm:cxn modelId="{044BF11A-5E91-45D1-8F16-278B93185CBD}" srcId="{18139098-5108-4A0C-B337-A93199E1708B}" destId="{B4271689-D2EC-41BA-886B-7B33DBFB511D}" srcOrd="0" destOrd="0" parTransId="{C5C30E50-A389-4EC9-B934-0431B5AE8490}" sibTransId="{09F434F9-F130-4F21-A649-79540F3E64E4}"/>
    <dgm:cxn modelId="{D07A9C23-6677-534E-9797-FAC6CE745769}" type="presOf" srcId="{9C8D81DE-C75B-4E60-9A56-20E080A06E55}" destId="{BF4F884F-4A6C-0244-85AA-95B9B116FEAE}" srcOrd="0" destOrd="0" presId="urn:microsoft.com/office/officeart/2016/7/layout/RepeatingBendingProcessNew"/>
    <dgm:cxn modelId="{E1F6D82F-95EB-40C6-BF48-4C6C7AD09109}" srcId="{18139098-5108-4A0C-B337-A93199E1708B}" destId="{D7A1CF32-A8FB-42BA-B674-FDEFD469B94A}" srcOrd="2" destOrd="0" parTransId="{83DE5D3A-FAE2-4A4E-AFF6-5D7B9B09CB8E}" sibTransId="{18D20768-8ACF-4E34-8A7C-F13DC28B5050}"/>
    <dgm:cxn modelId="{F0D35F38-8544-E445-9468-959558496264}" type="presOf" srcId="{65CF4194-8FB7-433F-835B-23D265EC03DB}" destId="{CB9E88FE-FD64-CA4C-B60B-565187C142A5}" srcOrd="1" destOrd="0" presId="urn:microsoft.com/office/officeart/2016/7/layout/RepeatingBendingProcessNew"/>
    <dgm:cxn modelId="{1821113F-B80D-41E4-BCD0-EC32F8AAE895}" srcId="{18139098-5108-4A0C-B337-A93199E1708B}" destId="{21F4556E-9AF5-43E7-B655-DE74F44CFDD7}" srcOrd="1" destOrd="0" parTransId="{9FF1EC6D-4C4D-400B-8E54-60E03F78C960}" sibTransId="{65CF4194-8FB7-433F-835B-23D265EC03DB}"/>
    <dgm:cxn modelId="{BA5BA240-DF30-E741-B7EE-F9EE7CAB4087}" type="presOf" srcId="{18D20768-8ACF-4E34-8A7C-F13DC28B5050}" destId="{9F9BE849-7587-8441-974C-6AD7F81075BC}" srcOrd="0" destOrd="0" presId="urn:microsoft.com/office/officeart/2016/7/layout/RepeatingBendingProcessNew"/>
    <dgm:cxn modelId="{69C31757-5032-AC42-AEDE-62F6AC0C5E7F}" type="presOf" srcId="{18D20768-8ACF-4E34-8A7C-F13DC28B5050}" destId="{8A4CF893-0D02-3A48-B875-D94767E1D03A}" srcOrd="1" destOrd="0" presId="urn:microsoft.com/office/officeart/2016/7/layout/RepeatingBendingProcessNew"/>
    <dgm:cxn modelId="{9F9FD562-802C-A045-B7E4-34BB4315896D}" type="presOf" srcId="{B4271689-D2EC-41BA-886B-7B33DBFB511D}" destId="{5CD8F342-E7D8-4640-8705-5F048FD6983A}" srcOrd="0" destOrd="0" presId="urn:microsoft.com/office/officeart/2016/7/layout/RepeatingBendingProcessNew"/>
    <dgm:cxn modelId="{29987D89-1A95-2946-BCD3-BD6FC5479588}" type="presOf" srcId="{D7A1CF32-A8FB-42BA-B674-FDEFD469B94A}" destId="{1D196741-BD0A-384B-A625-13E5FE891F28}" srcOrd="0" destOrd="0" presId="urn:microsoft.com/office/officeart/2016/7/layout/RepeatingBendingProcessNew"/>
    <dgm:cxn modelId="{2B81F1B1-1347-C541-A326-23ADB632258A}" type="presOf" srcId="{09F434F9-F130-4F21-A649-79540F3E64E4}" destId="{54FEC2BD-D24A-AA40-B38D-2646F038310A}" srcOrd="1" destOrd="0" presId="urn:microsoft.com/office/officeart/2016/7/layout/RepeatingBendingProcessNew"/>
    <dgm:cxn modelId="{50B14DBB-D495-7845-B199-AF0ED6A521F5}" type="presOf" srcId="{09F434F9-F130-4F21-A649-79540F3E64E4}" destId="{A535275C-05AC-2144-935E-87EC8857657D}" srcOrd="0" destOrd="0" presId="urn:microsoft.com/office/officeart/2016/7/layout/RepeatingBendingProcessNew"/>
    <dgm:cxn modelId="{1E6380E4-0077-C248-A2DE-E02A3125B6B8}" type="presOf" srcId="{65CF4194-8FB7-433F-835B-23D265EC03DB}" destId="{2DDB006D-B162-F14E-AB28-339BE9C76FE9}" srcOrd="0" destOrd="0" presId="urn:microsoft.com/office/officeart/2016/7/layout/RepeatingBendingProcessNew"/>
    <dgm:cxn modelId="{94618E7F-6FD6-5B4F-8FF4-E58719D1DF00}" type="presParOf" srcId="{844D3290-5D8B-1A47-860C-D42782281C9F}" destId="{5CD8F342-E7D8-4640-8705-5F048FD6983A}" srcOrd="0" destOrd="0" presId="urn:microsoft.com/office/officeart/2016/7/layout/RepeatingBendingProcessNew"/>
    <dgm:cxn modelId="{CEB53B11-838B-604F-8788-AF3CDC215590}" type="presParOf" srcId="{844D3290-5D8B-1A47-860C-D42782281C9F}" destId="{A535275C-05AC-2144-935E-87EC8857657D}" srcOrd="1" destOrd="0" presId="urn:microsoft.com/office/officeart/2016/7/layout/RepeatingBendingProcessNew"/>
    <dgm:cxn modelId="{D0DFA1AE-6769-624E-A8FE-46157E349571}" type="presParOf" srcId="{A535275C-05AC-2144-935E-87EC8857657D}" destId="{54FEC2BD-D24A-AA40-B38D-2646F038310A}" srcOrd="0" destOrd="0" presId="urn:microsoft.com/office/officeart/2016/7/layout/RepeatingBendingProcessNew"/>
    <dgm:cxn modelId="{CD5EC0D1-0A7D-7F40-9F96-531453A11542}" type="presParOf" srcId="{844D3290-5D8B-1A47-860C-D42782281C9F}" destId="{FF1B6075-20BE-8041-9D48-068A41D147C2}" srcOrd="2" destOrd="0" presId="urn:microsoft.com/office/officeart/2016/7/layout/RepeatingBendingProcessNew"/>
    <dgm:cxn modelId="{A29180DE-AE03-1748-A840-49E1DBB2C1B0}" type="presParOf" srcId="{844D3290-5D8B-1A47-860C-D42782281C9F}" destId="{2DDB006D-B162-F14E-AB28-339BE9C76FE9}" srcOrd="3" destOrd="0" presId="urn:microsoft.com/office/officeart/2016/7/layout/RepeatingBendingProcessNew"/>
    <dgm:cxn modelId="{52117053-B37C-4A4F-9976-18029FC87F91}" type="presParOf" srcId="{2DDB006D-B162-F14E-AB28-339BE9C76FE9}" destId="{CB9E88FE-FD64-CA4C-B60B-565187C142A5}" srcOrd="0" destOrd="0" presId="urn:microsoft.com/office/officeart/2016/7/layout/RepeatingBendingProcessNew"/>
    <dgm:cxn modelId="{FC1859FB-39D8-1447-87EF-6380D290AA5E}" type="presParOf" srcId="{844D3290-5D8B-1A47-860C-D42782281C9F}" destId="{1D196741-BD0A-384B-A625-13E5FE891F28}" srcOrd="4" destOrd="0" presId="urn:microsoft.com/office/officeart/2016/7/layout/RepeatingBendingProcessNew"/>
    <dgm:cxn modelId="{843EE0E5-5498-114A-AD72-E725C82934DC}" type="presParOf" srcId="{844D3290-5D8B-1A47-860C-D42782281C9F}" destId="{9F9BE849-7587-8441-974C-6AD7F81075BC}" srcOrd="5" destOrd="0" presId="urn:microsoft.com/office/officeart/2016/7/layout/RepeatingBendingProcessNew"/>
    <dgm:cxn modelId="{F7134810-0861-F141-ADCF-CBC71C984CC0}" type="presParOf" srcId="{9F9BE849-7587-8441-974C-6AD7F81075BC}" destId="{8A4CF893-0D02-3A48-B875-D94767E1D03A}" srcOrd="0" destOrd="0" presId="urn:microsoft.com/office/officeart/2016/7/layout/RepeatingBendingProcessNew"/>
    <dgm:cxn modelId="{EF4186B0-D60E-784A-9665-F210948775FF}" type="presParOf" srcId="{844D3290-5D8B-1A47-860C-D42782281C9F}" destId="{BF4F884F-4A6C-0244-85AA-95B9B116FEA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2DE68-7948-7B46-ABFF-9A959F41B3E2}">
      <dsp:nvSpPr>
        <dsp:cNvPr id="0" name=""/>
        <dsp:cNvSpPr/>
      </dsp:nvSpPr>
      <dsp:spPr>
        <a:xfrm>
          <a:off x="2805586" y="655593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698629"/>
        <a:ext cx="26839" cy="5367"/>
      </dsp:txXfrm>
    </dsp:sp>
    <dsp:sp modelId="{8503FEBC-0561-224A-829F-666EEA10CAE2}">
      <dsp:nvSpPr>
        <dsp:cNvPr id="0" name=""/>
        <dsp:cNvSpPr/>
      </dsp:nvSpPr>
      <dsp:spPr>
        <a:xfrm>
          <a:off x="473517" y="1152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Familiar Interface</a:t>
          </a:r>
        </a:p>
      </dsp:txBody>
      <dsp:txXfrm>
        <a:off x="473517" y="1152"/>
        <a:ext cx="2333869" cy="1400321"/>
      </dsp:txXfrm>
    </dsp:sp>
    <dsp:sp modelId="{52069AC5-A38A-5B43-9704-A26F79658E9F}">
      <dsp:nvSpPr>
        <dsp:cNvPr id="0" name=""/>
        <dsp:cNvSpPr/>
      </dsp:nvSpPr>
      <dsp:spPr>
        <a:xfrm>
          <a:off x="1640451" y="1399674"/>
          <a:ext cx="2870659" cy="506189"/>
        </a:xfrm>
        <a:custGeom>
          <a:avLst/>
          <a:gdLst/>
          <a:ahLst/>
          <a:cxnLst/>
          <a:rect l="0" t="0" r="0" b="0"/>
          <a:pathLst>
            <a:path>
              <a:moveTo>
                <a:pt x="2870659" y="0"/>
              </a:moveTo>
              <a:lnTo>
                <a:pt x="2870659" y="270194"/>
              </a:lnTo>
              <a:lnTo>
                <a:pt x="0" y="270194"/>
              </a:lnTo>
              <a:lnTo>
                <a:pt x="0" y="506189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771" y="1650085"/>
        <a:ext cx="146020" cy="5367"/>
      </dsp:txXfrm>
    </dsp:sp>
    <dsp:sp modelId="{43D4991E-48C7-B149-A551-A34FD42B301D}">
      <dsp:nvSpPr>
        <dsp:cNvPr id="0" name=""/>
        <dsp:cNvSpPr/>
      </dsp:nvSpPr>
      <dsp:spPr>
        <a:xfrm>
          <a:off x="3344176" y="1152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Isolation – each machine runs on its own resources</a:t>
          </a:r>
        </a:p>
      </dsp:txBody>
      <dsp:txXfrm>
        <a:off x="3344176" y="1152"/>
        <a:ext cx="2333869" cy="1400321"/>
      </dsp:txXfrm>
    </dsp:sp>
    <dsp:sp modelId="{DE9992EA-BDA7-9844-A50D-CBC98403A8AB}">
      <dsp:nvSpPr>
        <dsp:cNvPr id="0" name=""/>
        <dsp:cNvSpPr/>
      </dsp:nvSpPr>
      <dsp:spPr>
        <a:xfrm>
          <a:off x="2805586" y="2592705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2635741"/>
        <a:ext cx="26839" cy="5367"/>
      </dsp:txXfrm>
    </dsp:sp>
    <dsp:sp modelId="{C18E0287-49DC-424C-B1ED-B12C615F1EDF}">
      <dsp:nvSpPr>
        <dsp:cNvPr id="0" name=""/>
        <dsp:cNvSpPr/>
      </dsp:nvSpPr>
      <dsp:spPr>
        <a:xfrm>
          <a:off x="473517" y="1938264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 Availability – if one machine fails, spin up another</a:t>
          </a:r>
        </a:p>
      </dsp:txBody>
      <dsp:txXfrm>
        <a:off x="473517" y="1938264"/>
        <a:ext cx="2333869" cy="1400321"/>
      </dsp:txXfrm>
    </dsp:sp>
    <dsp:sp modelId="{3FEA33DD-04D1-164D-B63C-4F0C928A3A25}">
      <dsp:nvSpPr>
        <dsp:cNvPr id="0" name=""/>
        <dsp:cNvSpPr/>
      </dsp:nvSpPr>
      <dsp:spPr>
        <a:xfrm>
          <a:off x="1640451" y="3336785"/>
          <a:ext cx="2870659" cy="506189"/>
        </a:xfrm>
        <a:custGeom>
          <a:avLst/>
          <a:gdLst/>
          <a:ahLst/>
          <a:cxnLst/>
          <a:rect l="0" t="0" r="0" b="0"/>
          <a:pathLst>
            <a:path>
              <a:moveTo>
                <a:pt x="2870659" y="0"/>
              </a:moveTo>
              <a:lnTo>
                <a:pt x="2870659" y="270194"/>
              </a:lnTo>
              <a:lnTo>
                <a:pt x="0" y="270194"/>
              </a:lnTo>
              <a:lnTo>
                <a:pt x="0" y="506189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2771" y="3587196"/>
        <a:ext cx="146020" cy="5367"/>
      </dsp:txXfrm>
    </dsp:sp>
    <dsp:sp modelId="{8EC1A4EC-F231-974E-B16E-03CB9C179849}">
      <dsp:nvSpPr>
        <dsp:cNvPr id="0" name=""/>
        <dsp:cNvSpPr/>
      </dsp:nvSpPr>
      <dsp:spPr>
        <a:xfrm>
          <a:off x="3344176" y="1938264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Scalablity – add or remove machines as needed</a:t>
          </a:r>
        </a:p>
      </dsp:txBody>
      <dsp:txXfrm>
        <a:off x="3344176" y="1938264"/>
        <a:ext cx="2333869" cy="1400321"/>
      </dsp:txXfrm>
    </dsp:sp>
    <dsp:sp modelId="{B642D821-BE3C-434E-9729-10B29DA7C3DB}">
      <dsp:nvSpPr>
        <dsp:cNvPr id="0" name=""/>
        <dsp:cNvSpPr/>
      </dsp:nvSpPr>
      <dsp:spPr>
        <a:xfrm>
          <a:off x="2805586" y="4529816"/>
          <a:ext cx="506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18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5261" y="4572852"/>
        <a:ext cx="26839" cy="5367"/>
      </dsp:txXfrm>
    </dsp:sp>
    <dsp:sp modelId="{C237261F-5820-F642-9193-FFF8A6A4E76D}">
      <dsp:nvSpPr>
        <dsp:cNvPr id="0" name=""/>
        <dsp:cNvSpPr/>
      </dsp:nvSpPr>
      <dsp:spPr>
        <a:xfrm>
          <a:off x="473517" y="3875375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Backup and fast recovery</a:t>
          </a:r>
        </a:p>
      </dsp:txBody>
      <dsp:txXfrm>
        <a:off x="473517" y="3875375"/>
        <a:ext cx="2333869" cy="1400321"/>
      </dsp:txXfrm>
    </dsp:sp>
    <dsp:sp modelId="{9C28D313-97A8-1948-8581-D18811D7DA89}">
      <dsp:nvSpPr>
        <dsp:cNvPr id="0" name=""/>
        <dsp:cNvSpPr/>
      </dsp:nvSpPr>
      <dsp:spPr>
        <a:xfrm>
          <a:off x="3344176" y="3875375"/>
          <a:ext cx="2333869" cy="140032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62" tIns="120043" rIns="114362" bIns="1200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Reduction – share resources</a:t>
          </a:r>
        </a:p>
      </dsp:txBody>
      <dsp:txXfrm>
        <a:off x="3344176" y="3875375"/>
        <a:ext cx="2333869" cy="140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275C-05AC-2144-935E-87EC8857657D}">
      <dsp:nvSpPr>
        <dsp:cNvPr id="0" name=""/>
        <dsp:cNvSpPr/>
      </dsp:nvSpPr>
      <dsp:spPr>
        <a:xfrm>
          <a:off x="2756881" y="1448388"/>
          <a:ext cx="6035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9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2826" y="1490937"/>
        <a:ext cx="31709" cy="6341"/>
      </dsp:txXfrm>
    </dsp:sp>
    <dsp:sp modelId="{5CD8F342-E7D8-4640-8705-5F048FD6983A}">
      <dsp:nvSpPr>
        <dsp:cNvPr id="0" name=""/>
        <dsp:cNvSpPr/>
      </dsp:nvSpPr>
      <dsp:spPr>
        <a:xfrm>
          <a:off x="1291" y="666891"/>
          <a:ext cx="2757390" cy="1654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14" tIns="141826" rIns="135114" bIns="1418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Difficult to directly access hardware</a:t>
          </a:r>
        </a:p>
      </dsp:txBody>
      <dsp:txXfrm>
        <a:off x="1291" y="666891"/>
        <a:ext cx="2757390" cy="1654434"/>
      </dsp:txXfrm>
    </dsp:sp>
    <dsp:sp modelId="{2DDB006D-B162-F14E-AB28-339BE9C76FE9}">
      <dsp:nvSpPr>
        <dsp:cNvPr id="0" name=""/>
        <dsp:cNvSpPr/>
      </dsp:nvSpPr>
      <dsp:spPr>
        <a:xfrm>
          <a:off x="1379986" y="2319525"/>
          <a:ext cx="3391589" cy="603599"/>
        </a:xfrm>
        <a:custGeom>
          <a:avLst/>
          <a:gdLst/>
          <a:ahLst/>
          <a:cxnLst/>
          <a:rect l="0" t="0" r="0" b="0"/>
          <a:pathLst>
            <a:path>
              <a:moveTo>
                <a:pt x="3391589" y="0"/>
              </a:moveTo>
              <a:lnTo>
                <a:pt x="3391589" y="318899"/>
              </a:lnTo>
              <a:lnTo>
                <a:pt x="0" y="318899"/>
              </a:lnTo>
              <a:lnTo>
                <a:pt x="0" y="603599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9522" y="2618154"/>
        <a:ext cx="172518" cy="6341"/>
      </dsp:txXfrm>
    </dsp:sp>
    <dsp:sp modelId="{FF1B6075-20BE-8041-9D48-068A41D147C2}">
      <dsp:nvSpPr>
        <dsp:cNvPr id="0" name=""/>
        <dsp:cNvSpPr/>
      </dsp:nvSpPr>
      <dsp:spPr>
        <a:xfrm>
          <a:off x="3392881" y="666891"/>
          <a:ext cx="2757390" cy="1654434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14" tIns="141826" rIns="135114" bIns="1418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a lot of RAM or memory – each machine allocated its own memory stack</a:t>
          </a:r>
        </a:p>
      </dsp:txBody>
      <dsp:txXfrm>
        <a:off x="3392881" y="666891"/>
        <a:ext cx="2757390" cy="1654434"/>
      </dsp:txXfrm>
    </dsp:sp>
    <dsp:sp modelId="{9F9BE849-7587-8441-974C-6AD7F81075BC}">
      <dsp:nvSpPr>
        <dsp:cNvPr id="0" name=""/>
        <dsp:cNvSpPr/>
      </dsp:nvSpPr>
      <dsp:spPr>
        <a:xfrm>
          <a:off x="2756881" y="3737021"/>
          <a:ext cx="6035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9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2826" y="3779570"/>
        <a:ext cx="31709" cy="6341"/>
      </dsp:txXfrm>
    </dsp:sp>
    <dsp:sp modelId="{1D196741-BD0A-384B-A625-13E5FE891F28}">
      <dsp:nvSpPr>
        <dsp:cNvPr id="0" name=""/>
        <dsp:cNvSpPr/>
      </dsp:nvSpPr>
      <dsp:spPr>
        <a:xfrm>
          <a:off x="1291" y="2955524"/>
          <a:ext cx="2757390" cy="1654434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14" tIns="141826" rIns="135114" bIns="1418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a lot of disk space – again each machine allocated its own space</a:t>
          </a:r>
        </a:p>
      </dsp:txBody>
      <dsp:txXfrm>
        <a:off x="1291" y="2955524"/>
        <a:ext cx="2757390" cy="1654434"/>
      </dsp:txXfrm>
    </dsp:sp>
    <dsp:sp modelId="{BF4F884F-4A6C-0244-85AA-95B9B116FEAE}">
      <dsp:nvSpPr>
        <dsp:cNvPr id="0" name=""/>
        <dsp:cNvSpPr/>
      </dsp:nvSpPr>
      <dsp:spPr>
        <a:xfrm>
          <a:off x="3392881" y="2955524"/>
          <a:ext cx="2757390" cy="1654434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14" tIns="141826" rIns="135114" bIns="1418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is less efficient than actual machine – has to go through the hypervisor</a:t>
          </a:r>
        </a:p>
      </dsp:txBody>
      <dsp:txXfrm>
        <a:off x="3392881" y="2955524"/>
        <a:ext cx="2757390" cy="16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35E5-6A0F-F44C-B860-3FD3E8235916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48E0-2BDD-7645-B797-8809ACE29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F48E0-2BDD-7645-B797-8809ACE29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85A1B7-2CF7-2544-A49E-CDA6C24A996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AF28BA-1D26-F04A-B0F3-9EDF0878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arena.com/2016/06/lets-start-exploring-the-docker-container-world.htm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slideshare.net/NikunjDhameliya1/virtual-machine-69002899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slideshare.net/NikunjDhameliya1/virtual-machine-69002899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AEF4-2BD7-3441-AA16-EB58269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>
                <a:solidFill>
                  <a:srgbClr val="000000"/>
                </a:solidFill>
              </a:rPr>
              <a:t>Learning Environment – a Guided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2B7A-B433-B941-924A-F626C922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Hardware</a:t>
            </a:r>
          </a:p>
          <a:p>
            <a:r>
              <a:rPr lang="en-US" sz="1300" dirty="0">
                <a:solidFill>
                  <a:srgbClr val="000000"/>
                </a:solidFill>
              </a:rPr>
              <a:t>Operating System</a:t>
            </a:r>
          </a:p>
          <a:p>
            <a:r>
              <a:rPr lang="en-US" sz="1300" dirty="0">
                <a:solidFill>
                  <a:srgbClr val="000000"/>
                </a:solidFill>
              </a:rPr>
              <a:t>VM</a:t>
            </a:r>
          </a:p>
          <a:p>
            <a:r>
              <a:rPr lang="en-US" sz="1300" dirty="0">
                <a:solidFill>
                  <a:srgbClr val="000000"/>
                </a:solidFill>
              </a:rPr>
              <a:t>Docker</a:t>
            </a:r>
          </a:p>
          <a:p>
            <a:r>
              <a:rPr lang="en-US" sz="1300" dirty="0">
                <a:solidFill>
                  <a:srgbClr val="000000"/>
                </a:solidFill>
              </a:rPr>
              <a:t>Git</a:t>
            </a:r>
          </a:p>
          <a:p>
            <a:r>
              <a:rPr lang="en-US" sz="1300" dirty="0" err="1">
                <a:solidFill>
                  <a:srgbClr val="000000"/>
                </a:solidFill>
              </a:rPr>
              <a:t>Github</a:t>
            </a:r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Jupyter</a:t>
            </a:r>
          </a:p>
          <a:p>
            <a:r>
              <a:rPr lang="en-US" sz="13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300" dirty="0">
                <a:solidFill>
                  <a:srgbClr val="000000"/>
                </a:solidFill>
              </a:rPr>
              <a:t>Regular Expressions</a:t>
            </a:r>
          </a:p>
          <a:p>
            <a:r>
              <a:rPr lang="en-US" sz="1300" dirty="0" err="1">
                <a:solidFill>
                  <a:srgbClr val="000000"/>
                </a:solidFill>
              </a:rPr>
              <a:t>Matlab</a:t>
            </a:r>
            <a:endParaRPr lang="en-US" sz="1300" dirty="0">
              <a:solidFill>
                <a:srgbClr val="000000"/>
              </a:solidFill>
            </a:endParaRPr>
          </a:p>
          <a:p>
            <a:r>
              <a:rPr lang="en-US" sz="1300" dirty="0">
                <a:solidFill>
                  <a:srgbClr val="000000"/>
                </a:solidFill>
              </a:rPr>
              <a:t>Apache Spark</a:t>
            </a:r>
          </a:p>
          <a:p>
            <a:r>
              <a:rPr lang="en-US" sz="1300" dirty="0">
                <a:solidFill>
                  <a:srgbClr val="000000"/>
                </a:solidFill>
              </a:rPr>
              <a:t>Kafka</a:t>
            </a:r>
          </a:p>
          <a:p>
            <a:r>
              <a:rPr lang="en-US" sz="1300" dirty="0">
                <a:solidFill>
                  <a:srgbClr val="000000"/>
                </a:solidFill>
              </a:rPr>
              <a:t>And a lot more …….</a:t>
            </a:r>
          </a:p>
          <a:p>
            <a:endParaRPr lang="en-US" sz="1300" dirty="0">
              <a:solidFill>
                <a:srgbClr val="000000"/>
              </a:solidFill>
            </a:endParaRP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8A56FB-C7CB-1E40-849C-298D54502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4482" r="4591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540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2DE73-BEC9-B04E-8724-A86D09BA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7"/>
          <a:stretch/>
        </p:blipFill>
        <p:spPr>
          <a:xfrm>
            <a:off x="2366210" y="1944850"/>
            <a:ext cx="7915425" cy="29682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116CD-435E-9D40-B045-625919BF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500">
                <a:solidFill>
                  <a:srgbClr val="FFFFFF"/>
                </a:solidFill>
              </a:rPr>
              <a:t>Docker Architecture [</a:t>
            </a:r>
            <a:r>
              <a:rPr lang="en-US" sz="500">
                <a:solidFill>
                  <a:srgbClr val="FFFFFF"/>
                </a:solidFill>
                <a:hlinkClick r:id="rId3"/>
              </a:rPr>
              <a:t>credit</a:t>
            </a:r>
            <a:r>
              <a:rPr lang="en-US" sz="500">
                <a:solidFill>
                  <a:srgbClr val="FFFFFF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6622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385C-47A2-8346-888D-0ED20C05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fontAlgn="base"/>
            <a:br>
              <a:rPr lang="en-US" sz="1000"/>
            </a:br>
            <a:r>
              <a:rPr lang="en-US" sz="1000"/>
              <a:t>Docker LifeCycle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65A54F-452B-4E4F-A548-8C456172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80" y="640080"/>
            <a:ext cx="655842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7926-B955-C743-9AEB-0DCCE140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Docker Container vs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7B0B-2345-8249-A9F6-7288443E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100"/>
              <a:t>Pull </a:t>
            </a:r>
            <a:r>
              <a:rPr lang="en-US" sz="1100" b="1"/>
              <a:t>image</a:t>
            </a:r>
            <a:r>
              <a:rPr lang="en-US" sz="1100"/>
              <a:t> from Docker hub or build from a </a:t>
            </a:r>
            <a:r>
              <a:rPr lang="en-US" sz="1100" err="1"/>
              <a:t>Dockerfile</a:t>
            </a:r>
            <a:r>
              <a:rPr lang="en-US" sz="1100"/>
              <a:t> =&gt; Gives a Docker image (not editable)</a:t>
            </a:r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100">
                <a:effectLst/>
              </a:rPr>
              <a:t>           docker pull </a:t>
            </a:r>
            <a:r>
              <a:rPr lang="en-US" sz="1100" err="1">
                <a:effectLst/>
              </a:rPr>
              <a:t>sequenceiq</a:t>
            </a:r>
            <a:r>
              <a:rPr lang="en-US" sz="1100">
                <a:effectLst/>
              </a:rPr>
              <a:t>/hadoop-docker:2.7.0</a:t>
            </a:r>
            <a:endParaRPr lang="en-US" sz="1100"/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fontAlgn="base">
              <a:lnSpc>
                <a:spcPct val="90000"/>
              </a:lnSpc>
            </a:pPr>
            <a:r>
              <a:rPr lang="en-US" sz="1100"/>
              <a:t>Run the image (docker run </a:t>
            </a:r>
            <a:r>
              <a:rPr lang="en-US" sz="1100" err="1"/>
              <a:t>image_name:tag_name</a:t>
            </a:r>
            <a:r>
              <a:rPr lang="en-US" sz="1100"/>
              <a:t>) =&gt; Gives a running Image i.e. container (editable)</a:t>
            </a:r>
          </a:p>
          <a:p>
            <a:pPr fontAlgn="base">
              <a:lnSpc>
                <a:spcPct val="90000"/>
              </a:lnSpc>
            </a:pPr>
            <a:endParaRPr lang="en-US" sz="1100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100"/>
              <a:t>        docker run -it --name </a:t>
            </a:r>
            <a:r>
              <a:rPr lang="en-US" sz="1100" err="1"/>
              <a:t>hdfs</a:t>
            </a:r>
            <a:r>
              <a:rPr lang="en-US" sz="1100"/>
              <a:t> </a:t>
            </a:r>
            <a:r>
              <a:rPr lang="en-US" sz="1100" err="1"/>
              <a:t>sequenceiq</a:t>
            </a:r>
            <a:r>
              <a:rPr lang="en-US" sz="1100"/>
              <a:t>/hadoop-docker:2.7.0 /</a:t>
            </a:r>
            <a:r>
              <a:rPr lang="en-US" sz="1100" err="1"/>
              <a:t>etc</a:t>
            </a:r>
            <a:r>
              <a:rPr lang="en-US" sz="1100"/>
              <a:t>/</a:t>
            </a:r>
            <a:r>
              <a:rPr lang="en-US" sz="1100" err="1"/>
              <a:t>bootstrap.sh</a:t>
            </a:r>
            <a:r>
              <a:rPr lang="en-US" sz="1100"/>
              <a:t> -bash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 b="1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44719-53CA-0C42-AAC0-E68E2742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2743200"/>
            <a:ext cx="2417063" cy="189135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036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EFF9-636C-C14C-A835-EF269AE2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sz="2600"/>
              <a:t>Create Docker Image from </a:t>
            </a:r>
            <a:r>
              <a:rPr lang="en-US" sz="2600" err="1"/>
              <a:t>Dockerfile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8A55-A6EB-534B-AEF8-8AEE3DB3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build --no-cache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build -t REPOSITORY[:tag]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F2B0D-BAD0-0143-963D-8BEFCAD8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90C2-742F-0942-82B5-C5F1200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sz="2600"/>
              <a:t>Pull/Push Docker Image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EB4A-340E-4545-9E1B-349A5C7A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push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pull REPOSITORY[:tag]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search KEYWORDS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F567-E77A-5B4B-B47C-5D1F904E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4EE4-3F8E-CD4E-B089-06A80B48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FFE-B251-7E4A-B027-A62EDBE4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$</a:t>
            </a:r>
            <a:r>
              <a:rPr lang="en-US" dirty="0"/>
              <a:t> docker images –a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$</a:t>
            </a:r>
            <a:r>
              <a:rPr lang="en-US" dirty="0"/>
              <a:t> docker </a:t>
            </a:r>
            <a:r>
              <a:rPr lang="en-US" dirty="0" err="1"/>
              <a:t>rmi</a:t>
            </a:r>
            <a:r>
              <a:rPr lang="en-US" dirty="0"/>
              <a:t>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history IMAGE </a:t>
            </a:r>
          </a:p>
          <a:p>
            <a:r>
              <a:rPr lang="en-US" dirty="0">
                <a:effectLst/>
              </a:rPr>
              <a:t>$</a:t>
            </a:r>
            <a:r>
              <a:rPr lang="en-US" dirty="0"/>
              <a:t> docker inspect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B3BC-6335-4D44-B5C4-0714D14A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50C4-E71F-3045-9720-811C51F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Create Docker Container from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7DE-9699-0446-82EB-E1D0E06A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$ docker run [OPTIONS] REPOSITORY[:TAG] CMD # run=</a:t>
            </a:r>
            <a:r>
              <a:rPr lang="en-US" dirty="0" err="1"/>
              <a:t>create+start</a:t>
            </a:r>
            <a:endParaRPr lang="en-US" dirty="0"/>
          </a:p>
          <a:p>
            <a:r>
              <a:rPr lang="en-US" dirty="0"/>
              <a:t> $ docker run -</a:t>
            </a:r>
            <a:r>
              <a:rPr lang="en-US" dirty="0" err="1"/>
              <a:t>i</a:t>
            </a:r>
            <a:r>
              <a:rPr lang="en-US" dirty="0"/>
              <a:t> -t -d -p 80:80 REPOSITORY[:TAG] CMD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FD65-8B0D-A94B-8E35-B4DC3305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130729"/>
            <a:ext cx="3328416" cy="26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9E04-D090-7345-82E0-D5D5BF4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22C3-7E39-AD43-B194-9B9AC363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$</a:t>
            </a:r>
            <a:r>
              <a:rPr lang="en-US"/>
              <a:t> docker ps      #  all running containers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ps –a     #  all containers</a:t>
            </a:r>
          </a:p>
          <a:p>
            <a:r>
              <a:rPr lang="en-US"/>
              <a:t> </a:t>
            </a:r>
            <a:r>
              <a:rPr lang="en-US">
                <a:effectLst/>
              </a:rPr>
              <a:t>$</a:t>
            </a:r>
            <a:r>
              <a:rPr lang="en-US"/>
              <a:t> docker create IMAGE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start CONTAINER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stop CONTAINER</a:t>
            </a:r>
          </a:p>
          <a:p>
            <a:r>
              <a:rPr lang="en-US"/>
              <a:t> </a:t>
            </a:r>
            <a:r>
              <a:rPr lang="en-US">
                <a:effectLst/>
              </a:rPr>
              <a:t>$</a:t>
            </a:r>
            <a:r>
              <a:rPr lang="en-US"/>
              <a:t> docker kill CONTAINER </a:t>
            </a:r>
          </a:p>
          <a:p>
            <a:r>
              <a:rPr lang="en-US">
                <a:effectLst/>
              </a:rPr>
              <a:t>$</a:t>
            </a:r>
            <a:r>
              <a:rPr lang="en-US"/>
              <a:t> docker rm [CONTAINER...]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82A77-E19C-7C40-BD93-4D1D6CB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2B5F-61D1-7042-91F7-BAA034D0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ssh</a:t>
            </a:r>
            <a:r>
              <a:rPr lang="en-US" dirty="0"/>
              <a:t>” into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17D2-85CF-BD41-8B32-47A7053B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/>
              <a:t>$ docker exec CONTAINER CMD </a:t>
            </a:r>
          </a:p>
          <a:p>
            <a:r>
              <a:rPr lang="en-US"/>
              <a:t>$ docker exec -it CONTAINER CMD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F5D01-A131-5142-95C6-F7259F0B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61892"/>
            <a:ext cx="4782312" cy="3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1174-D6C9-B34E-AD62-D65C8969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DEFCF-8DA7-5941-AD66-71985ADD8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7" r="6" b="6"/>
          <a:stretch/>
        </p:blipFill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27A33B31-FD00-1C48-B5EE-3D60FFD40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45936"/>
          <a:stretch/>
        </p:blipFill>
        <p:spPr>
          <a:xfrm>
            <a:off x="1246573" y="10"/>
            <a:ext cx="3913632" cy="228522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699D92-E7BF-7C4C-B744-710AD6E21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3" r="14234" b="-2"/>
          <a:stretch/>
        </p:blipFill>
        <p:spPr>
          <a:xfrm>
            <a:off x="20" y="2288331"/>
            <a:ext cx="356461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9394B7-DCA4-2743-A25F-427C9F509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9" r="6586" b="-5"/>
          <a:stretch/>
        </p:blipFill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755C4-69D4-4D44-B9BB-1D54610354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30" r="814" b="-2"/>
          <a:stretch/>
        </p:blipFill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535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20E081-6EC2-47A7-8DA0-5238287DF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D1AAD-C205-3145-BE08-C2D910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Virtual Machines and Docker</a:t>
            </a:r>
            <a:br>
              <a:rPr lang="en-US" sz="2000">
                <a:solidFill>
                  <a:srgbClr val="262626"/>
                </a:solidFill>
              </a:rPr>
            </a:br>
            <a:endParaRPr lang="en-US" sz="2000">
              <a:solidFill>
                <a:srgbClr val="26262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3BE9E-273D-4138-9BE1-7C340FF3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E30F-73DC-4179-A3AA-50EF9BC8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1C0FD3-011D-7E4E-BE29-591330F1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6" y="1814817"/>
            <a:ext cx="4159568" cy="29116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9A49-1555-C246-977E-BB9F2841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</a:t>
            </a:r>
          </a:p>
          <a:p>
            <a:r>
              <a:rPr lang="en-US">
                <a:solidFill>
                  <a:srgbClr val="FFFFFF"/>
                </a:solidFill>
              </a:rPr>
              <a:t>VM</a:t>
            </a:r>
          </a:p>
          <a:p>
            <a:r>
              <a:rPr lang="en-US">
                <a:solidFill>
                  <a:srgbClr val="FFFFFF"/>
                </a:solidFill>
              </a:rPr>
              <a:t>Docker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C2E-434A-B944-91C8-D998EF4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Virtual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77A14-EBB1-DE4B-9A12-7C9D76E7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52" y="640080"/>
            <a:ext cx="559907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0D0D0D"/>
                </a:solidFill>
              </a:rPr>
              <a:t>VM – Advantages   [</a:t>
            </a:r>
            <a:r>
              <a:rPr lang="en-US" sz="2600">
                <a:solidFill>
                  <a:srgbClr val="0D0D0D"/>
                </a:solidFill>
                <a:hlinkClick r:id="rId2"/>
              </a:rPr>
              <a:t>credit</a:t>
            </a:r>
            <a:r>
              <a:rPr lang="en-US" sz="2600">
                <a:solidFill>
                  <a:srgbClr val="0D0D0D"/>
                </a:solidFill>
              </a:rPr>
              <a:t>]</a:t>
            </a:r>
          </a:p>
        </p:txBody>
      </p:sp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C05F960-7D29-42CC-9BA9-DC78C98E5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13776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26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A77B-B963-7044-8B96-46C1710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0D0D0D"/>
                </a:solidFill>
              </a:rPr>
              <a:t>VM – Disadvantages   [</a:t>
            </a:r>
            <a:r>
              <a:rPr lang="en-US" sz="2600">
                <a:solidFill>
                  <a:srgbClr val="0D0D0D"/>
                </a:solidFill>
                <a:hlinkClick r:id="rId3"/>
              </a:rPr>
              <a:t>credit</a:t>
            </a:r>
            <a:r>
              <a:rPr lang="en-US" sz="2600">
                <a:solidFill>
                  <a:srgbClr val="0D0D0D"/>
                </a:solidFill>
              </a:rPr>
              <a:t>]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D5F78F0-F51E-427C-93A1-BF1141F52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6493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4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07FB1-F9A1-224E-8B3D-302C5A26D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" r="629" b="1"/>
          <a:stretch/>
        </p:blipFill>
        <p:spPr>
          <a:xfrm>
            <a:off x="1585496" y="1124712"/>
            <a:ext cx="9021008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C5C182-0BBE-45A7-9CBF-FB730FC6E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B40D-6625-4541-AF87-84E023A1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0C67-9302-4498-90B8-3E6C7214D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986647-6B3E-45B0-B2A4-B6943C356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66FCB-6B7D-344D-B3E6-9E323C4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3" y="1957690"/>
            <a:ext cx="3355848" cy="2625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5C7F-7940-664C-A042-2ACCF44B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 Docker is a tool that allows developers, sys-admins etc. to easily deploy their applications in a sandbox (called </a:t>
            </a:r>
            <a:r>
              <a:rPr lang="en-US" b="1" i="1">
                <a:solidFill>
                  <a:srgbClr val="FFFFFF"/>
                </a:solidFill>
              </a:rPr>
              <a:t>containers</a:t>
            </a:r>
            <a:r>
              <a:rPr lang="en-US">
                <a:solidFill>
                  <a:srgbClr val="FFFFFF"/>
                </a:solidFill>
              </a:rPr>
              <a:t>) to run on the host operating system i.e. </a:t>
            </a:r>
            <a:r>
              <a:rPr lang="en-US" b="1" i="1">
                <a:solidFill>
                  <a:srgbClr val="FFFFFF"/>
                </a:solidFill>
              </a:rPr>
              <a:t>Linux</a:t>
            </a:r>
            <a:r>
              <a:rPr lang="en-US">
                <a:solidFill>
                  <a:srgbClr val="FFFFFF"/>
                </a:solidFill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The key benefit of Docker is that it allows users to </a:t>
            </a:r>
            <a:r>
              <a:rPr lang="en-US" i="1">
                <a:solidFill>
                  <a:srgbClr val="FFFFFF"/>
                </a:solidFill>
              </a:rPr>
              <a:t>package an application with all of its dependencies into a standardized unit</a:t>
            </a:r>
            <a:r>
              <a:rPr lang="en-US" b="1" i="1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Unlike virtual machines, containers do not have the high overhead and hence enable more efficient usage of the underlying system and resources. </a:t>
            </a:r>
            <a:endParaRPr lang="en-US" b="1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80E5A-F678-5E40-8852-761BA173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9" y="640080"/>
            <a:ext cx="519734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704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Learning Environment – a Guided Tour</vt:lpstr>
      <vt:lpstr> </vt:lpstr>
      <vt:lpstr>Virtual Machines and Docker </vt:lpstr>
      <vt:lpstr>Virtual Machine</vt:lpstr>
      <vt:lpstr>VM – Advantages   [credit]</vt:lpstr>
      <vt:lpstr>VM – Disadvantages   [credit]</vt:lpstr>
      <vt:lpstr>PowerPoint Presentation</vt:lpstr>
      <vt:lpstr>Docker</vt:lpstr>
      <vt:lpstr>PowerPoint Presentation</vt:lpstr>
      <vt:lpstr>Docker Architecture [credit]</vt:lpstr>
      <vt:lpstr> Docker LifeCycle</vt:lpstr>
      <vt:lpstr>Docker Container vs Image</vt:lpstr>
      <vt:lpstr>Create Docker Image from Dockerfile</vt:lpstr>
      <vt:lpstr>Pull/Push Docker Image to Repository</vt:lpstr>
      <vt:lpstr>Docker Images</vt:lpstr>
      <vt:lpstr>Create Docker Container from Image</vt:lpstr>
      <vt:lpstr>Docker Containers</vt:lpstr>
      <vt:lpstr>“ssh” into Docker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Environment – a Guided Tour</dc:title>
  <dc:creator>Marilyn Waldman</dc:creator>
  <cp:lastModifiedBy>Marilyn Waldman</cp:lastModifiedBy>
  <cp:revision>1</cp:revision>
  <dcterms:created xsi:type="dcterms:W3CDTF">2019-01-25T22:30:11Z</dcterms:created>
  <dcterms:modified xsi:type="dcterms:W3CDTF">2019-01-25T22:30:28Z</dcterms:modified>
</cp:coreProperties>
</file>