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68" r:id="rId9"/>
    <p:sldId id="270" r:id="rId10"/>
    <p:sldId id="271" r:id="rId11"/>
    <p:sldId id="273" r:id="rId12"/>
    <p:sldId id="272" r:id="rId13"/>
    <p:sldId id="263" r:id="rId14"/>
    <p:sldId id="274" r:id="rId15"/>
    <p:sldId id="264" r:id="rId16"/>
    <p:sldId id="26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5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8888-B70D-E948-812F-136ECAF3A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AC2B3-19CE-5044-99E0-61870B909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05723-D508-934F-876E-58B78B66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D1A-7539-7E4E-AB71-40AE3CDD35CD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C4CD0-2090-FD42-B0B7-382DF6BC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85703-C9A3-CC47-BD71-FD5B12F8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9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415C-71B8-6C40-B527-9C911CBD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270C2-678D-2D44-8D5A-B79D84F14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43045-3ACB-F246-9254-E7250AE4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D1A-7539-7E4E-AB71-40AE3CDD35CD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BA27A-5E96-AA4D-A306-7AA9020B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99A94-49F4-FF41-A1F4-9E923895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8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312AC8-9CC2-2C4F-9F8A-D611B6EC2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25DB3-546B-6441-9EAF-A5328AFD4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DF233-03E1-6149-91BB-43E752D1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D1A-7539-7E4E-AB71-40AE3CDD35CD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BDE7A-681B-134F-B5AE-695286C6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B6637-CB0A-2D43-9052-B871BDAE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5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F9AC-7AD1-8B43-B164-BB2180BF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3EEA4-2AA9-6F40-9A14-A006B0F01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8C3D9-255B-4145-97F3-FB0D1D9A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D1A-7539-7E4E-AB71-40AE3CDD35CD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C99A7-CB15-2E41-925F-2884109B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06C27-9DE5-1E42-82DE-ACE7712D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5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2F44-D1AE-E24B-8AC0-86084612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9817F-749B-0C47-B6A4-7B3E245D5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3EC9-E2A0-DC44-8160-DEC32C3D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D1A-7539-7E4E-AB71-40AE3CDD35CD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9813D-F167-2D43-9D43-7B4060F7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437A0-AD39-044C-88DA-D99FF80D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6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A76A-E381-F041-BCAD-F4B2BA3A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EB695-1022-6141-9E56-E90C6D0E5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916C8-71C5-D94E-99C9-78F67D6DE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4C89A-0B01-1C40-810F-7D958F27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D1A-7539-7E4E-AB71-40AE3CDD35CD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974E4-078B-B343-B05D-919520DE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3CC68-DEB4-9E4E-80B1-B1EC9C34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9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F05A-A2EC-844F-B36E-8728487C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684D2-055D-1046-A7CB-6C9732175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45C44-F194-1E48-8009-2FAB5D990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96560-9A14-1242-99F7-BA38BA2C3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19E735-C10F-E64B-98F5-E61DC0864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B89154-38CE-D843-9351-E0AD76CE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D1A-7539-7E4E-AB71-40AE3CDD35CD}" type="datetimeFigureOut">
              <a:rPr lang="en-US" smtClean="0"/>
              <a:t>1/8/19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EDBC5-C968-0741-A3EE-67EF2EB5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B6BFC-8E92-1E45-ACD6-0D356E2B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2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1D9F-8959-8842-AF3E-8381EAEB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5E1E1-45A2-F641-AB22-F64E1167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D1A-7539-7E4E-AB71-40AE3CDD35CD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F9D63-B129-804C-AF0C-5176CB71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29620-D2A9-0343-9DF7-C16A477D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1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6D0B0-8880-194F-8354-C29DCCCE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D1A-7539-7E4E-AB71-40AE3CDD35CD}" type="datetimeFigureOut">
              <a:rPr lang="en-US" smtClean="0"/>
              <a:t>1/8/19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A0597-A944-8045-9C8C-D570332E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CC9EC-07C1-0F40-BED0-D496E7A8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A758-333C-0549-8F61-82DBABE6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91053-AE36-1E4E-B954-1D5CCACDB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78233-FFF8-6F41-A5BA-5942EC769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A42E6-B1E6-BE4E-846C-913596FEC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D1A-7539-7E4E-AB71-40AE3CDD35CD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6A703-50AA-924B-972B-C1FD4DA1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F29FF-0850-F744-B05C-AB44E801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0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944C-FD70-2549-B860-21B95B97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8B621-7582-E14E-90B3-4960BD996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99EAE-29EB-B745-A542-8AF573F86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2B0D9-0080-274E-B021-C211F963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D1A-7539-7E4E-AB71-40AE3CDD35CD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B2E88-1EC0-FE43-BA28-6989FD30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F0606-DFC9-5147-ADBC-F80B23B7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7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5B76E-6533-7E48-BF29-6A92AE23B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4C93D-5CFF-4A48-A9C8-37CEDEBB8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C5190-725B-BF4D-A2B1-0272254B8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D8D1A-7539-7E4E-AB71-40AE3CDD35CD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0615-AB92-604C-B652-E6A571EFC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D831D-177B-AD42-9B5C-AA5543CA9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5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rdd-programming-guide.html#working-with-key-value-pair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C914-9CF3-AE47-B431-11D47B1D1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Key-Value Pairs (Pair RDDs)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2DB58-2ECF-C447-B2C2-4E0D4D2661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18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2305-3DCA-1A45-A67D-EA42101D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groupByKey</a:t>
            </a:r>
            <a:r>
              <a:rPr lang="en-US" dirty="0"/>
              <a:t>() is a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C754-3E5F-E54C-9E96-7E6F793E8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rdd</a:t>
            </a:r>
            <a:r>
              <a:rPr lang="en-US" dirty="0"/>
              <a:t> = [('one', 1), ('two', 1), ('two', 1), ('three', 1), ('three', 1), ('three', 1)]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wordCountsWithGroup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  = </a:t>
            </a:r>
            <a:r>
              <a:rPr lang="en-US" dirty="0" err="1"/>
              <a:t>rdd.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groupByKey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print (type(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wordCountsWithGroup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/>
              <a:t>&lt;class '</a:t>
            </a:r>
            <a:r>
              <a:rPr lang="en-US" dirty="0" err="1"/>
              <a:t>pyspark.rdd.PipelinedRDD</a:t>
            </a:r>
            <a:r>
              <a:rPr lang="en-US" dirty="0"/>
              <a:t>’&gt;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print(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wordCountsWithGroup.collect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())</a:t>
            </a:r>
          </a:p>
          <a:p>
            <a:pPr marL="0" indent="0">
              <a:buNone/>
            </a:pPr>
            <a:r>
              <a:rPr lang="en-US" dirty="0"/>
              <a:t>[('two', &lt;</a:t>
            </a:r>
            <a:r>
              <a:rPr lang="en-US" dirty="0" err="1"/>
              <a:t>pyspark.resultiterable.ResultIterable</a:t>
            </a:r>
            <a:r>
              <a:rPr lang="en-US" dirty="0"/>
              <a:t> object at 0x7fc5cf2c63c8&gt;), ('three', &lt;</a:t>
            </a:r>
            <a:r>
              <a:rPr lang="en-US" dirty="0" err="1"/>
              <a:t>pyspark.resultiterable.ResultIterable</a:t>
            </a:r>
            <a:r>
              <a:rPr lang="en-US" dirty="0"/>
              <a:t> object at 0x7fc5cf2c6400&gt;), ('one', &lt;</a:t>
            </a:r>
            <a:r>
              <a:rPr lang="en-US" dirty="0" err="1"/>
              <a:t>pyspark.resultiterable.ResultIterable</a:t>
            </a:r>
            <a:r>
              <a:rPr lang="en-US" dirty="0"/>
              <a:t> object at 0x7fc5cf2c6438&gt;)]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8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2305-3DCA-1A45-A67D-EA42101D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groupByKey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C754-3E5F-E54C-9E96-7E6F793E8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rdd</a:t>
            </a:r>
            <a:r>
              <a:rPr lang="en-US" dirty="0"/>
              <a:t> = [('one', 1), ('two', 1), ('two', 1), ('three', 1), ('three', 1), ('three', 1)]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GroupByKey</a:t>
            </a:r>
            <a:r>
              <a:rPr lang="en-US" dirty="0"/>
              <a:t> then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en-US" dirty="0"/>
              <a:t> values (perform an action) 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rdd.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groupByKey</a:t>
            </a:r>
            <a:r>
              <a:rPr lang="en-US" dirty="0"/>
              <a:t>()    \</a:t>
            </a:r>
          </a:p>
          <a:p>
            <a:pPr marL="0" indent="0">
              <a:buNone/>
            </a:pPr>
            <a:r>
              <a:rPr lang="en-US" dirty="0"/>
              <a:t>               .</a:t>
            </a:r>
            <a:r>
              <a:rPr lang="en-US" dirty="0" err="1"/>
              <a:t>mapValues</a:t>
            </a:r>
            <a:r>
              <a:rPr lang="en-US" dirty="0"/>
              <a:t>(list)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[('two', [1, 1]), ('three', [1, 1, 1]), ('one', [1])]</a:t>
            </a:r>
          </a:p>
          <a:p>
            <a:pPr marL="1828800" lvl="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8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5323-828A-4E4B-9459-BA09F8ED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GroupByKey</a:t>
            </a:r>
            <a:r>
              <a:rPr lang="en-US" dirty="0"/>
              <a:t> and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64E9D-5C67-D64E-A6BF-2EF3C9AB2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rdd</a:t>
            </a:r>
            <a:r>
              <a:rPr lang="en-US" dirty="0"/>
              <a:t> = [('one', 1), ('two', 1), ('two', 1), ('three', 1), ('three', 1), ('three', 1)]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rdd.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groupByKey</a:t>
            </a:r>
            <a:r>
              <a:rPr lang="en-US" dirty="0"/>
              <a:t>().</a:t>
            </a:r>
            <a:r>
              <a:rPr lang="en-US" dirty="0" err="1"/>
              <a:t>mapValues</a:t>
            </a:r>
            <a:r>
              <a:rPr lang="en-US" dirty="0"/>
              <a:t>(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sum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[('two', 2), ('three', 3), ('one', 1)]</a:t>
            </a:r>
          </a:p>
        </p:txBody>
      </p:sp>
    </p:spTree>
    <p:extLst>
      <p:ext uri="{BB962C8B-B14F-4D97-AF65-F5344CB8AC3E}">
        <p14:creationId xmlns:p14="http://schemas.microsoft.com/office/powerpoint/2010/main" val="3249899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FCE2-72C5-1D44-978C-966D8CF1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ReduceByKey</a:t>
            </a:r>
            <a:r>
              <a:rPr lang="en-US" dirty="0"/>
              <a:t>(function) – 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B08B-2930-3044-9BF2-C76A6F671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rdd</a:t>
            </a:r>
            <a:r>
              <a:rPr lang="en-US" dirty="0"/>
              <a:t> = [('one', 1), ('two', 1), ('two', 1), ('three', 1), ('three', 1), ('three', 1)]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rdd</a:t>
            </a:r>
            <a:r>
              <a:rPr lang="es-ES" dirty="0"/>
              <a:t>.</a:t>
            </a:r>
            <a:r>
              <a:rPr lang="es-ES" dirty="0" err="1"/>
              <a:t>reduceByKey</a:t>
            </a:r>
            <a:r>
              <a:rPr lang="es-ES" dirty="0"/>
              <a:t>(lambda x, y : x + y)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/>
              <a:t>[('two', 2), ('three', 3), ('one', 1)]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34447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FCE2-72C5-1D44-978C-966D8CF1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ReduceByKey</a:t>
            </a:r>
            <a:r>
              <a:rPr lang="en-US" dirty="0"/>
              <a:t>(function) – 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B08B-2930-3044-9BF2-C76A6F671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rdd</a:t>
            </a:r>
            <a:r>
              <a:rPr lang="en-US" dirty="0"/>
              <a:t> = [('one', 1), ('two', 1), ('two', 1), ('three', 1), ('three', 1), ('three', 1)]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wordCountsWithReduce</a:t>
            </a:r>
            <a:r>
              <a:rPr lang="en-US" dirty="0"/>
              <a:t> = </a:t>
            </a:r>
            <a:r>
              <a:rPr lang="en-US" dirty="0" err="1"/>
              <a:t>rdd.reduceByKey</a:t>
            </a:r>
            <a:r>
              <a:rPr lang="en-US" dirty="0"/>
              <a:t>(lambda x, y : x + y)</a:t>
            </a:r>
          </a:p>
          <a:p>
            <a:pPr marL="0" indent="0">
              <a:buNone/>
            </a:pPr>
            <a:r>
              <a:rPr lang="en-US" dirty="0"/>
              <a:t>print(type(</a:t>
            </a:r>
            <a:r>
              <a:rPr lang="en-US" dirty="0" err="1"/>
              <a:t>wordCountsWithReduce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'</a:t>
            </a:r>
            <a:r>
              <a:rPr lang="en-US" dirty="0" err="1"/>
              <a:t>pyspark.rdd.PipelinedRDD</a:t>
            </a:r>
            <a:r>
              <a:rPr lang="en-US" dirty="0"/>
              <a:t>'&gt;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928203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C562-9C63-BB4F-B3FF-D201837A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ReduceByKey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 followed by 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21670-D53E-4F49-A2AC-6766D14CA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wordCountsWithReduce</a:t>
            </a:r>
            <a:r>
              <a:rPr lang="en-US" dirty="0"/>
              <a:t> =  </a:t>
            </a:r>
            <a:r>
              <a:rPr lang="en-US" dirty="0" err="1"/>
              <a:t>rdd.reduceByKey</a:t>
            </a:r>
            <a:r>
              <a:rPr lang="en-US" dirty="0"/>
              <a:t>(lambda x, y : x + 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wordCountsWithReduce.collect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[('two', 2), ('three', 3), ('one', 1)]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66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2162-F835-7842-BFD9-C566C6C0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Key-Value Pairs (Pair RDDs)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40DB-DFAB-ED42-B821-07136CE2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ReduceByKey</a:t>
            </a:r>
            <a:r>
              <a:rPr lang="en-US" dirty="0"/>
              <a:t> – similar to </a:t>
            </a:r>
            <a:r>
              <a:rPr lang="en-US" dirty="0" err="1"/>
              <a:t>groupByKey</a:t>
            </a:r>
            <a:r>
              <a:rPr lang="en-US" dirty="0"/>
              <a:t> except it aggregates/reduces on the worker before shuffle.  </a:t>
            </a:r>
            <a:r>
              <a:rPr lang="en-US" dirty="0" err="1"/>
              <a:t>ReduceByKey</a:t>
            </a:r>
            <a:r>
              <a:rPr lang="en-US" dirty="0"/>
              <a:t> is preferred.</a:t>
            </a:r>
          </a:p>
          <a:p>
            <a:r>
              <a:rPr lang="en-US" dirty="0"/>
              <a:t>Performs a reduction in the </a:t>
            </a:r>
            <a:r>
              <a:rPr lang="en-US" b="1" i="1" dirty="0"/>
              <a:t>lambda </a:t>
            </a:r>
            <a:r>
              <a:rPr lang="en-US" dirty="0"/>
              <a:t>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rdd.reduceByKey</a:t>
            </a:r>
            <a:r>
              <a:rPr lang="en-US" dirty="0"/>
              <a:t>(</a:t>
            </a:r>
            <a:r>
              <a:rPr lang="en-US" b="1" i="1" dirty="0"/>
              <a:t>lambda function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shape returned is a list of tuples:</a:t>
            </a:r>
          </a:p>
          <a:p>
            <a:pPr marL="0" indent="0">
              <a:buNone/>
            </a:pPr>
            <a:r>
              <a:rPr lang="en-US" dirty="0"/>
              <a:t>[ (key1, value1),</a:t>
            </a:r>
          </a:p>
          <a:p>
            <a:pPr marL="0" indent="0">
              <a:buNone/>
            </a:pPr>
            <a:r>
              <a:rPr lang="en-US" dirty="0"/>
              <a:t>   (key2, value2),</a:t>
            </a:r>
          </a:p>
          <a:p>
            <a:pPr marL="0" indent="0">
              <a:buNone/>
            </a:pPr>
            <a:r>
              <a:rPr lang="en-US" dirty="0"/>
              <a:t>            ……</a:t>
            </a:r>
          </a:p>
          <a:p>
            <a:pPr marL="0" indent="0">
              <a:buNone/>
            </a:pPr>
            <a:r>
              <a:rPr lang="en-US" dirty="0"/>
              <a:t>   (key3, value3) 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78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4B6B-AF74-3744-B290-5967CC12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Pairs (Pair RDDs)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D2019-3CA7-2F48-ADD8-4A1185406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– Word Count</a:t>
            </a:r>
          </a:p>
        </p:txBody>
      </p:sp>
    </p:spTree>
    <p:extLst>
      <p:ext uri="{BB962C8B-B14F-4D97-AF65-F5344CB8AC3E}">
        <p14:creationId xmlns:p14="http://schemas.microsoft.com/office/powerpoint/2010/main" val="367444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9AF1-CD54-AB43-B336-DB5D7954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Pairs (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Pair RDDs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71BEE-1288-F347-8937-4CB2E56A1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Spark provides special operations for key-value pairs.  These are widely used on the distributed platforms.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Python key-value pairs are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dictionaries</a:t>
            </a:r>
          </a:p>
          <a:p>
            <a:r>
              <a:rPr lang="en-US" dirty="0"/>
              <a:t>In Java and Scala they are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maps</a:t>
            </a:r>
          </a:p>
          <a:p>
            <a:r>
              <a:rPr lang="en-US" dirty="0"/>
              <a:t>Spark will make use of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tuples</a:t>
            </a:r>
            <a:r>
              <a:rPr lang="en-US" dirty="0"/>
              <a:t> to create a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b="1" i="1" dirty="0"/>
              <a:t>pair RDD</a:t>
            </a:r>
            <a:r>
              <a:rPr lang="en-US" dirty="0"/>
              <a:t>.</a:t>
            </a: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A blue and white text&#13;&#10;&#13;&#10;Description automatically generated">
            <a:extLst>
              <a:ext uri="{FF2B5EF4-FFF2-40B4-BE49-F238E27FC236}">
                <a16:creationId xmlns:a16="http://schemas.microsoft.com/office/drawing/2014/main" id="{6FD79E2B-32A9-C44E-8627-FB0CED028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532" y="2850714"/>
            <a:ext cx="3361267" cy="229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2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65FD-C4D6-AE4B-9A01-DAF2747E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Pairs (Pair RDDs)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CAEDC-F843-8545-BFD8-053516FCA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often extract fields from an RDD and treat it as a key for the purpose of creating aggregations.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we extract the first word from a line of text and place it in a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tuple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“001 The quick brown fox “ ---- &gt; 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(001, “001 The quick brown fox”)</a:t>
            </a:r>
          </a:p>
          <a:p>
            <a:pPr marL="0" indent="0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i="1" dirty="0"/>
              <a:t> Creating a pair RDD using the first word as the key in Python</a:t>
            </a:r>
          </a:p>
          <a:p>
            <a:pPr marL="0" indent="0">
              <a:buNone/>
            </a:pPr>
            <a:r>
              <a:rPr lang="en-US" dirty="0"/>
              <a:t>           pairs = </a:t>
            </a:r>
            <a:r>
              <a:rPr lang="en-US" dirty="0" err="1"/>
              <a:t>lines.map</a:t>
            </a:r>
            <a:r>
              <a:rPr lang="en-US" dirty="0"/>
              <a:t>(lambda x: (</a:t>
            </a:r>
            <a:r>
              <a:rPr lang="en-US" dirty="0" err="1"/>
              <a:t>x.split</a:t>
            </a:r>
            <a:r>
              <a:rPr lang="en-US" dirty="0"/>
              <a:t>(" ")[0], x))</a:t>
            </a:r>
          </a:p>
        </p:txBody>
      </p:sp>
    </p:spTree>
    <p:extLst>
      <p:ext uri="{BB962C8B-B14F-4D97-AF65-F5344CB8AC3E}">
        <p14:creationId xmlns:p14="http://schemas.microsoft.com/office/powerpoint/2010/main" val="361485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C953-04E7-0649-B908-25448C0A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Pairs (Pair RDDs)</a:t>
            </a:r>
          </a:p>
        </p:txBody>
      </p:sp>
      <p:pic>
        <p:nvPicPr>
          <p:cNvPr id="13" name="Content Placeholder 1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A0A88F8-2259-1F46-8A20-327801544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252" y="2330263"/>
            <a:ext cx="10515600" cy="2498000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AAC994-6C0F-5045-BD4E-00DF5F0DB608}"/>
              </a:ext>
            </a:extLst>
          </p:cNvPr>
          <p:cNvSpPr txBox="1"/>
          <p:nvPr/>
        </p:nvSpPr>
        <p:spPr>
          <a:xfrm>
            <a:off x="1195754" y="1913206"/>
            <a:ext cx="2313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key-value pair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1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5E90-1132-394B-BB10-408A18BF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</a:t>
            </a:r>
            <a:r>
              <a:rPr lang="en-US"/>
              <a:t>the Elements </a:t>
            </a:r>
            <a:r>
              <a:rPr lang="en-US" dirty="0"/>
              <a:t>of  Key-Value Pairs (Pair RDDs)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A045-889E-BB4B-A9F7-3C0CA644D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the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tuple</a:t>
            </a:r>
            <a:r>
              <a:rPr lang="en-US" dirty="0"/>
              <a:t> created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E8881C6-BE64-0F49-9426-DF9AC71E6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703"/>
            <a:ext cx="12192000" cy="344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2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118F-6614-8747-BDF7-A80E55450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651"/>
            <a:ext cx="10515600" cy="1325563"/>
          </a:xfrm>
        </p:spPr>
        <p:txBody>
          <a:bodyPr/>
          <a:lstStyle/>
          <a:p>
            <a:r>
              <a:rPr lang="en-US" dirty="0"/>
              <a:t>Key-Value Pairs (Pair RDDs)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56BD-BD11-D446-993F-2025F9908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Operations on pair RDDs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keys()</a:t>
            </a:r>
          </a:p>
          <a:p>
            <a:pPr marL="0" indent="0">
              <a:buNone/>
            </a:pPr>
            <a:r>
              <a:rPr lang="en-US" dirty="0"/>
              <a:t>          values()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groupByKey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reduceByKey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mapValues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sortByKey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join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Reference : </a:t>
            </a:r>
            <a:r>
              <a:rPr lang="en-US" dirty="0">
                <a:hlinkClick r:id="rId2"/>
              </a:rPr>
              <a:t>https://spark.apache.org/docs/latest/rdd-programming-guide.html - working-with-key-value-pairs</a:t>
            </a:r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78828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B963-EAFE-1B45-A239-8ED0B331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8313-0760-E547-A490-BE0634DA9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words = ["one", "two", "two", "three", "three", "three"]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Create an RDD of tuples (Pair RDD)</a:t>
            </a:r>
          </a:p>
          <a:p>
            <a:pPr marL="0" indent="0">
              <a:buNone/>
            </a:pPr>
            <a:r>
              <a:rPr lang="en-US" dirty="0" err="1"/>
              <a:t>wordPairsRDD</a:t>
            </a:r>
            <a:r>
              <a:rPr lang="en-US" dirty="0"/>
              <a:t> = </a:t>
            </a:r>
            <a:r>
              <a:rPr lang="en-US" dirty="0" err="1"/>
              <a:t>sc.parallelize</a:t>
            </a:r>
            <a:r>
              <a:rPr lang="en-US" dirty="0"/>
              <a:t>(words).map(lambda word : (word, 1))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[('one', 1), ('two', 1), ('two', 1), ('three', 1), ('three', 1), ('three', 1)]</a:t>
            </a:r>
          </a:p>
        </p:txBody>
      </p:sp>
    </p:spTree>
    <p:extLst>
      <p:ext uri="{BB962C8B-B14F-4D97-AF65-F5344CB8AC3E}">
        <p14:creationId xmlns:p14="http://schemas.microsoft.com/office/powerpoint/2010/main" val="65157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2CC4-12D0-BF4D-8986-B80E27EA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RDDs – Keys()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CECBE-D4EA-C245-A9AD-B43C36901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rdd</a:t>
            </a:r>
            <a:r>
              <a:rPr lang="en-US" dirty="0"/>
              <a:t> = [('one', 1), ('two', 1), ('two', 1), ('three', 1), ('three', 1), ('three', 1)]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rdd.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keys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['one', 'two', 'two', 'three', 'three', 'three']</a:t>
            </a:r>
          </a:p>
        </p:txBody>
      </p:sp>
    </p:spTree>
    <p:extLst>
      <p:ext uri="{BB962C8B-B14F-4D97-AF65-F5344CB8AC3E}">
        <p14:creationId xmlns:p14="http://schemas.microsoft.com/office/powerpoint/2010/main" val="344606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51F3-14A6-8A45-8EBA-ED665E15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RDDs -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76551-97A8-BE42-ACB9-C03CEA092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rdd</a:t>
            </a:r>
            <a:r>
              <a:rPr lang="en-US" dirty="0"/>
              <a:t> = [('one', 1), ('two', 1), ('two', 1), ('three', 1), ('three', 1), ('three', 1)]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rdd.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[1, 1, 1, 1, 1, 1]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6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889</Words>
  <Application>Microsoft Macintosh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Key-Value Pairs (Pair RDDs)</vt:lpstr>
      <vt:lpstr>Key-Value Pairs (Pair RDDs)</vt:lpstr>
      <vt:lpstr>Key-Value Pairs (Pair RDDs)</vt:lpstr>
      <vt:lpstr>Key-Value Pairs (Pair RDDs)</vt:lpstr>
      <vt:lpstr>Extracting the Elements of  Key-Value Pairs (Pair RDDs)</vt:lpstr>
      <vt:lpstr>Key-Value Pairs (Pair RDDs)</vt:lpstr>
      <vt:lpstr>Example</vt:lpstr>
      <vt:lpstr>Pair RDDs – Keys()</vt:lpstr>
      <vt:lpstr>Pair RDDs - Values</vt:lpstr>
      <vt:lpstr>groupByKey() is a Transformation</vt:lpstr>
      <vt:lpstr>groupByKey()</vt:lpstr>
      <vt:lpstr>GroupByKey and Sum</vt:lpstr>
      <vt:lpstr>ReduceByKey(function) – A Transformation</vt:lpstr>
      <vt:lpstr>ReduceByKey(function) – A Transformation</vt:lpstr>
      <vt:lpstr>ReduceByKey(func) followed by Action</vt:lpstr>
      <vt:lpstr>Key-Value Pairs (Pair RDDs)</vt:lpstr>
      <vt:lpstr>Key-Value Pairs (Pair RDDs)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Marilyn Waldman</dc:creator>
  <cp:lastModifiedBy>Marilyn Waldman</cp:lastModifiedBy>
  <cp:revision>18</cp:revision>
  <dcterms:created xsi:type="dcterms:W3CDTF">2018-12-26T19:15:30Z</dcterms:created>
  <dcterms:modified xsi:type="dcterms:W3CDTF">2019-01-08T17:11:10Z</dcterms:modified>
</cp:coreProperties>
</file>