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EF40D-E79D-1540-82D1-B1BDD8EA6BB2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DE88-85EF-CB4A-8A66-15AA90B0D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D861-2BA3-2C4C-98A7-57A2D3E0F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2F7D8-D93B-344B-A230-47583E9FD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923DB-1103-2841-A45E-2DD03E31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FF95-4ADE-6447-8800-E8DEB945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8D8E-A854-3A4E-8369-C88A4421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3D18-5653-0A4C-BC60-50DB43B1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DF332-2EB7-3145-A032-48A3421CF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CFE6C-559F-3F45-A076-F12F2289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3E73-9990-294F-B352-194E8B67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90D7-C425-B74D-8523-BBA987A6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5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063FA-AB28-1344-BC52-75AE81477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9325F-56E6-6341-A7EE-226630BC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ABACD-1624-2345-AB05-0052525A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1769-8A5F-484E-A81E-26387C60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1EA42-2B33-3149-93D4-930747E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1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47AB-3A43-9649-BC12-62F5A390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737F-ED8F-D844-AD99-D36E4941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0016-9A4D-4D40-9905-A153CA35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F4A5-F6E2-6E46-AB65-FD3EB878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B1DE6-9F77-BF44-AF4B-4B2E85AE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9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75A2-ED51-C44B-AA03-057AB1FC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9C8A1-A546-E142-8B2A-F61295053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F73B-858A-C643-82D0-E4EC73E8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4A44-2005-8346-8403-4070A6A7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9E998-0CCC-DF46-B497-1B28E513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66E2-B546-1749-8B7C-CDD032CA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486E-1959-A24C-8407-0574635E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417A6-DD95-5F4C-81B7-8B90F84C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3FCC5-D304-C043-AB5B-2274A639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3DF01-343F-6D49-863C-C33B7E99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74CC0-BDE1-8142-9F42-59B2A8D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21DC-1379-2E49-9026-F5EB3719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6068F-8DDA-3B44-A228-0C7E67E2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AF63E-51D8-5B4A-9126-832F816C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5B52D-50B8-EC4E-A828-96BCF3004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5368-DF0A-7E4B-9ED7-05B1E5476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3E371-2977-F24C-AEC6-3394D0C1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34217-EE36-8248-A435-90D0FB81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C7BC7-82E8-504D-AE7F-5E843637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662A-F169-8641-8B9D-9632F2DC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B7903-78FA-F84C-B393-AA156895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E0ADE-EF3B-864A-B46C-AA26803B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AEEA0-EECD-054B-B032-C0CC4F82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7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C3BD3-E046-C74B-A54F-C00DB2A8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25C3A-4CD7-6048-A67D-46CF788D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03D35-B4FC-E94B-9D33-1602F381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C7E3-E94B-E24D-AC02-5C1A210D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A668B-DFBE-8240-9139-3E155A09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74BDD-29A6-3448-B7B2-5BA34EB6F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C3DFB-1D8A-124B-A11C-55443C83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20760-3B4F-714C-9F8D-EF46A30E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BEFE1-EFA2-164B-9F63-38C0F30B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3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7ED2-49AC-3E4E-9726-EB891DA2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E060B-2209-F24E-993F-193F95399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E951D-2198-8E4A-9218-A06C79F5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633EB-C30A-EB49-89FA-DF6B9DCB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7800C-5BE7-A64D-A99F-2F83B953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7A4F9-AA84-7048-874F-E117F644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C06FB-9012-F541-97E1-672DF404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6A19-1B54-6748-840E-168743D6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21BB4-7E63-8D49-AD93-6C13C79F7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0412-B6B9-EE43-96B4-A506556D1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3949-14B8-C148-B394-51B2545C0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27.0.0.1:888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A332-E685-5F46-9D5C-BE6C17C63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9FEC8-B65A-3C4A-95A8-264053ACF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3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E1A5-8E4F-4742-9EA1-8B9A2029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OSI and TCP/IP Protocol Stacks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7F988-087C-7442-9494-D5016BF8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socket = URL + port         </a:t>
            </a:r>
            <a:r>
              <a:rPr lang="en-US" dirty="0">
                <a:hlinkClick r:id="rId2"/>
              </a:rPr>
              <a:t>127.0.0.1:8080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AF51F5C-9F00-B74A-890C-EC0DAE773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3300"/>
            <a:ext cx="1778000" cy="4038600"/>
          </a:xfrm>
          <a:prstGeom prst="rect">
            <a:avLst/>
          </a:prstGeom>
        </p:spPr>
      </p:pic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3BFAE18-860B-1240-A898-B795392F9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00" y="2273300"/>
            <a:ext cx="1778000" cy="4038600"/>
          </a:xfrm>
          <a:prstGeom prst="rect">
            <a:avLst/>
          </a:prstGeom>
        </p:spPr>
      </p:pic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68B72C3-1B0A-5C41-B5D3-6F9C2A2AD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900" y="2624932"/>
            <a:ext cx="1905000" cy="3619500"/>
          </a:xfrm>
          <a:prstGeom prst="rect">
            <a:avLst/>
          </a:prstGeom>
        </p:spPr>
      </p:pic>
      <p:pic>
        <p:nvPicPr>
          <p:cNvPr id="13" name="Picture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5D262D7-0D0F-0D47-A7D7-99459206A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100" y="2624932"/>
            <a:ext cx="1905000" cy="3619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582553-48A5-E24E-9AC4-473720BD2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725" y="2968314"/>
            <a:ext cx="3130550" cy="5199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9414AF-77D7-9D46-9F57-A67C39CA5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800" y="4630956"/>
            <a:ext cx="2806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FAAA-038B-5E41-BD66-006AC7F4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365125"/>
            <a:ext cx="10515600" cy="1325563"/>
          </a:xfrm>
        </p:spPr>
        <p:txBody>
          <a:bodyPr/>
          <a:lstStyle/>
          <a:p>
            <a:r>
              <a:rPr lang="en-US" dirty="0"/>
              <a:t>Client Server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689CF-E519-1B4D-A137-C38101FB9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http://127.0.0.1:8880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3A5A6F4C-FA0E-A140-97C9-FAADD72A6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00" y="2607733"/>
            <a:ext cx="5327956" cy="35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37B8-E6C4-8144-9FC0-52F1AE93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Based Model -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A7E5-1DC9-144C-A8CF-B5628CB3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Distributed File System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932698F1-5441-5F4A-88F8-4311FB6BC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843" y="2154006"/>
            <a:ext cx="6295281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9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9C80-1EAE-7747-9906-809D5EA7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992C-E7F1-E54D-AB8C-FBD2A62A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Processes via a Scheduler</a:t>
            </a:r>
          </a:p>
          <a:p>
            <a:r>
              <a:rPr lang="en-US" dirty="0"/>
              <a:t>A File System – Hierarchy of Directories and Files</a:t>
            </a:r>
          </a:p>
          <a:p>
            <a:r>
              <a:rPr lang="en-US" dirty="0"/>
              <a:t>A Network Interface – To communicate with other machines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Applications – Browser and Shell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9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B3DF-C504-A043-A857-F326D7B3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7380460D-FA81-B244-BB34-49CC412C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758" y="1490133"/>
            <a:ext cx="7721042" cy="5022685"/>
          </a:xfrm>
        </p:spPr>
      </p:pic>
    </p:spTree>
    <p:extLst>
      <p:ext uri="{BB962C8B-B14F-4D97-AF65-F5344CB8AC3E}">
        <p14:creationId xmlns:p14="http://schemas.microsoft.com/office/powerpoint/2010/main" val="383936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1930-59D2-F940-BC1F-3477ABB4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System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E4B65FD-2C77-1F41-A939-2036E69CE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7291" y="1271986"/>
            <a:ext cx="3919242" cy="5220889"/>
          </a:xfrm>
        </p:spPr>
      </p:pic>
    </p:spTree>
    <p:extLst>
      <p:ext uri="{BB962C8B-B14F-4D97-AF65-F5344CB8AC3E}">
        <p14:creationId xmlns:p14="http://schemas.microsoft.com/office/powerpoint/2010/main" val="225151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6836-44F8-4949-BE52-5B02B63D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pic>
        <p:nvPicPr>
          <p:cNvPr id="5" name="Content Placeholder 4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23C49DA4-5B70-5844-8E47-CA0D78499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1389536"/>
            <a:ext cx="6971553" cy="4787428"/>
          </a:xfrm>
        </p:spPr>
      </p:pic>
    </p:spTree>
    <p:extLst>
      <p:ext uri="{BB962C8B-B14F-4D97-AF65-F5344CB8AC3E}">
        <p14:creationId xmlns:p14="http://schemas.microsoft.com/office/powerpoint/2010/main" val="231020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20FB-A916-CA4B-99C2-53FBAB40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E111-6936-7445-9C16-2BD01437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pwd</a:t>
            </a:r>
            <a:r>
              <a:rPr lang="en-US" dirty="0"/>
              <a:t> – current working directory</a:t>
            </a:r>
          </a:p>
          <a:p>
            <a:r>
              <a:rPr lang="en-US" dirty="0"/>
              <a:t> cd     - change directory</a:t>
            </a:r>
          </a:p>
          <a:p>
            <a:r>
              <a:rPr lang="en-US" dirty="0"/>
              <a:t> absolute path</a:t>
            </a:r>
          </a:p>
          <a:p>
            <a:r>
              <a:rPr lang="en-US" dirty="0"/>
              <a:t>          cd /Users/</a:t>
            </a:r>
            <a:r>
              <a:rPr lang="en-US" dirty="0" err="1"/>
              <a:t>user_name</a:t>
            </a:r>
            <a:r>
              <a:rPr lang="en-US" dirty="0"/>
              <a:t>/</a:t>
            </a:r>
            <a:r>
              <a:rPr lang="en-US" dirty="0" err="1"/>
              <a:t>directory_name</a:t>
            </a:r>
            <a:endParaRPr lang="en-US" dirty="0"/>
          </a:p>
          <a:p>
            <a:r>
              <a:rPr lang="en-US" dirty="0"/>
              <a:t> relative path </a:t>
            </a:r>
          </a:p>
          <a:p>
            <a:r>
              <a:rPr lang="en-US" dirty="0"/>
              <a:t>         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mydir</a:t>
            </a:r>
            <a:endParaRPr lang="en-US" dirty="0"/>
          </a:p>
          <a:p>
            <a:r>
              <a:rPr lang="en-US" dirty="0"/>
              <a:t>          cd  </a:t>
            </a:r>
            <a:r>
              <a:rPr lang="en-US" dirty="0" err="1"/>
              <a:t>mydir</a:t>
            </a:r>
            <a:endParaRPr lang="en-US" dirty="0"/>
          </a:p>
          <a:p>
            <a:r>
              <a:rPr lang="en-US" dirty="0"/>
              <a:t>          cd ..       // go up one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5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3815-C960-1642-97EA-8EEA17CF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6478-C1CD-2D4E-A880-54CCE45F6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file   </a:t>
            </a:r>
          </a:p>
          <a:p>
            <a:r>
              <a:rPr lang="en-US" dirty="0"/>
              <a:t>Copy a file     </a:t>
            </a:r>
          </a:p>
          <a:p>
            <a:r>
              <a:rPr lang="en-US" dirty="0"/>
              <a:t>        </a:t>
            </a:r>
            <a:r>
              <a:rPr lang="en-US" dirty="0" err="1"/>
              <a:t>cp</a:t>
            </a:r>
            <a:r>
              <a:rPr lang="en-US" dirty="0"/>
              <a:t> file1 file2</a:t>
            </a:r>
          </a:p>
          <a:p>
            <a:r>
              <a:rPr lang="en-US" dirty="0"/>
              <a:t>Move a file</a:t>
            </a:r>
          </a:p>
          <a:p>
            <a:r>
              <a:rPr lang="en-US" dirty="0"/>
              <a:t>        mv file1 file2</a:t>
            </a:r>
          </a:p>
          <a:p>
            <a:r>
              <a:rPr lang="en-US" dirty="0"/>
              <a:t>Remove a file</a:t>
            </a:r>
          </a:p>
          <a:p>
            <a:r>
              <a:rPr lang="en-US" dirty="0"/>
              <a:t>         </a:t>
            </a:r>
            <a:r>
              <a:rPr lang="en-US" dirty="0" err="1"/>
              <a:t>rm</a:t>
            </a:r>
            <a:r>
              <a:rPr lang="en-US" dirty="0"/>
              <a:t> file</a:t>
            </a:r>
          </a:p>
          <a:p>
            <a:r>
              <a:rPr lang="en-US" dirty="0"/>
              <a:t> Remove a directory and all of it contents</a:t>
            </a:r>
          </a:p>
          <a:p>
            <a:r>
              <a:rPr lang="en-US" dirty="0"/>
              <a:t>         </a:t>
            </a:r>
            <a:r>
              <a:rPr lang="en-US" dirty="0" err="1"/>
              <a:t>rm</a:t>
            </a:r>
            <a:r>
              <a:rPr lang="en-US" dirty="0"/>
              <a:t>  –</a:t>
            </a:r>
            <a:r>
              <a:rPr lang="en-US" dirty="0" err="1"/>
              <a:t>rf</a:t>
            </a:r>
            <a:r>
              <a:rPr lang="en-US" dirty="0"/>
              <a:t>  </a:t>
            </a:r>
            <a:r>
              <a:rPr lang="en-US" dirty="0" err="1"/>
              <a:t>dir_name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5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7627-B132-D740-AF23-FBEC03D7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EFD2-7289-4948-B709-5D851BB9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Distributed system</a:t>
            </a:r>
            <a:r>
              <a:rPr lang="en-US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is collection of loosely coupled processors interconnected by a communications network</a:t>
            </a:r>
          </a:p>
          <a:p>
            <a:r>
              <a:rPr lang="en-US" dirty="0">
                <a:solidFill>
                  <a:prstClr val="black"/>
                </a:solidFill>
                <a:ea typeface="ＭＳ Ｐゴシック" charset="0"/>
              </a:rPr>
              <a:t>Processors variously called </a:t>
            </a:r>
            <a:r>
              <a:rPr lang="en-US" b="1" i="1" dirty="0">
                <a:solidFill>
                  <a:prstClr val="black"/>
                </a:solidFill>
                <a:ea typeface="ＭＳ Ｐゴシック" charset="0"/>
              </a:rPr>
              <a:t>nodes, computers, machines, hosts</a:t>
            </a:r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  <a:ea typeface="ＭＳ Ｐゴシック" charset="0"/>
              </a:rPr>
              <a:t>  </a:t>
            </a:r>
            <a:endParaRPr lang="en-US" b="1" i="1" dirty="0">
              <a:solidFill>
                <a:prstClr val="black"/>
              </a:solidFill>
              <a:ea typeface="ＭＳ Ｐゴシック" charset="0"/>
            </a:endParaRPr>
          </a:p>
          <a:p>
            <a:endParaRPr lang="en-US" sz="900" dirty="0">
              <a:ea typeface="ＭＳ Ｐゴシック" charset="0"/>
            </a:endParaRPr>
          </a:p>
          <a:p>
            <a:endParaRPr lang="en-US" b="1" dirty="0">
              <a:solidFill>
                <a:srgbClr val="3366FF"/>
              </a:solidFill>
              <a:ea typeface="ＭＳ Ｐゴシック" charset="0"/>
            </a:endParaRPr>
          </a:p>
        </p:txBody>
      </p:sp>
      <p:pic>
        <p:nvPicPr>
          <p:cNvPr id="4" name="Picture 1" descr="17_01.pdf">
            <a:extLst>
              <a:ext uri="{FF2B5EF4-FFF2-40B4-BE49-F238E27FC236}">
                <a16:creationId xmlns:a16="http://schemas.microsoft.com/office/drawing/2014/main" id="{6432047D-3998-4444-9DFA-676DA8EA9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76" y="3686175"/>
            <a:ext cx="4073525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78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3F01-2415-9544-9D9D-F79446AB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3258-FCE3-D74E-B3EF-FFA2107D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ip</a:t>
            </a:r>
            <a:r>
              <a:rPr lang="en-US" dirty="0"/>
              <a:t>  http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kristen.cs.cu.edu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you can transfer files, get to a bash prompt,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9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212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Operating Systems</vt:lpstr>
      <vt:lpstr>PowerPoint Presentation</vt:lpstr>
      <vt:lpstr>Linux </vt:lpstr>
      <vt:lpstr>Linux System</vt:lpstr>
      <vt:lpstr>File System</vt:lpstr>
      <vt:lpstr>Traversing Directory Structure</vt:lpstr>
      <vt:lpstr>File Operations</vt:lpstr>
      <vt:lpstr>Distributed Systems</vt:lpstr>
      <vt:lpstr>Communication between nodes</vt:lpstr>
      <vt:lpstr>The OSI and TCP/IP Protocol Stacks</vt:lpstr>
      <vt:lpstr>Client Server Model</vt:lpstr>
      <vt:lpstr>Cluster Based Model - Hadoop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Marilyn Waldman</dc:creator>
  <cp:lastModifiedBy>Marilyn Waldman</cp:lastModifiedBy>
  <cp:revision>7</cp:revision>
  <dcterms:created xsi:type="dcterms:W3CDTF">2019-01-01T20:13:47Z</dcterms:created>
  <dcterms:modified xsi:type="dcterms:W3CDTF">2019-01-01T21:18:59Z</dcterms:modified>
</cp:coreProperties>
</file>