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59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>
        <p:scale>
          <a:sx n="97" d="100"/>
          <a:sy n="97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3CA-4F60-5E4D-9CF8-58F0D977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D4BEB-B22F-2546-8771-987E1DC3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7BAD-692F-DA40-AA5D-0E01D4F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FC09-AC22-F045-8D27-DE2A092E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7DA9-0747-8848-A25F-6768658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8140-C9CD-EE44-A3B9-9F9964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F297-9FD9-D543-A346-A90D206C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3E0F-9E50-7843-9BDA-98F64A19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D2D1-8A7A-0D4E-8592-A4DE1C35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BD1D-2AA8-E44B-8594-A5D3D266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B56FB-6DE2-D74C-81BB-D9C4F55ED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A6D-9184-9E45-B96D-4B028EE5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470A-D107-3541-BFA5-31965D7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4B5-67CD-3144-B6C0-81E9D617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7D90-8F1F-4048-BB2C-22E1D1F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8868-7A49-2342-98C1-19C2EA0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F914-197D-2846-9DA9-12E59F8D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6459-D94F-A74C-B465-3F844C4C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A7BA-EB6C-DE49-8824-9C71D74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01A6-BCAA-504E-B55C-01C6972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328-34D6-1E43-B4A7-00D1FB78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BCA20-D041-8D43-9AEF-22B20E47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CB88-40BB-A444-AA94-1C4C9133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B597-BC9A-9E46-A30E-6E8EBEF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165C-643A-9040-B1AE-9882DC7B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D9D-4DC7-A34B-AFBE-5A66A1E8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46E8-DA68-9F44-A405-4BF84308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2FFD-08D5-6140-8931-3F7180EB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7AB9-525B-A043-8C22-8F2ACD6F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B4A4-672F-594F-B80E-37C9CE2C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A587-41BD-694E-B97B-5EEFC66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0B89-66A6-9740-9A81-BAEB3315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70AB-8CF7-F845-A035-D83425CA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05F6-B9F5-A442-B286-314F0384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D84BD-75E7-EB47-901C-5BCCEDE04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C03AC-E5CC-1043-84E9-515C86B6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900C0-5A50-7847-ACA1-1B167EF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2BB9F-A37D-074D-B9E3-4409822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6212-45B8-214B-9FF3-075BEC43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657-6101-854D-B66F-5B9EE781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1954D-1149-AF46-9ECF-2F01CB4B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5CDA-1DB5-5C4C-94F7-BEAB19B4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D90B-DAC2-3941-9ABC-AEF19F0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79B7-997A-EF46-8230-5BAF18AA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C4627-1041-6D48-82D5-31D5277C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59A3-AB14-3C4C-970C-D5C7124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68E8-D8DC-6D42-9DD4-748EA0D9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7616-05C9-9844-AF7E-CF6F9812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2B43-AFF3-8F46-B528-0BD0816D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4D8A-0D58-1449-A967-EA8F63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AD4E-9CE0-DE4D-B33B-3FE8BF1F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98B7-57C6-A345-A695-79720B2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B352-5D35-E949-8053-C1152E8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D892A-EAF4-F14E-B7F2-70B0EA66A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377B-0591-444C-8AF7-B3459F75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8D6B-8D27-E148-8A7F-EAFFBEA9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2A6B-9067-3847-9F80-FC38EFC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879A-FC68-E446-9733-6C6F5A6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C7E3D-4774-3A45-9A24-3A52D02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A800-5093-5340-A17B-8A67691C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7D14-8ED8-DE47-A87C-2E568ED5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BF9D-5D58-D343-86B1-2A78E149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6FC6-C2B8-7346-8129-0613B165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ci.stanford.edu/courses/cs448g/a2/files/map_reduce_tutoria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89D4-3DA3-1249-A54A-341651690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F845-B2AE-604A-9FD5-90A4B67B2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2B03-084E-BA40-9020-213AA57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88AA-3210-904A-AAB3-862390CC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machine goes down, simply start a new one</a:t>
            </a:r>
          </a:p>
        </p:txBody>
      </p:sp>
    </p:spTree>
    <p:extLst>
      <p:ext uri="{BB962C8B-B14F-4D97-AF65-F5344CB8AC3E}">
        <p14:creationId xmlns:p14="http://schemas.microsoft.com/office/powerpoint/2010/main" val="35611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2A66-E1CF-374A-9D3C-453871B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C0BD-9B00-724D-A04D-877A56BA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92" y="1955525"/>
            <a:ext cx="10515600" cy="4374668"/>
          </a:xfrm>
        </p:spPr>
        <p:txBody>
          <a:bodyPr/>
          <a:lstStyle/>
          <a:p>
            <a:r>
              <a:rPr lang="en-US" dirty="0"/>
              <a:t>Programming Model for parallel computation</a:t>
            </a:r>
          </a:p>
          <a:p>
            <a:r>
              <a:rPr lang="en-US" dirty="0"/>
              <a:t>Execution environment </a:t>
            </a:r>
          </a:p>
          <a:p>
            <a:r>
              <a:rPr lang="en-US" dirty="0"/>
              <a:t>Software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16CA0D17-29E3-4B42-A70B-8F3E06E9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65" y="437356"/>
            <a:ext cx="340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D28-B317-1541-B6E9-48BD6EDB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1CA3-D541-9745-A425-58254B79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Distributed Storage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Analytics</a:t>
            </a:r>
          </a:p>
        </p:txBody>
      </p:sp>
      <p:pic>
        <p:nvPicPr>
          <p:cNvPr id="5" name="Picture 4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63F6A7A8-1045-6545-B6A6-C1A032F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81" y="2364685"/>
            <a:ext cx="34036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BB262-DBF3-BB45-8A31-DCA6A47E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2517103"/>
            <a:ext cx="1231715" cy="38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B283-C7E7-5547-B7F2-774A9619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47170-44BD-C142-BDD0-4316D16F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690688"/>
            <a:ext cx="6546574" cy="4489079"/>
          </a:xfrm>
        </p:spPr>
      </p:pic>
    </p:spTree>
    <p:extLst>
      <p:ext uri="{BB962C8B-B14F-4D97-AF65-F5344CB8AC3E}">
        <p14:creationId xmlns:p14="http://schemas.microsoft.com/office/powerpoint/2010/main" val="169840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62D-4C26-ED45-862C-C7D46764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7E6-8AF3-9842-BD63-B8E9B28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Developed at Google</a:t>
            </a:r>
          </a:p>
          <a:p>
            <a:endParaRPr lang="en-US" dirty="0"/>
          </a:p>
          <a:p>
            <a:r>
              <a:rPr lang="en-US" dirty="0"/>
              <a:t>Storage – Apache Hadoop – open source</a:t>
            </a:r>
          </a:p>
          <a:p>
            <a:r>
              <a:rPr lang="en-US" dirty="0"/>
              <a:t>Programming Abstraction – Map and Reduce</a:t>
            </a:r>
          </a:p>
          <a:p>
            <a:pPr lvl="1"/>
            <a:r>
              <a:rPr lang="en-US" dirty="0"/>
              <a:t>  Take functions to the data</a:t>
            </a:r>
          </a:p>
          <a:p>
            <a:pPr lvl="1"/>
            <a:r>
              <a:rPr lang="en-US" dirty="0"/>
              <a:t>  Limited computations - aggregations</a:t>
            </a:r>
          </a:p>
          <a:p>
            <a:pPr lvl="1"/>
            <a:r>
              <a:rPr lang="en-US" dirty="0"/>
              <a:t>  Supports scalable, fault tolerant system</a:t>
            </a:r>
          </a:p>
          <a:p>
            <a:r>
              <a:rPr lang="en-US" dirty="0"/>
              <a:t>Fundamental Pattern - Aggregations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64D5-BE50-A649-A915-BDA3632A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1B8D-1640-E24E-82B9-467C3135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GroupBy</a:t>
            </a:r>
            <a:r>
              <a:rPr lang="en-US" sz="1800" dirty="0"/>
              <a:t> – Scatter/Gather</a:t>
            </a:r>
          </a:p>
          <a:p>
            <a:r>
              <a:rPr lang="en-US" sz="1600" dirty="0"/>
              <a:t>Sum, Mean, Count, </a:t>
            </a:r>
            <a:r>
              <a:rPr lang="en-US" sz="1600" dirty="0" err="1"/>
              <a:t>StdDev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picture containing iPod, vector graphics&#13;&#10;&#13;&#10;Description automatically generated">
            <a:extLst>
              <a:ext uri="{FF2B5EF4-FFF2-40B4-BE49-F238E27FC236}">
                <a16:creationId xmlns:a16="http://schemas.microsoft.com/office/drawing/2014/main" id="{19C19734-98CD-D048-8EB1-6A87BD1C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2724772"/>
            <a:ext cx="6069966" cy="3452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29995-B484-B746-9094-B714079F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6" y="3651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A02-9568-DC49-830A-F54D2702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Abstraction [</a:t>
            </a:r>
            <a:r>
              <a:rPr lang="en-US" sz="2800" dirty="0">
                <a:hlinkClick r:id="rId2"/>
              </a:rPr>
              <a:t>Diana MacLean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07CDE2EC-43A9-4841-8D0D-305C7190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10749"/>
            <a:ext cx="9876704" cy="4598677"/>
          </a:xfrm>
        </p:spPr>
      </p:pic>
    </p:spTree>
    <p:extLst>
      <p:ext uri="{BB962C8B-B14F-4D97-AF65-F5344CB8AC3E}">
        <p14:creationId xmlns:p14="http://schemas.microsoft.com/office/powerpoint/2010/main" val="196128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6F2D-D83F-BD40-BBE0-0E174AF1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Key Value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4ED5-7D04-7E4B-96DA-6BBCEF1B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based on Key Values</a:t>
            </a:r>
          </a:p>
          <a:p>
            <a:r>
              <a:rPr lang="en-US" dirty="0"/>
              <a:t>Bucket determined by a hashing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hash = f(key)  - determines bucket for the shuffle</a:t>
            </a:r>
          </a:p>
        </p:txBody>
      </p:sp>
    </p:spTree>
    <p:extLst>
      <p:ext uri="{BB962C8B-B14F-4D97-AF65-F5344CB8AC3E}">
        <p14:creationId xmlns:p14="http://schemas.microsoft.com/office/powerpoint/2010/main" val="374513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9D2E-4181-8B4F-9250-8CCD41F0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B60AB98-63D8-CC4C-BDFB-8A78EDB7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5" y="1690688"/>
            <a:ext cx="5698435" cy="4910114"/>
          </a:xfrm>
        </p:spPr>
      </p:pic>
    </p:spTree>
    <p:extLst>
      <p:ext uri="{BB962C8B-B14F-4D97-AF65-F5344CB8AC3E}">
        <p14:creationId xmlns:p14="http://schemas.microsoft.com/office/powerpoint/2010/main" val="258381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130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MapReduce</vt:lpstr>
      <vt:lpstr>PowerPoint Presentation</vt:lpstr>
      <vt:lpstr>What is Hadoop MapReduce</vt:lpstr>
      <vt:lpstr>Distributed File System</vt:lpstr>
      <vt:lpstr>Computation</vt:lpstr>
      <vt:lpstr>Aggregation Statistics</vt:lpstr>
      <vt:lpstr>MapReduce Abstraction [Diana MacLean]</vt:lpstr>
      <vt:lpstr>Importance of Key Value Abstraction</vt:lpstr>
      <vt:lpstr>Mappers and Reducers</vt:lpstr>
      <vt:lpstr>Fault Tolerance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MapReduce</dc:title>
  <dc:creator>Marilyn Waldman</dc:creator>
  <cp:lastModifiedBy>Marilyn Waldman</cp:lastModifiedBy>
  <cp:revision>10</cp:revision>
  <cp:lastPrinted>2019-01-03T22:56:04Z</cp:lastPrinted>
  <dcterms:created xsi:type="dcterms:W3CDTF">2019-01-03T18:09:33Z</dcterms:created>
  <dcterms:modified xsi:type="dcterms:W3CDTF">2019-01-04T19:40:53Z</dcterms:modified>
</cp:coreProperties>
</file>