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BBBC-8731-CB46-B573-11F0D7575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1B42F-6662-7A43-9542-919A1A1A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D5A02-B767-BB40-8B51-D999781D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5993-9819-DC47-B708-71AD93EF5269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800F3-F26C-7A41-A4E9-EEE60B94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21821-7623-DB49-8B9F-84C1093C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F9FF-0885-314E-A959-083AD8C8B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8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25B4-028E-D74A-82F1-560D85AB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77574-B244-BB45-A747-C6F91F04F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323F2-3FDE-2D49-BD45-561E8484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5993-9819-DC47-B708-71AD93EF5269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E25BD-21E6-214E-AE91-10401CF7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20EEE-1253-AE42-A40A-C824CDA8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F9FF-0885-314E-A959-083AD8C8B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3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BEE55-561A-EA45-A2F9-D0CD0E451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0F307-4FFE-3F44-80CC-BBEFB5234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6D009-7F40-AF40-BFF7-F0872F5B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5993-9819-DC47-B708-71AD93EF5269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39BB-4688-AB40-A522-7E4D16EB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C4F05-0B87-6F4A-8ABB-915B184E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F9FF-0885-314E-A959-083AD8C8B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F584-B03C-2049-AA74-25A5AE1B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33F3-833C-1C47-9CFC-69DC2798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2E087-B3E0-884A-8749-C606726E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5993-9819-DC47-B708-71AD93EF5269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E589B-4948-944C-A0C5-D3E83AC8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0E7B-323D-AF41-82A4-65FB826A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F9FF-0885-314E-A959-083AD8C8B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E4A1-3B17-FD41-B241-5F740004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E529F-EF1C-484D-A766-B59408AA0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0F6AB-A4FE-704C-A20A-F08D3577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5993-9819-DC47-B708-71AD93EF5269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D1DB-2ED5-4342-8438-47105932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F155E-811B-044D-BB15-8DF1B36B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F9FF-0885-314E-A959-083AD8C8B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D052-B273-AA4F-8BD2-74390F7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A488-8313-D64A-BE7D-E9E5BFA11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346E6-BF78-7448-9B42-8171A4A61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34C0A-524A-904C-B76F-61245546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5993-9819-DC47-B708-71AD93EF5269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4C464-6DD4-6246-B81B-1649AABB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A1109-EE92-894A-9A09-50442B22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F9FF-0885-314E-A959-083AD8C8B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9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1D08-129B-1747-A324-246BE47D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26DF7-090F-3142-8095-F1526FA42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0481A-42E2-3843-8E72-74E4BFC59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7FDD9-8A08-D54A-9842-636CE7639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456B9-1CFE-E048-A3C3-747F89313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13166-8A25-064C-BA2F-1D04B9AA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5993-9819-DC47-B708-71AD93EF5269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830E1-EEFD-D446-8906-867906C8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CAC41-8455-8E4F-9C44-9D33FB4B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F9FF-0885-314E-A959-083AD8C8B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7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62D2-42A8-E049-AA5A-446E1437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26595-CF7B-BE48-BD25-AC190FE8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5993-9819-DC47-B708-71AD93EF5269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DBFF8-DF3E-9B45-A9A2-174CE3EE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3ACD9-0B3D-4D41-9F1B-21B358FD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F9FF-0885-314E-A959-083AD8C8B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8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A27BC-BA95-1346-945D-301C0A74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5993-9819-DC47-B708-71AD93EF5269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A56DB-8F4F-AC45-8B00-0A35D810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356AB-E4DD-814B-B4FE-FA114D4B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F9FF-0885-314E-A959-083AD8C8B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5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841F-FD70-C749-9F6A-F54433F5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99B76-44BF-1644-B6BE-3D0DB87B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CBBE3-E1D3-CF4E-AC23-9D65B930A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05FFA-6444-3045-8528-1AD198CE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5993-9819-DC47-B708-71AD93EF5269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79A54-E9A5-AC46-98CF-B4C06DE4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58160-4AD4-2C4D-865D-3F9B9ADE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F9FF-0885-314E-A959-083AD8C8B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F3F7-3E54-6941-85CB-766D8C48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C4325-919E-7348-9D3C-D89BCD45A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6405D-6258-2943-8E00-7EE077DAF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CDF75-17D7-F64A-A33A-50C2D4ED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5993-9819-DC47-B708-71AD93EF5269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D63B1-13EE-0F4E-9D4B-4B8C4D85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AF334-2D4E-6F44-B13E-AA351099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F9FF-0885-314E-A959-083AD8C8B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6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7657D-E0DA-1B46-BB83-6EB201E2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E87E-774E-1A4D-AE5E-EF0EB810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9E23A-8752-DA4C-8722-F6C4DBB65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5993-9819-DC47-B708-71AD93EF5269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08B8-8465-3843-8772-C735A7D23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1E8F-E60B-2544-AE28-0F120983A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F9FF-0885-314E-A959-083AD8C8B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1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C8D1-B9EE-144C-BE88-84142F9CE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7009E-D85D-8C48-A4A7-AED466371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7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A5B7-188C-F646-8781-B01D715A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161C-25A9-A84A-A63E-93B7A214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Form:</a:t>
            </a:r>
          </a:p>
          <a:p>
            <a:pPr marL="0" indent="0">
              <a:buNone/>
            </a:pPr>
            <a:r>
              <a:rPr lang="en-US" dirty="0"/>
              <a:t>         reduce(function(</a:t>
            </a:r>
            <a:r>
              <a:rPr lang="en-US" dirty="0" err="1"/>
              <a:t>x,y</a:t>
            </a:r>
            <a:r>
              <a:rPr lang="en-US" dirty="0"/>
              <a:t>), list)</a:t>
            </a:r>
          </a:p>
          <a:p>
            <a:pPr marL="0" indent="0">
              <a:buNone/>
            </a:pPr>
            <a:r>
              <a:rPr lang="en-US" dirty="0"/>
              <a:t>         where f(x, y) is a function of two arguments and returns a 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5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8D05-DAC4-4A4B-B03E-19E14A92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F16F-8DAE-FB44-A417-5CDC998F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reduce(lambda </a:t>
            </a:r>
            <a:r>
              <a:rPr lang="es-ES" dirty="0" err="1"/>
              <a:t>x,y</a:t>
            </a:r>
            <a:r>
              <a:rPr lang="es-ES" dirty="0"/>
              <a:t>: </a:t>
            </a:r>
            <a:r>
              <a:rPr lang="es-ES" dirty="0" err="1"/>
              <a:t>x+y</a:t>
            </a:r>
            <a:r>
              <a:rPr lang="es-ES" dirty="0"/>
              <a:t>, [47,11,42,13])</a:t>
            </a:r>
          </a:p>
          <a:p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66DED-2895-FE40-A3F5-70C6C101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434" y="2699544"/>
            <a:ext cx="4699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1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6CD3-D2EB-3840-A9A5-915A76DE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3948896-77C2-4545-BBE5-99F4C9431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328" y="1913467"/>
            <a:ext cx="8562726" cy="4013200"/>
          </a:xfrm>
        </p:spPr>
      </p:pic>
    </p:spTree>
    <p:extLst>
      <p:ext uri="{BB962C8B-B14F-4D97-AF65-F5344CB8AC3E}">
        <p14:creationId xmlns:p14="http://schemas.microsoft.com/office/powerpoint/2010/main" val="387253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85C0-9E6F-604C-98B8-59B3C05A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58BAEAA-6262-2441-8C1D-973125CF2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74" y="2436416"/>
            <a:ext cx="11610452" cy="2350294"/>
          </a:xfrm>
        </p:spPr>
      </p:pic>
    </p:spTree>
    <p:extLst>
      <p:ext uri="{BB962C8B-B14F-4D97-AF65-F5344CB8AC3E}">
        <p14:creationId xmlns:p14="http://schemas.microsoft.com/office/powerpoint/2010/main" val="3286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Reduce</vt:lpstr>
      <vt:lpstr>Reduce</vt:lpstr>
      <vt:lpstr>PowerPoint Presentation</vt:lpstr>
      <vt:lpstr>Example</vt:lpstr>
      <vt:lpstr>Another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Marilyn Waldman</dc:creator>
  <cp:lastModifiedBy>Marilyn Waldman</cp:lastModifiedBy>
  <cp:revision>3</cp:revision>
  <dcterms:created xsi:type="dcterms:W3CDTF">2018-12-30T00:35:34Z</dcterms:created>
  <dcterms:modified xsi:type="dcterms:W3CDTF">2018-12-30T00:44:47Z</dcterms:modified>
</cp:coreProperties>
</file>