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32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2441-AB1A-8F4B-9918-38C28AE2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497FB-C4DB-1C47-BA09-7B422B0B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E0F4-BF43-AC4E-9B56-32CA6E40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FF5D-9F45-ED44-991A-7110822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6544-6844-FB4C-A242-8E044361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3E69-3B7A-8D4D-9806-DE771230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79443-E6DD-AC46-A6A2-CC4FFB8E7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BFF9-6A2E-C644-8A35-27CF947B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BCDD-251C-7349-A07E-BF6136C8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A654-B1A4-4D4A-BCD5-11986D7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E39E1-5AC0-F040-9F47-E0760437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0AD5E-82AE-9546-A18C-89DFD0AEE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13C4-6D71-E049-8FA4-FE50B35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FAEA-DEB1-E445-96E1-797E8C7B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A79-62AD-1A48-A7B2-F8792879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21BB-88C7-DC49-87DD-CDD33334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EF86-D604-C34F-9C05-44F4A7E5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9FA1-2DEA-9C4C-BC49-CF570CF4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3B8D-ABE8-6140-A6AA-04DE82D7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8431-4CA2-1748-8B38-DA81ABE0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1938-2972-CB4B-9C22-F651B30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8D16-F65B-B44A-9B49-1479E190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FA21-9C12-B343-960E-1CDBD83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1193-4AF4-114B-A83C-F384721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F991-51C5-B34F-9CB8-53B9AC3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8F6F-D96B-7741-844B-11D3EE7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AF42-8E7E-C246-B506-A678B2BA4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987D2-B132-A743-B0A7-FC931545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2C3E7-C585-4344-A5C5-E0F7DA9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8C08-9EDF-9941-99C1-1D9D5AE0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D7A9-3CCD-F141-867C-BC6DB98F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F925-08AD-824B-AC52-ED9B85A4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E9423-6EA2-8143-B46B-399D9F45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23C29-3EB4-614F-9591-59EB2C12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9DF0D-2746-E24A-8BE3-3E602CAD0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C564B-21FF-C643-8DF1-ACDC588D3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61905-D10B-AE4D-A608-EA363086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790B7-3878-D54B-BAB7-3E02685B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40CD9-7465-A34B-B8FC-EE860D9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8843-C4E2-3647-AAC3-450BD996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1E98-1C59-5648-9C3C-ABD2ADD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D0A9C-386D-D948-BA16-5CBE9200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D0F9D-FA03-D741-A983-57C62EA0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6AD-6656-AE4B-95CF-BF9D1145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A4314-22D3-CB42-B4B1-A6C4EF6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FA99-CCC0-7544-8102-CDB84F2F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7B8-B9B6-FF4A-9F8F-18B99CC8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5F58-F753-0343-85AC-9559C4A7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6B7A-89B6-C74F-B25D-C18E32DC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4235C-71B4-E94C-800F-4FC4460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E0D7-7A2B-9844-A3DB-6ECBE177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2D10E-5065-BF41-8B97-A14EFAEA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6C46-5C81-9242-A48C-1BB8869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A370-A2CF-A645-BB9B-B7779F4C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3DAA3-30A5-6B41-A766-88117E25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F8DA-011E-9641-B9F5-3B63B317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3152-BCE7-9348-9449-DD85BD2D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12C4-5A36-BA43-89C8-F4C86F73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5D04E-4200-0141-9AE3-1B92D29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19B1-22BD-5644-99D7-ABB5E93B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68EF-548F-BA49-B1C6-6B61DB51B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9B97-E0A9-7344-8EC5-BF412900EFE1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2A76-F413-874C-B5C2-1872E533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EA7D-44DE-3744-A829-1BD3F2699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0375-E3FA-224F-9107-1552FD1A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3B5C-242C-A547-A5B7-20259BC45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BCE03-A0EC-A64D-B3DE-47BFB1671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D3DD-DC3B-4743-8611-1B7E42E0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and Lambda Expressions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699B56A-8AF3-F348-B155-89F71DDC3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49" y="1830014"/>
            <a:ext cx="8075084" cy="3957748"/>
          </a:xfrm>
        </p:spPr>
      </p:pic>
    </p:spTree>
    <p:extLst>
      <p:ext uri="{BB962C8B-B14F-4D97-AF65-F5344CB8AC3E}">
        <p14:creationId xmlns:p14="http://schemas.microsoft.com/office/powerpoint/2010/main" val="96711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DE8E-2994-AB4E-9BC9-08E2F103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and String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6301-0484-A645-B097-C78E69F5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Replacement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05092CF-35E0-DD45-9756-E01F4806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7" y="2537882"/>
            <a:ext cx="11160346" cy="26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376-BACD-2242-B8C8-635BAAB9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01CB-6443-6945-AD7A-D3E16C34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parse text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EBDEC98-2697-DF41-8127-B64049BA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6" y="2827866"/>
            <a:ext cx="7341335" cy="26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5B7E-D76B-6A45-B519-2631331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vs 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DDD3-DA4A-E249-9D8E-2281EE2E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have the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lambda arg1, arg2, ...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argN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: expression using arguments</a:t>
            </a:r>
          </a:p>
          <a:p>
            <a:pPr marL="0" indent="0">
              <a:buNone/>
            </a:pP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b="1" i="1" dirty="0"/>
              <a:t>Ex : </a:t>
            </a:r>
            <a:r>
              <a:rPr lang="es-ES" b="1" i="1" dirty="0"/>
              <a:t>lambda x, y: x + 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554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B97D-AD0F-8846-AD88-8902EBCD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4517-B439-ED44-9676-49176607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3F2E-DEBD-AF44-86EA-70AE4DFA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03C-3895-4B48-B802-6A3AB332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They return a function or expression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That you can evaluate</a:t>
            </a:r>
          </a:p>
          <a:p>
            <a:pPr marL="0" indent="0">
              <a:buNone/>
            </a:pP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8C2C99A-85B9-8946-9F90-CE70566A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67" y="2230890"/>
            <a:ext cx="5786966" cy="36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8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9ED5-7DE5-A343-B368-A1A8886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Lambda to 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DC9F-B177-B147-BC46-91070299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lambda</a:t>
            </a:r>
            <a:r>
              <a:rPr lang="en-US" dirty="0"/>
              <a:t> do the same thing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24D4AAD-0522-094F-85F3-6A6AF229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8" y="2614114"/>
            <a:ext cx="5401993" cy="29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6833-7667-B749-B204-45175436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Def and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A079-6C68-9249-A032-6EDAA468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can contain multiple statements in a block of code</a:t>
            </a:r>
          </a:p>
          <a:p>
            <a:r>
              <a:rPr lang="en-US" dirty="0"/>
              <a:t>Lambda is a one-liner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5FB5F7A-64E7-294E-A3D8-9546161C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10681"/>
            <a:ext cx="6190565" cy="40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0256-EA7D-CA49-9C83-98DD5C2A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cannot use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0DED-086F-7342-ACD9-831B4DD8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cannot check exceptions with lambda expressions.  Example divide by zero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06EFB6E-C089-5B44-8BF4-3D59964B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2246093"/>
            <a:ext cx="6333067" cy="39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D86C-FD04-004A-9E99-D0C4310C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Def if exceptions are possible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C64E3B-343F-4A47-9A75-19B06F05C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165" y="2034149"/>
            <a:ext cx="6997701" cy="3882595"/>
          </a:xfrm>
        </p:spPr>
      </p:pic>
    </p:spTree>
    <p:extLst>
      <p:ext uri="{BB962C8B-B14F-4D97-AF65-F5344CB8AC3E}">
        <p14:creationId xmlns:p14="http://schemas.microsoft.com/office/powerpoint/2010/main" val="403343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E63-8EF4-B847-B973-F9804CFD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tuples?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4606-9816-8C4A-BB36-02710810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declare them and how to access their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3960C8F-9CD5-2E42-8F5E-065B7EED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3" y="2602652"/>
            <a:ext cx="3725334" cy="32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135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Lambda Expressions</vt:lpstr>
      <vt:lpstr>Lambda Expressions vs DEF</vt:lpstr>
      <vt:lpstr>Lambda Expression</vt:lpstr>
      <vt:lpstr>Lambda Expressions</vt:lpstr>
      <vt:lpstr>Compare Lambda to Def</vt:lpstr>
      <vt:lpstr>Compare Def and Lambda</vt:lpstr>
      <vt:lpstr>When you cannot use lambda</vt:lpstr>
      <vt:lpstr>Use a Def if exceptions are possible</vt:lpstr>
      <vt:lpstr>What are tuples?</vt:lpstr>
      <vt:lpstr>Tuples and Lambda Expressions</vt:lpstr>
      <vt:lpstr>Lambda Expressions and String Type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</dc:title>
  <dc:creator>Marilyn Waldman</dc:creator>
  <cp:lastModifiedBy>Marilyn Waldman</cp:lastModifiedBy>
  <cp:revision>4</cp:revision>
  <dcterms:created xsi:type="dcterms:W3CDTF">2018-12-29T21:44:49Z</dcterms:created>
  <dcterms:modified xsi:type="dcterms:W3CDTF">2018-12-29T22:17:11Z</dcterms:modified>
</cp:coreProperties>
</file>