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90"/>
  </p:normalViewPr>
  <p:slideViewPr>
    <p:cSldViewPr snapToGrid="0" snapToObjects="1">
      <p:cViewPr varScale="1">
        <p:scale>
          <a:sx n="97" d="100"/>
          <a:sy n="97" d="100"/>
        </p:scale>
        <p:origin x="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47348-C741-0740-9327-B974DA645A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84209A-1134-3E43-B603-17754AD8F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6AA8B-ED7F-1A4B-BD86-E6BFED16D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4D6E1-B5F5-8747-89D3-FC7E497D09FA}" type="datetimeFigureOut">
              <a:rPr lang="en-US" smtClean="0"/>
              <a:t>12/28/18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DE682-8B8B-FA43-9464-DAC6FF577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4ACCB-C57F-2948-BC6E-055121751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FA679-EDC5-AC48-B003-29A1F7040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37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D68CA-C2D5-7C45-ADBA-344B76178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149678-F0F0-2847-B2D8-FFCA2D8BFC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5CBD9-1AD7-2C4B-B9C3-5E2CE8C28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4D6E1-B5F5-8747-89D3-FC7E497D09FA}" type="datetimeFigureOut">
              <a:rPr lang="en-US" smtClean="0"/>
              <a:t>12/28/18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5930A-5940-F543-A6D7-9CF2B105F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19055-A15D-BB49-8057-10DCB2BC9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FA679-EDC5-AC48-B003-29A1F7040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54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A66996-4D01-234E-B63C-A9328BC001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296DE0-6D40-744B-B4AA-ADBDEBA5C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E5EE7-02D0-754A-9048-56110579B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4D6E1-B5F5-8747-89D3-FC7E497D09FA}" type="datetimeFigureOut">
              <a:rPr lang="en-US" smtClean="0"/>
              <a:t>12/28/18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CE894-6778-D145-B1F1-42623542D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64F4F-F6A6-4944-8259-BA7DC53AD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FA679-EDC5-AC48-B003-29A1F7040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17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60AFA-A8E3-AD47-B054-97E17E158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1C4D8-CF21-7642-A185-083516AD7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5157C-5195-264F-819B-52A5FD530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4D6E1-B5F5-8747-89D3-FC7E497D09FA}" type="datetimeFigureOut">
              <a:rPr lang="en-US" smtClean="0"/>
              <a:t>12/28/18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D550B-E314-0741-B11C-589258DCB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4F539-FF0E-8C43-9FFE-B9D05857C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FA679-EDC5-AC48-B003-29A1F7040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26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B5A3D-7CC0-0442-9F01-5000AABCA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13053-147B-564E-9F47-09D11623A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99240-9366-7C4F-A8C7-33F4AA09D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4D6E1-B5F5-8747-89D3-FC7E497D09FA}" type="datetimeFigureOut">
              <a:rPr lang="en-US" smtClean="0"/>
              <a:t>12/28/18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9CF97-D7F6-2F48-93CF-FF2C77722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FDEB3-B611-D94B-812D-D6374DF59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FA679-EDC5-AC48-B003-29A1F7040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608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C8F84-7BAE-0C4F-BB2F-7229AD3E1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E38C0-3152-BA4A-AFA8-5622069D1C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5F4854-E303-0A41-AF20-A29D3DC48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A636B-49EC-2740-8A7D-85C817910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4D6E1-B5F5-8747-89D3-FC7E497D09FA}" type="datetimeFigureOut">
              <a:rPr lang="en-US" smtClean="0"/>
              <a:t>12/28/18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FA666A-6A85-D44D-883C-99B1E110F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9B0D42-6A4B-C040-8FEA-D691533CF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FA679-EDC5-AC48-B003-29A1F7040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169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C64F6-4EF4-204E-BE6F-722ADBDFA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40A132-F1A8-B348-9E20-FA2264ADD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2CED81-B3D2-014A-ADB9-EC0B7CF44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729177-DE96-C643-AED9-95CFF32603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812DAD-9D34-D941-8915-2660AB9656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D644BA-4588-BD4A-982D-3178542B9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4D6E1-B5F5-8747-89D3-FC7E497D09FA}" type="datetimeFigureOut">
              <a:rPr lang="en-US" smtClean="0"/>
              <a:t>12/28/18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A3AACD-AB26-8A45-82A4-060533BF0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2892B4-7A57-8845-853B-B191D5998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FA679-EDC5-AC48-B003-29A1F7040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764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2342C-E074-F14C-9683-DFF158BB2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58B2A9-958C-2845-A667-1B46B2731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4D6E1-B5F5-8747-89D3-FC7E497D09FA}" type="datetimeFigureOut">
              <a:rPr lang="en-US" smtClean="0"/>
              <a:t>12/28/18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E69F84-A3DF-7345-B488-F69A8DE26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385D57-ED2C-7C49-B7CE-63A517DF4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FA679-EDC5-AC48-B003-29A1F7040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5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AF961A-29FC-0245-B38B-38BCB6F6F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4D6E1-B5F5-8747-89D3-FC7E497D09FA}" type="datetimeFigureOut">
              <a:rPr lang="en-US" smtClean="0"/>
              <a:t>12/28/18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A8B1FA-A10E-E24F-936C-A1FF25174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AA1F20-BA95-AB44-A4BC-E4178FD96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FA679-EDC5-AC48-B003-29A1F7040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88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734F3-B5B8-3345-A9A8-2565B9184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A0572-1C9D-824B-9213-F20DDDFF8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C683E1-C422-154D-BB2F-7C9BC53153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05E36-3AAC-ED44-B983-50FEC6A37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4D6E1-B5F5-8747-89D3-FC7E497D09FA}" type="datetimeFigureOut">
              <a:rPr lang="en-US" smtClean="0"/>
              <a:t>12/28/18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70C59-3AC8-4949-A864-C84922E00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67DF46-C37D-8D45-82AE-9819FEE2F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FA679-EDC5-AC48-B003-29A1F7040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51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494FD-2CB4-7C4A-827F-BCCB70DEE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2F00B8-3A31-4B4D-999D-C83FEA1BD9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99E5BE-6B29-9945-80BE-0A57BDFDC5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CFED1B-A9D2-6540-A7FD-5D86125C9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4D6E1-B5F5-8747-89D3-FC7E497D09FA}" type="datetimeFigureOut">
              <a:rPr lang="en-US" smtClean="0"/>
              <a:t>12/28/18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0247C-B323-4B47-A9F4-01D36E4F0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5BE0D1-BB7A-264C-9395-7EEB3501F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FA679-EDC5-AC48-B003-29A1F7040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321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BF86FF-5154-544A-A83A-3266F2965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07639-21C0-B345-9C0F-671AB2E32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FC118-14CB-C445-95F3-052AC979FE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4D6E1-B5F5-8747-89D3-FC7E497D09FA}" type="datetimeFigureOut">
              <a:rPr lang="en-US" smtClean="0"/>
              <a:t>12/28/18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59AF6-CD87-7E4D-9EDF-7A24BAEB32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A0B56-457A-CF42-AAF0-6501A9656C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FA679-EDC5-AC48-B003-29A1F7040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625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12A78-AE17-A342-8DE0-942616BE12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Spark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21F185-C175-E64D-BB4F-2EA2BA2E18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95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Spark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</dc:title>
  <dc:creator>Marilyn Waldman</dc:creator>
  <cp:lastModifiedBy>Marilyn Waldman</cp:lastModifiedBy>
  <cp:revision>1</cp:revision>
  <dcterms:created xsi:type="dcterms:W3CDTF">2018-12-28T19:47:09Z</dcterms:created>
  <dcterms:modified xsi:type="dcterms:W3CDTF">2018-12-28T19:48:48Z</dcterms:modified>
</cp:coreProperties>
</file>