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8888-B70D-E948-812F-136ECAF3A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AC2B3-19CE-5044-99E0-61870B909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5723-D508-934F-876E-58B78B66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4CD0-2090-FD42-B0B7-382DF6BC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85703-C9A3-CC47-BD71-FD5B12F8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9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415C-71B8-6C40-B527-9C911CBD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270C2-678D-2D44-8D5A-B79D84F14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3045-3ACB-F246-9254-E7250AE4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A27A-5E96-AA4D-A306-7AA9020B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99A94-49F4-FF41-A1F4-9E923895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8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12AC8-9CC2-2C4F-9F8A-D611B6EC2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25DB3-546B-6441-9EAF-A5328AFD4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DF233-03E1-6149-91BB-43E752D1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BDE7A-681B-134F-B5AE-695286C6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B6637-CB0A-2D43-9052-B871BDAE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5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F9AC-7AD1-8B43-B164-BB2180BF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EEA4-2AA9-6F40-9A14-A006B0F0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8C3D9-255B-4145-97F3-FB0D1D9A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C99A7-CB15-2E41-925F-2884109B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06C27-9DE5-1E42-82DE-ACE7712D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5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2F44-D1AE-E24B-8AC0-86084612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9817F-749B-0C47-B6A4-7B3E245D5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3EC9-E2A0-DC44-8160-DEC32C3D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813D-F167-2D43-9D43-7B4060F7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37A0-AD39-044C-88DA-D99FF80D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6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76A-E381-F041-BCAD-F4B2BA3A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B695-1022-6141-9E56-E90C6D0E5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916C8-71C5-D94E-99C9-78F67D6D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4C89A-0B01-1C40-810F-7D958F27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974E4-078B-B343-B05D-919520DE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CC68-DEB4-9E4E-80B1-B1EC9C34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F05A-A2EC-844F-B36E-8728487C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684D2-055D-1046-A7CB-6C9732175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45C44-F194-1E48-8009-2FAB5D990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96560-9A14-1242-99F7-BA38BA2C3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9E735-C10F-E64B-98F5-E61DC0864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89154-38CE-D843-9351-E0AD76CE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EDBC5-C968-0741-A3EE-67EF2EB5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B6BFC-8E92-1E45-ACD6-0D356E2B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2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1D9F-8959-8842-AF3E-8381EAEB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5E1E1-45A2-F641-AB22-F64E1167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F9D63-B129-804C-AF0C-5176CB71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29620-D2A9-0343-9DF7-C16A477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6D0B0-8880-194F-8354-C29DCCCE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A0597-A944-8045-9C8C-D570332E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CC9EC-07C1-0F40-BED0-D496E7A8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A758-333C-0549-8F61-82DBABE6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1053-AE36-1E4E-B954-1D5CCACDB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78233-FFF8-6F41-A5BA-5942EC769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A42E6-B1E6-BE4E-846C-913596FE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6A703-50AA-924B-972B-C1FD4DA1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F29FF-0850-F744-B05C-AB44E801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0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944C-FD70-2549-B860-21B95B97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8B621-7582-E14E-90B3-4960BD996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99EAE-29EB-B745-A542-8AF573F86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2B0D9-0080-274E-B021-C211F963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B2E88-1EC0-FE43-BA28-6989FD30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F0606-DFC9-5147-ADBC-F80B23B7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5B76E-6533-7E48-BF29-6A92AE23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4C93D-5CFF-4A48-A9C8-37CEDEBB8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C5190-725B-BF4D-A2B1-0272254B8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8D1A-7539-7E4E-AB71-40AE3CDD35CD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0615-AB92-604C-B652-E6A571EFC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831D-177B-AD42-9B5C-AA5543CA9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rdd-programming-guide.html#working-with-key-value-pai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C914-9CF3-AE47-B431-11D47B1D1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2DB58-2ECF-C447-B2C2-4E0D4D266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BDA5-8066-0C47-B2C1-5C953676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9B61-862E-2649-932E-76BF33D9B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1896911-927C-C64E-A126-689AE937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16" y="1554162"/>
            <a:ext cx="102806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4B6B-AF74-3744-B290-5967CC12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2019-3CA7-2F48-ADD8-4A118540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– Word Count</a:t>
            </a:r>
          </a:p>
        </p:txBody>
      </p:sp>
    </p:spTree>
    <p:extLst>
      <p:ext uri="{BB962C8B-B14F-4D97-AF65-F5344CB8AC3E}">
        <p14:creationId xmlns:p14="http://schemas.microsoft.com/office/powerpoint/2010/main" val="367444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9AF1-CD54-AB43-B336-DB5D7954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1BEE-1288-F347-8937-4CB2E56A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Spark provides special operations for key-value pairs.  These are widely used on the distributed platforms.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Python key-value pairs are </a:t>
            </a:r>
            <a:r>
              <a:rPr lang="en-US" b="1" i="1" dirty="0"/>
              <a:t>dictionaries</a:t>
            </a:r>
          </a:p>
          <a:p>
            <a:r>
              <a:rPr lang="en-US" dirty="0"/>
              <a:t>In Java and Scala they are </a:t>
            </a:r>
            <a:r>
              <a:rPr lang="en-US" b="1" i="1" dirty="0"/>
              <a:t>maps</a:t>
            </a:r>
          </a:p>
          <a:p>
            <a:r>
              <a:rPr lang="en-US" dirty="0"/>
              <a:t>Spark will make use of tuples to create a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b="1" i="1" dirty="0"/>
              <a:t>pair RDD</a:t>
            </a:r>
            <a:r>
              <a:rPr lang="en-US" dirty="0"/>
              <a:t>.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A blue and white text&#13;&#10;&#13;&#10;Description automatically generated">
            <a:extLst>
              <a:ext uri="{FF2B5EF4-FFF2-40B4-BE49-F238E27FC236}">
                <a16:creationId xmlns:a16="http://schemas.microsoft.com/office/drawing/2014/main" id="{6FD79E2B-32A9-C44E-8627-FB0CED02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532" y="2850714"/>
            <a:ext cx="3361267" cy="229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2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65FD-C4D6-AE4B-9A01-DAF2747E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AEDC-F843-8545-BFD8-053516FCA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often extract fields from an RDD and treat it as a key for the purpose of creating aggregations.</a:t>
            </a:r>
          </a:p>
          <a:p>
            <a:endParaRPr lang="en-US" dirty="0"/>
          </a:p>
          <a:p>
            <a:pPr marL="0" indent="0" fontAlgn="base">
              <a:buNone/>
            </a:pPr>
            <a:r>
              <a:rPr lang="en-US" i="1" dirty="0"/>
              <a:t> Creating a pair RDD using the first word as the key in Python</a:t>
            </a:r>
          </a:p>
          <a:p>
            <a:pPr marL="0" indent="0">
              <a:buNone/>
            </a:pPr>
            <a:r>
              <a:rPr lang="en-US" dirty="0"/>
              <a:t>           pairs = </a:t>
            </a:r>
            <a:r>
              <a:rPr lang="en-US" dirty="0" err="1"/>
              <a:t>lines.map</a:t>
            </a:r>
            <a:r>
              <a:rPr lang="en-US" dirty="0"/>
              <a:t>(lambda x: (</a:t>
            </a:r>
            <a:r>
              <a:rPr lang="en-US" dirty="0" err="1"/>
              <a:t>x.split</a:t>
            </a:r>
            <a:r>
              <a:rPr lang="en-US" dirty="0"/>
              <a:t>(" ")[0], x))</a:t>
            </a:r>
          </a:p>
        </p:txBody>
      </p:sp>
    </p:spTree>
    <p:extLst>
      <p:ext uri="{BB962C8B-B14F-4D97-AF65-F5344CB8AC3E}">
        <p14:creationId xmlns:p14="http://schemas.microsoft.com/office/powerpoint/2010/main" val="361485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C953-04E7-0649-B908-25448C0A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pic>
        <p:nvPicPr>
          <p:cNvPr id="13" name="Content Placeholder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A0A88F8-2259-1F46-8A20-327801544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52" y="2330263"/>
            <a:ext cx="10515600" cy="249800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AAC994-6C0F-5045-BD4E-00DF5F0DB608}"/>
              </a:ext>
            </a:extLst>
          </p:cNvPr>
          <p:cNvSpPr txBox="1"/>
          <p:nvPr/>
        </p:nvSpPr>
        <p:spPr>
          <a:xfrm>
            <a:off x="1195754" y="1913206"/>
            <a:ext cx="2313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key-value pair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1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5E90-1132-394B-BB10-408A18BF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A045-889E-BB4B-A9F7-3C0CA644D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the tuple created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8881C6-BE64-0F49-9426-DF9AC71E6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703"/>
            <a:ext cx="12192000" cy="344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2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118F-6614-8747-BDF7-A80E5545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51"/>
            <a:ext cx="10515600" cy="1325563"/>
          </a:xfrm>
        </p:spPr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56BD-BD11-D446-993F-2025F990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Operations on pair RDDs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reduceByKey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groupByKey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keys</a:t>
            </a:r>
          </a:p>
          <a:p>
            <a:pPr marL="0" indent="0">
              <a:buNone/>
            </a:pPr>
            <a:r>
              <a:rPr lang="en-US" dirty="0"/>
              <a:t>          values</a:t>
            </a:r>
          </a:p>
          <a:p>
            <a:pPr marL="0" indent="0">
              <a:buNone/>
            </a:pPr>
            <a:r>
              <a:rPr lang="en-US" dirty="0"/>
              <a:t>          join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 : </a:t>
            </a:r>
            <a:r>
              <a:rPr lang="en-US" dirty="0">
                <a:hlinkClick r:id="rId2"/>
              </a:rPr>
              <a:t>https://spark.apache.org/docs/latest/rdd-programming-guide.html - working-with-key-value-pairs</a:t>
            </a: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78828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FCE2-72C5-1D44-978C-966D8CF1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B08B-2930-3044-9BF2-C76A6F67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GroupByKey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rdd.groupByKey</a:t>
            </a:r>
            <a:r>
              <a:rPr lang="en-US" dirty="0"/>
              <a:t>() 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mylist</a:t>
            </a:r>
            <a:r>
              <a:rPr lang="en-US" dirty="0"/>
              <a:t> = [(1,3), (1,5), (2,4), (3,4), (2,8)]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rdd</a:t>
            </a:r>
            <a:r>
              <a:rPr lang="en-US" dirty="0"/>
              <a:t> = </a:t>
            </a:r>
            <a:r>
              <a:rPr lang="en-US" dirty="0" err="1"/>
              <a:t>groupByKey</a:t>
            </a:r>
            <a:r>
              <a:rPr lang="en-US" dirty="0"/>
              <a:t>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returns a tuple like this:</a:t>
            </a:r>
          </a:p>
          <a:p>
            <a:pPr marL="0" indent="0">
              <a:buNone/>
            </a:pPr>
            <a:r>
              <a:rPr lang="en-US" dirty="0"/>
              <a:t>        [(1, [3, 5]),</a:t>
            </a:r>
          </a:p>
          <a:p>
            <a:pPr marL="0" indent="0">
              <a:buNone/>
            </a:pPr>
            <a:r>
              <a:rPr lang="en-US" dirty="0"/>
              <a:t>          (2, [4, 8]),</a:t>
            </a:r>
          </a:p>
          <a:p>
            <a:pPr marL="0" indent="0">
              <a:buNone/>
            </a:pPr>
            <a:r>
              <a:rPr lang="en-US" dirty="0"/>
              <a:t>          (3, [4])</a:t>
            </a:r>
          </a:p>
          <a:p>
            <a:pPr marL="0" indent="0">
              <a:buNone/>
            </a:pPr>
            <a:r>
              <a:rPr lang="en-US" dirty="0"/>
              <a:t>A list of tuples (with a list) – makes printing interesting ……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3444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C562-9C63-BB4F-B3FF-D201837A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2199926-8035-2548-9720-84ADEEEC7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667" y="1690688"/>
            <a:ext cx="7357533" cy="4321803"/>
          </a:xfrm>
        </p:spPr>
      </p:pic>
    </p:spTree>
    <p:extLst>
      <p:ext uri="{BB962C8B-B14F-4D97-AF65-F5344CB8AC3E}">
        <p14:creationId xmlns:p14="http://schemas.microsoft.com/office/powerpoint/2010/main" val="106196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2162-F835-7842-BFD9-C566C6C0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40DB-DFAB-ED42-B821-07136CE2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ReduceByKey</a:t>
            </a:r>
            <a:r>
              <a:rPr lang="en-US" dirty="0"/>
              <a:t> – similar to </a:t>
            </a:r>
            <a:r>
              <a:rPr lang="en-US" dirty="0" err="1"/>
              <a:t>groupByKey</a:t>
            </a:r>
            <a:r>
              <a:rPr lang="en-US" dirty="0"/>
              <a:t> except it aggregates/reduces on the worker before shuffle.  </a:t>
            </a:r>
            <a:r>
              <a:rPr lang="en-US" dirty="0" err="1"/>
              <a:t>ReduceByKey</a:t>
            </a:r>
            <a:r>
              <a:rPr lang="en-US" dirty="0"/>
              <a:t> is preferred.</a:t>
            </a:r>
          </a:p>
          <a:p>
            <a:r>
              <a:rPr lang="en-US" dirty="0"/>
              <a:t>Performs a reduction in the </a:t>
            </a:r>
            <a:r>
              <a:rPr lang="en-US" b="1" i="1" dirty="0"/>
              <a:t>lambda </a:t>
            </a:r>
            <a:r>
              <a:rPr lang="en-US" dirty="0"/>
              <a:t>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rdd.reduceByKey</a:t>
            </a:r>
            <a:r>
              <a:rPr lang="en-US" dirty="0"/>
              <a:t>(</a:t>
            </a:r>
            <a:r>
              <a:rPr lang="en-US" b="1" i="1" dirty="0"/>
              <a:t>lambda function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shape returned is a list of tuples:</a:t>
            </a:r>
          </a:p>
          <a:p>
            <a:pPr marL="0" indent="0">
              <a:buNone/>
            </a:pPr>
            <a:r>
              <a:rPr lang="en-US" dirty="0"/>
              <a:t>[ (key1, value1),</a:t>
            </a:r>
          </a:p>
          <a:p>
            <a:pPr marL="0" indent="0">
              <a:buNone/>
            </a:pPr>
            <a:r>
              <a:rPr lang="en-US" dirty="0"/>
              <a:t>   (key2, value2),</a:t>
            </a:r>
          </a:p>
          <a:p>
            <a:pPr marL="0" indent="0">
              <a:buNone/>
            </a:pPr>
            <a:r>
              <a:rPr lang="en-US" dirty="0"/>
              <a:t>            ……</a:t>
            </a:r>
          </a:p>
          <a:p>
            <a:pPr marL="0" indent="0">
              <a:buNone/>
            </a:pPr>
            <a:r>
              <a:rPr lang="en-US" dirty="0"/>
              <a:t>   (key3, value3) 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7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320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Key-Value Pairs (Pair RDDs)</vt:lpstr>
      <vt:lpstr>Key-Value Pairs (Pair RDDs)</vt:lpstr>
      <vt:lpstr>Key-Value Pairs (Pair RDDs)</vt:lpstr>
      <vt:lpstr>Key-Value Pairs (Pair RDDs)</vt:lpstr>
      <vt:lpstr>Key-Value Pairs (Pair RDDs)</vt:lpstr>
      <vt:lpstr>Key-Value Pairs (Pair RDDs)</vt:lpstr>
      <vt:lpstr>Key-Value Pairs (Pair RDDs)</vt:lpstr>
      <vt:lpstr>Key-Value Pairs (Pair RDDs)</vt:lpstr>
      <vt:lpstr>Key-Value Pairs (Pair RDDs)</vt:lpstr>
      <vt:lpstr>Key-Value Pairs (Pair RDDs)</vt:lpstr>
      <vt:lpstr>Key-Value Pairs (Pair RDDs)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Waldman</dc:creator>
  <cp:lastModifiedBy>Marilyn Waldman</cp:lastModifiedBy>
  <cp:revision>9</cp:revision>
  <dcterms:created xsi:type="dcterms:W3CDTF">2018-12-26T19:15:30Z</dcterms:created>
  <dcterms:modified xsi:type="dcterms:W3CDTF">2018-12-28T19:58:01Z</dcterms:modified>
</cp:coreProperties>
</file>