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CD8A-269E-5A42-86EF-97091E0C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168C-3687-FF41-B15C-8A4BC763A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BB68-5183-8A40-BC72-EB889B69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3098-6656-304C-9B10-A69AEED1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4D84-95AF-D84A-A6E7-886AAD73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BCD7-9385-FB4A-AF6C-3CFFCC11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92AB4-A186-434F-8A4B-B6052CEF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5F28-46B8-C841-B0F4-2BD47FAA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74A2-5FB4-5849-8264-7BC2261C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06831-280D-E746-88FE-D0B9D51F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3FE79-0A21-E442-B30F-FBBAC09A4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75B00-09C8-5342-9BAA-C80EF24C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3983B-D3A3-5248-BF6B-1DB6860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5290-4BE9-3742-BE85-8AD7B8A6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E0FD-C916-0D46-A312-F5C11B64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5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2E04-EA6B-7247-8915-A9CD3B41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E8C9-DFA1-4B45-A407-FC3C70FF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BF95-9B79-7642-9C8B-06A2195B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53FD-F00B-BE4D-A54A-740F73DE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8A9D-AA5F-6447-9508-B0CF9F9B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2487-D0CC-BF4F-8637-B846745E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5EB7-D3D6-5449-9256-784F7530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FE76-B62F-DB42-9B13-5D0D27A1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F7E3-6FEA-5F4B-82E1-C83D12B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7F23-D37A-384B-8502-D9084658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9B50-39BC-074D-B544-E5CD9BA4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FC60-4E3B-5C43-9D38-F8489AE83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4968-392E-1F4B-9008-39880A611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26655-98CC-1A47-A356-BE802F65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9278B-9540-F24D-8122-052AB008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D409-E24A-EE40-86D4-8212DFEA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5EBF-4E10-B949-BEFA-1188247A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F0DAA-A03F-C544-9C91-30D20881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EDEF7-7B27-724E-9EE8-0DFA2F86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4B645-B025-AF4B-A2AA-8BAB885BD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758AC-63DB-F044-831B-3FE4ED15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D9819-C27A-2242-BC81-33B9242A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8DC3-46D4-EA4F-99DA-99306D00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F33E8-C8C9-344B-9C3E-755FA40C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E443-C379-0647-8B91-D1C74297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09D08-E29D-2B46-A083-4177CE0F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D9FE-1C5E-7146-A3B3-4F3D9AED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97B9B-A37F-0142-A10D-3EBD68F9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87169-BF68-7C48-9AE8-AA0D14BD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2009D-54AC-B54A-AC9E-DB9E96B0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F40AD-923B-8244-967E-062CFD70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01EF-076A-8246-9D09-FDC43577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6339-D649-0346-8356-CFEBE3F7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D0D47-4E88-9944-B47D-9552BA15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DCF6-FDF7-4A43-90E9-8444744D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4A3C5-9B3E-1C44-9613-2BB7C7B1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D992-E417-9747-8EAC-6612C5AA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E5D1-93E5-3C4F-B4C8-87E79159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15CD0-DEBF-9440-99AB-15ACF704C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E927-F521-FB42-A03B-4DBF4D23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1DB29-E693-094F-BE55-F9CB1636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5CE0B-D533-CE47-801D-6ABD4631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45B80-D223-0D41-90C9-FBCFC934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BD384-0F61-0F4F-A727-D19D8DA3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B595-19B7-F94F-A0AE-8978B415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1EE0-B54E-F043-923F-522A5814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A524-3037-5842-8CAD-66B273983516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F4AA-AD43-EB45-A03C-A848EBF9F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D81F-5581-7C41-8EE5-A4A73AE85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21E0-F2E8-A047-97A1-C7826F7E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ark.apache.org/sq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80A3-9967-BD40-A2A8-3CD6EB0B9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CD176-C7BE-194E-BD2E-00FA44E21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E4A2-BAE7-4A44-9224-50888847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SQL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2618AD5-D97D-3A43-84BD-1BBCC2C3F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63878"/>
            <a:ext cx="10515600" cy="4339771"/>
          </a:xfrm>
        </p:spPr>
      </p:pic>
    </p:spTree>
    <p:extLst>
      <p:ext uri="{BB962C8B-B14F-4D97-AF65-F5344CB8AC3E}">
        <p14:creationId xmlns:p14="http://schemas.microsoft.com/office/powerpoint/2010/main" val="292369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872E-DD91-644B-990D-AB929B82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F4E2-9F61-6E40-9212-63B0015D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Seamlessly mix SQL queries with Spark programs.</a:t>
            </a:r>
          </a:p>
          <a:p>
            <a:r>
              <a:rPr lang="en-US" dirty="0"/>
              <a:t>Connect to any data source the same way.</a:t>
            </a:r>
          </a:p>
          <a:p>
            <a:r>
              <a:rPr lang="en-US" dirty="0"/>
              <a:t>Run SQL or HiveQL queries on existing warehouses.</a:t>
            </a:r>
          </a:p>
          <a:p>
            <a:r>
              <a:rPr lang="en-US" dirty="0"/>
              <a:t>Connect through JDBC or ODBC.</a:t>
            </a:r>
          </a:p>
          <a:p>
            <a:r>
              <a:rPr lang="en-US" dirty="0">
                <a:hlinkClick r:id="rId2"/>
              </a:rPr>
              <a:t>https://spark.apache.org/sql/</a:t>
            </a:r>
            <a:endParaRPr lang="en-US" dirty="0"/>
          </a:p>
          <a:p>
            <a:r>
              <a:rPr lang="en-US" dirty="0"/>
              <a:t>Notebook (SparkSQL-02-GettingStarted)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8513201-F80D-9C48-AA36-CB02D298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43" y="635659"/>
            <a:ext cx="4381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8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D3C-1845-3846-B135-7018C98E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C836-5864-664A-B1E3-85B64930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Semi-Structured Data can be read directly into a “structured” object called a Spark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Unstructured data must be passed through an RDD and parsed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126575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B3E5-250E-2446-BFB7-EAEA565B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968E-844D-E548-AF26-D6129879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 and run SQL queries on semi-structured data(</a:t>
            </a:r>
            <a:r>
              <a:rPr lang="en-US" dirty="0" err="1"/>
              <a:t>json</a:t>
            </a:r>
            <a:r>
              <a:rPr lang="en-US" dirty="0"/>
              <a:t>) and on unstructured data( text file)</a:t>
            </a:r>
          </a:p>
          <a:p>
            <a:r>
              <a:rPr lang="en-US" dirty="0"/>
              <a:t>   </a:t>
            </a:r>
            <a:r>
              <a:rPr lang="en-US" b="1" i="1" dirty="0"/>
              <a:t>select * from people;                  // this is the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22C23A2-EF2D-5F4B-B418-A98E3860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18" y="3166529"/>
            <a:ext cx="4433563" cy="2777067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4F93530-DEF5-FF4A-8CD8-15D2C87C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7" y="3488262"/>
            <a:ext cx="5527962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1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6BE2-B906-3C49-A8F4-A2DD3E77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F58D-35BC-C84F-9597-6BD5DC1E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case of </a:t>
            </a:r>
            <a:r>
              <a:rPr lang="en-US" dirty="0" err="1"/>
              <a:t>json</a:t>
            </a:r>
            <a:r>
              <a:rPr lang="en-US" dirty="0"/>
              <a:t>, we can infer the scheme</a:t>
            </a:r>
          </a:p>
          <a:p>
            <a:r>
              <a:rPr lang="en-US" dirty="0"/>
              <a:t>With a text file we must explicitly declare 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BA4A4BF-FF4F-1B4B-88DE-DB6217F7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3488262"/>
            <a:ext cx="5527962" cy="2133599"/>
          </a:xfrm>
          <a:prstGeom prst="rect">
            <a:avLst/>
          </a:prstGeom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C6471F7-3728-884E-A3F1-9A1BE6B0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18" y="3166527"/>
            <a:ext cx="4433563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7BB-F6F7-BC45-AE72-40B24F4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Spark Context and Spark Session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D1E1424-9061-6445-A248-0AFA6E066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248" y="1690688"/>
            <a:ext cx="8903504" cy="3768460"/>
          </a:xfrm>
        </p:spPr>
      </p:pic>
    </p:spTree>
    <p:extLst>
      <p:ext uri="{BB962C8B-B14F-4D97-AF65-F5344CB8AC3E}">
        <p14:creationId xmlns:p14="http://schemas.microsoft.com/office/powerpoint/2010/main" val="334526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0D21-44C5-C34E-AE61-163D8713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1771-4F7A-224B-A9FD-D7C063C4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Semi-structured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Start a </a:t>
            </a:r>
            <a:r>
              <a:rPr lang="en-US" dirty="0" err="1"/>
              <a:t>sqlContext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</a:t>
            </a:r>
            <a:r>
              <a:rPr lang="en-US" dirty="0" err="1"/>
              <a:t>Json</a:t>
            </a:r>
            <a:r>
              <a:rPr lang="en-US" dirty="0"/>
              <a:t> into a </a:t>
            </a:r>
            <a:r>
              <a:rPr lang="en-US" dirty="0" err="1"/>
              <a:t>DataFrame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Register the </a:t>
            </a:r>
            <a:r>
              <a:rPr lang="en-US" dirty="0" err="1"/>
              <a:t>DataFrame</a:t>
            </a:r>
            <a:r>
              <a:rPr lang="en-US" dirty="0"/>
              <a:t> as an SQL Table</a:t>
            </a:r>
          </a:p>
          <a:p>
            <a:pPr marL="514350" indent="-514350">
              <a:buAutoNum type="arabicPeriod"/>
            </a:pPr>
            <a:r>
              <a:rPr lang="en-US" dirty="0"/>
              <a:t>Perform SQL Query</a:t>
            </a:r>
          </a:p>
          <a:p>
            <a:pPr marL="514350" indent="-514350">
              <a:buAutoNum type="arabicPeriod"/>
            </a:pPr>
            <a:r>
              <a:rPr lang="en-US" dirty="0"/>
              <a:t>Display results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87CC-3D72-1945-95D3-FB4AA08F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177B51E-705A-1948-840B-BC5B8028E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132" y="1435515"/>
            <a:ext cx="7603067" cy="4680329"/>
          </a:xfrm>
        </p:spPr>
      </p:pic>
    </p:spTree>
    <p:extLst>
      <p:ext uri="{BB962C8B-B14F-4D97-AF65-F5344CB8AC3E}">
        <p14:creationId xmlns:p14="http://schemas.microsoft.com/office/powerpoint/2010/main" val="290566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EF1E-EFBA-AC44-BF52-C1635ED3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Data:  text file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C62A-D8B9-5242-8C10-D6CCBE7A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a </a:t>
            </a:r>
            <a:r>
              <a:rPr lang="en-US" b="1" i="1" dirty="0"/>
              <a:t>ROW</a:t>
            </a:r>
            <a:r>
              <a:rPr lang="en-US" dirty="0"/>
              <a:t> type  (lots of imports with Spark SQL)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text into a </a:t>
            </a:r>
            <a:r>
              <a:rPr lang="en-US" b="1" i="1" dirty="0"/>
              <a:t>lines</a:t>
            </a:r>
            <a:r>
              <a:rPr lang="en-US" dirty="0"/>
              <a:t> RDD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Parse the </a:t>
            </a:r>
            <a:r>
              <a:rPr lang="en-US" b="1" i="1" dirty="0"/>
              <a:t>lines</a:t>
            </a:r>
            <a:r>
              <a:rPr lang="en-US" dirty="0"/>
              <a:t> RDD into a </a:t>
            </a:r>
            <a:r>
              <a:rPr lang="en-US" b="1" i="1" dirty="0"/>
              <a:t>parts</a:t>
            </a:r>
            <a:r>
              <a:rPr lang="en-US" dirty="0"/>
              <a:t> RDD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each line of the </a:t>
            </a:r>
            <a:r>
              <a:rPr lang="en-US" b="1" i="1" dirty="0"/>
              <a:t>parts</a:t>
            </a:r>
            <a:r>
              <a:rPr lang="en-US" dirty="0"/>
              <a:t> RDD to a </a:t>
            </a:r>
            <a:r>
              <a:rPr lang="en-US" b="1" i="1" dirty="0"/>
              <a:t>ROW </a:t>
            </a:r>
            <a:r>
              <a:rPr lang="en-US" dirty="0"/>
              <a:t>where the first element </a:t>
            </a:r>
            <a:r>
              <a:rPr lang="en-US" b="1" i="1" dirty="0"/>
              <a:t>p[0]</a:t>
            </a:r>
            <a:r>
              <a:rPr lang="en-US" dirty="0"/>
              <a:t> is a </a:t>
            </a:r>
            <a:r>
              <a:rPr lang="en-US" b="1" i="1" dirty="0"/>
              <a:t>name</a:t>
            </a:r>
            <a:r>
              <a:rPr lang="en-US" dirty="0"/>
              <a:t> and </a:t>
            </a:r>
            <a:r>
              <a:rPr lang="en-US" b="1" i="1" dirty="0"/>
              <a:t>p[1]</a:t>
            </a:r>
            <a:r>
              <a:rPr lang="en-US" dirty="0"/>
              <a:t> is an </a:t>
            </a:r>
            <a:r>
              <a:rPr lang="en-US" b="1" i="1" dirty="0"/>
              <a:t>age.  This defines the schema and converts the RDD to a </a:t>
            </a:r>
            <a:r>
              <a:rPr lang="en-US" b="1" i="1" dirty="0" err="1"/>
              <a:t>DataFrame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the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SQL Queries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2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250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Spark SQL</vt:lpstr>
      <vt:lpstr>Spark SQL</vt:lpstr>
      <vt:lpstr>Conclusion</vt:lpstr>
      <vt:lpstr>Objectives</vt:lpstr>
      <vt:lpstr>Schema</vt:lpstr>
      <vt:lpstr>Start the Spark Context and Spark Session</vt:lpstr>
      <vt:lpstr>Case of Json</vt:lpstr>
      <vt:lpstr>Json</vt:lpstr>
      <vt:lpstr>Unstructured Data:  text file to SQL</vt:lpstr>
      <vt:lpstr>Text to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</dc:title>
  <dc:creator>Marilyn Waldman</dc:creator>
  <cp:lastModifiedBy>Marilyn Waldman</cp:lastModifiedBy>
  <cp:revision>6</cp:revision>
  <dcterms:created xsi:type="dcterms:W3CDTF">2018-12-28T16:46:33Z</dcterms:created>
  <dcterms:modified xsi:type="dcterms:W3CDTF">2018-12-28T20:17:32Z</dcterms:modified>
</cp:coreProperties>
</file>