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253-4583-AC49-97DD-EFE0353A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D82-768F-104C-9B67-9F8C6F9E5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E18D-2401-7845-8F73-A1D1314F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E09E-1738-9041-A4C8-33878F66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4D34-46E0-CA49-961E-525C0972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AF54-D498-DD41-B948-0FA84E12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87B0E-EA19-F646-9ABB-B38DEC92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8717-3843-534D-8A75-6A5A848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474E-DE51-BE43-B8C1-FB73EBB0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708BC-0C0A-D54E-962E-54F51384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151A0-B8E9-D841-9FC2-3992D9332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C79B3-7D21-4D4D-9377-79362C3E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CF57-D9D5-E644-8C18-FCB26838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7D82-76A0-4344-90AC-C444B48F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E477-9665-9E4D-9FD1-B2C2016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3C2-7E44-9E48-A9F2-CDCF3FE9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15A-8B61-A147-ACE3-BAB9F05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EEC5-D932-3E4E-AD29-6E660CE5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A3A9-653E-2A42-B877-1769D3F3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F87-6967-FD49-A3FD-E546DAEE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F8CF-1E4E-BF44-83C9-12C591D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B98CF-BAB9-D349-8930-25791173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82C8-E5E6-0644-8288-7A9DC54B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E72D-C029-3545-A283-23911E64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5627-E35A-5A42-A121-E724D8FF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E105-D188-D542-BBF9-0A529D20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55E6-CB84-1E4C-8E02-B90CC3358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8F56-1B52-D548-88A2-077874FA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8EF1-FD1B-2B42-9CF0-D9EA9ADD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B9DCC-56EF-FC43-8FA8-C8B5ACC3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DC68-7886-E04B-AF47-381B727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063-E41B-C14B-97D7-E9E07186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A714-3278-9E48-8D33-97BF3AC1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EF4-777A-8D4F-B232-9E3A11E4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659F5-EBFD-A749-B232-A625DBDB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A44C4-3A10-B74F-A681-CBE2014BD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7106-7BD3-4B4A-88BD-505E8B4F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AE5B-67AF-2E46-A24C-388E1C56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438D0-27E2-A846-A358-AE4FCBE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221A-5F80-324C-B42B-774373F9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02171-84B7-D945-A763-DD5DBA7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9768B-071F-C247-8181-3AFB8889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1EF2B-9D16-D242-BA03-825D6A3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60235-38D4-764C-8988-C7ED8DF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7B46-0360-AA46-9BBE-0DAD2D2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5D65-6977-7F44-9E0E-1434BDF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F0C-98D8-4343-9A18-94D454F7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B857-A25C-CE43-BDFD-ACC3FCA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FEE8A-A2D7-3349-9B08-EC5EF07D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A78E9-3D9E-C243-B651-3304234F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54C0-603F-294F-8D0C-3B5BE5B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543E-6C15-4241-8433-E169C31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EB50-58B5-3B4B-87EC-C279F671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0AA90-615F-174E-9CCC-129DFC586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E5BB0-5D2E-1E41-A0F2-F75C5B5F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1FFF-60E7-014D-8E57-0C176D7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CA23-CF1C-214A-9270-E1AA1E2F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145D-D235-B547-9DDA-FBF74E8F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61B60-67D5-A84C-A77E-7F84D913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2C09-C865-7A44-8F9B-34C58D62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1218-0F10-AE4E-8169-B76408B4D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C60-1A33-1046-ACED-35C5AA3F8F72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B135-5260-E946-AB12-54EB28C96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EE92-07F3-4D44-AAF0-7AB7C7425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382A-A891-9B4F-A6CD-C7B8892F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2A4-ACB2-0E4D-ABF6-417E4F8D6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29247-D1EA-794D-84AC-183BB23B2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D232-8E4B-9D42-BA31-1800677A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BC0D-CC28-3D43-94D3-6D661C6E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work with </a:t>
            </a:r>
            <a:r>
              <a:rPr lang="en-US" dirty="0" err="1"/>
              <a:t>DataFrames</a:t>
            </a:r>
            <a:r>
              <a:rPr lang="en-US" dirty="0"/>
              <a:t> you must first create a </a:t>
            </a:r>
            <a:r>
              <a:rPr lang="en-US" dirty="0" err="1"/>
              <a:t>SparkSession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(notebook : </a:t>
            </a:r>
            <a:r>
              <a:rPr lang="en-US" dirty="0" err="1"/>
              <a:t>SparkDataFrame</a:t>
            </a:r>
            <a:r>
              <a:rPr lang="en-US" dirty="0"/>
              <a:t>/ </a:t>
            </a:r>
            <a:r>
              <a:rPr lang="en-US" dirty="0" err="1"/>
              <a:t>CreateDataFrames.ipynb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B7D7666-E382-FD49-AE7E-C7889CD8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703777"/>
            <a:ext cx="5473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255A-7674-264C-951E-902B116D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2F6A-72FF-034B-B5D4-8507F4AD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</a:t>
            </a: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From an external file using either an inferred schema or one that you provide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From an exiting RDD</a:t>
            </a:r>
          </a:p>
        </p:txBody>
      </p:sp>
    </p:spTree>
    <p:extLst>
      <p:ext uri="{BB962C8B-B14F-4D97-AF65-F5344CB8AC3E}">
        <p14:creationId xmlns:p14="http://schemas.microsoft.com/office/powerpoint/2010/main" val="28220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7F62-4CC1-464A-A40C-D9CC2D91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 a </a:t>
            </a:r>
            <a:r>
              <a:rPr lang="en-US" sz="3600" b="1" dirty="0" err="1"/>
              <a:t>DataFrame</a:t>
            </a:r>
            <a:r>
              <a:rPr lang="en-US" sz="3600" b="1" dirty="0"/>
              <a:t> from an outside source with an inferred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A02A-AA64-BE4B-B7DA-3A13C91A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D750B64-5D94-454D-8FD8-7F522812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8" y="1825650"/>
            <a:ext cx="9228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D7F3-0448-B849-BAE1-EA8E4BF9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the schema, then read into a 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0FED-CD80-7944-9713-20DB399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F40EBB2-CE21-2646-AB66-9AB29BC1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9" y="1998133"/>
            <a:ext cx="11446950" cy="39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6C92-7A72-E14E-948C-6A7ED0FD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Read an RDD, then map to a "ROW" (</a:t>
            </a:r>
            <a:r>
              <a:rPr lang="en-US" sz="3200" b="1" dirty="0" err="1"/>
              <a:t>df</a:t>
            </a:r>
            <a:r>
              <a:rPr lang="en-US" sz="3200" b="1" dirty="0"/>
              <a:t>), apply a schema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67096FC6-4898-0A48-B460-F93AEADF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7" y="1608667"/>
            <a:ext cx="9364133" cy="4487333"/>
          </a:xfrm>
        </p:spPr>
      </p:pic>
    </p:spTree>
    <p:extLst>
      <p:ext uri="{BB962C8B-B14F-4D97-AF65-F5344CB8AC3E}">
        <p14:creationId xmlns:p14="http://schemas.microsoft.com/office/powerpoint/2010/main" val="391024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CE5F-8FDF-D74E-97D5-58099AE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Read data into a RDD, convert to DF using </a:t>
            </a:r>
            <a:r>
              <a:rPr lang="en-US" sz="3200" b="1" dirty="0" err="1"/>
              <a:t>toDF</a:t>
            </a:r>
            <a:r>
              <a:rPr lang="en-US" sz="3200" b="1" dirty="0"/>
              <a:t>() and schema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272BFAC-394C-9449-BCE1-746033CB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33" y="1518893"/>
            <a:ext cx="8703733" cy="4796820"/>
          </a:xfrm>
        </p:spPr>
      </p:pic>
    </p:spTree>
    <p:extLst>
      <p:ext uri="{BB962C8B-B14F-4D97-AF65-F5344CB8AC3E}">
        <p14:creationId xmlns:p14="http://schemas.microsoft.com/office/powerpoint/2010/main" val="324718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105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DataFrames</vt:lpstr>
      <vt:lpstr>Create DataFrames</vt:lpstr>
      <vt:lpstr>Creating DataFrames</vt:lpstr>
      <vt:lpstr>Create a DataFrame from an outside source with an inferred schema</vt:lpstr>
      <vt:lpstr>Define the schema, then read into a DF</vt:lpstr>
      <vt:lpstr>Read an RDD, then map to a "ROW" (df), apply a schema</vt:lpstr>
      <vt:lpstr>Read data into a RDD, convert to DF using toDF() and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10</cp:revision>
  <dcterms:created xsi:type="dcterms:W3CDTF">2018-12-27T19:16:22Z</dcterms:created>
  <dcterms:modified xsi:type="dcterms:W3CDTF">2018-12-27T23:05:58Z</dcterms:modified>
</cp:coreProperties>
</file>