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A31D-563B-7744-A45C-FB41B5EB8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C32EE-6BA3-8342-8933-A65F0DED7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5E38-A0C4-334A-9110-5954FD0C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13CF-FFAD-7544-9A65-4155ECFB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A0E8-A284-D543-BF11-0FCBA7DA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ECCD-85C5-164F-8396-64716F94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A517B-6826-DF4C-AF15-7D868150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BBFD-B3EA-A649-A222-9C336539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12D6-D89A-2042-AD05-2A7AA353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1005-3747-5D43-9FD9-BD18A965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53318-4086-D442-A867-39982D601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71C68-E54F-4541-9942-FBD20799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9DC1-72B7-C047-963D-F58AAAD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3FE-397B-054F-A457-B913CE09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F2BA-6137-E346-9E26-768FE08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6049-3B89-D041-9CC0-10ABA4CE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8FE7-2AB4-1744-AFAB-2CCB5089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5B26-917C-944B-8159-3A147F81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F1AE-A296-6646-A98F-A1DCE761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5979-806A-0849-A056-32565D19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4496-5B98-9E49-8C64-00DBD408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29A70-7CA0-9D48-9F51-ED3B381D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054C-0960-DD4F-9EEF-93018D46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308A-B39E-204D-8BF1-01DA7EA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7B7E-817D-3644-B4CF-E06B20D6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2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085-A97E-FE4A-9F84-263273A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3FB5-6617-8848-B5AD-6C3741D7C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93AFD-5687-E046-8FEF-86067691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A7358-8C6C-394A-A595-311D190D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D973-947E-B842-9AAB-CEBAE18F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7749E-585F-2D43-807B-2A79E8D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03EB-9601-5347-A722-2589802C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944CC-24C2-784D-8DC7-1182840E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C86A2-1B2B-AD45-98ED-82CE4D0D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50C87-F163-7945-98DC-AD50D8F04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524E6-A192-8A47-91EE-3CD04C3F6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F3312-CE61-1546-99C2-02324235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676D2-01B0-4540-B560-F58A996E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38FDB-01B6-EF4A-9131-35DD8B9E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9D4B-D3A9-0D4E-A7AB-DDBFB65C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007B-F297-E440-840C-001D6256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F64C0-D704-4E49-AEA0-0C18A78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78E43-4E92-A142-9674-F959A96A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B689E-CF96-4A4F-9DAD-2E96D0D7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8FAF0-6B29-824B-98A6-CBEC2146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F785-DD09-A64B-AF02-17752A19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CAA1-5918-434F-A2E2-2380D996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0768-8037-7B45-85E7-4C1C538A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020D-8C02-3D40-850F-824EB03C3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3825D-13D5-AA43-A1AA-66D18E8E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32CC5-7458-5540-B2C8-654D6368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F32E-7944-F849-854F-1BA43DF3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F32F-17FB-624A-AEF1-1C955461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3206B-C270-8F4D-B6E8-C3466B2A5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31346-9218-8947-B091-ED042C6B9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CB0E-66CF-D447-AEA2-76FB6FE7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7F1D4-08B1-F847-B24F-FA1AC94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5276C-BC67-9249-882B-1528778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B70B1-51EE-0243-88A9-B7E704ED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7ADA-2A00-2D45-8500-97C24B87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0C09-4E48-0248-9A7A-7D09B9744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42B1-5753-1D4A-B8B1-13045EA9EFAB}" type="datetimeFigureOut">
              <a:rPr lang="en-US" smtClean="0"/>
              <a:t>12/27/18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FC77-23DA-1D45-A2E5-C4EECCF2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DFB4-F017-0B4C-B4E8-4D8DF413C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BAF5-797E-CF4F-A6AA-27DD8AE2E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B0B9-2938-6447-BF1A-B3FEF3AAD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– Types and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B444D-7A5B-CA46-A432-4B0C44C32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6155-C4C0-9041-B9DB-7503F62C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Analyze – Select a few columns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7BBB2D2-294D-E942-9120-E62BA1972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603611"/>
            <a:ext cx="7027332" cy="4314574"/>
          </a:xfrm>
        </p:spPr>
      </p:pic>
    </p:spTree>
    <p:extLst>
      <p:ext uri="{BB962C8B-B14F-4D97-AF65-F5344CB8AC3E}">
        <p14:creationId xmlns:p14="http://schemas.microsoft.com/office/powerpoint/2010/main" val="287498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47AF-0D93-C246-A705-6DFD6C8C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Filter</a:t>
            </a:r>
            <a:r>
              <a:rPr lang="en-US" dirty="0"/>
              <a:t> and </a:t>
            </a:r>
            <a:r>
              <a:rPr lang="en-US" b="1" i="1" dirty="0"/>
              <a:t>Where</a:t>
            </a:r>
            <a:r>
              <a:rPr lang="en-US" dirty="0"/>
              <a:t> are the same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F232C79-D2F9-7A49-973E-62D79830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1" y="1690688"/>
            <a:ext cx="6069076" cy="4873111"/>
          </a:xfrm>
        </p:spPr>
      </p:pic>
    </p:spTree>
    <p:extLst>
      <p:ext uri="{BB962C8B-B14F-4D97-AF65-F5344CB8AC3E}">
        <p14:creationId xmlns:p14="http://schemas.microsoft.com/office/powerpoint/2010/main" val="360020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93C8-E57D-FE46-A908-1518D6C7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Note about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3AD4-55EF-C948-9836-EC0CF46B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You cannot change the values of a </a:t>
            </a:r>
            <a:r>
              <a:rPr lang="en-US" b="1" i="1" dirty="0" err="1"/>
              <a:t>DataFrame</a:t>
            </a:r>
            <a:r>
              <a:rPr lang="en-US" dirty="0"/>
              <a:t>.  There is no “update column”</a:t>
            </a:r>
          </a:p>
          <a:p>
            <a:endParaRPr lang="en-US" dirty="0"/>
          </a:p>
          <a:p>
            <a:r>
              <a:rPr lang="en-US" dirty="0"/>
              <a:t>Every operation on a </a:t>
            </a:r>
            <a:r>
              <a:rPr lang="en-US" dirty="0" err="1"/>
              <a:t>DataFrame</a:t>
            </a:r>
            <a:r>
              <a:rPr lang="en-US" dirty="0"/>
              <a:t> produces another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visit this again later</a:t>
            </a:r>
          </a:p>
          <a:p>
            <a:endParaRPr lang="en-US" dirty="0"/>
          </a:p>
          <a:p>
            <a:r>
              <a:rPr lang="en-US" b="1" i="1" dirty="0"/>
              <a:t>This is implied with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41466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35DC-BF5A-D148-BC76-2862AF18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You can’t do this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D9D6929-6EC8-7947-BF41-9AF4C960D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38" y="1828801"/>
            <a:ext cx="12044924" cy="3606798"/>
          </a:xfrm>
        </p:spPr>
      </p:pic>
    </p:spTree>
    <p:extLst>
      <p:ext uri="{BB962C8B-B14F-4D97-AF65-F5344CB8AC3E}">
        <p14:creationId xmlns:p14="http://schemas.microsoft.com/office/powerpoint/2010/main" val="4366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4C42-4C26-0049-9325-ACD68208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74FD-B9C7-BD47-B033-8A65787D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is an RDD + Schema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has a set of </a:t>
            </a:r>
            <a:r>
              <a:rPr lang="en-US" b="1" i="1" dirty="0"/>
              <a:t>types</a:t>
            </a:r>
          </a:p>
          <a:p>
            <a:r>
              <a:rPr lang="en-US" dirty="0"/>
              <a:t>A set of </a:t>
            </a:r>
            <a:r>
              <a:rPr lang="en-US" b="1" i="1" dirty="0"/>
              <a:t>operations</a:t>
            </a:r>
            <a:r>
              <a:rPr lang="en-US" dirty="0"/>
              <a:t> you can perform on it</a:t>
            </a:r>
          </a:p>
          <a:p>
            <a:r>
              <a:rPr lang="en-US" dirty="0"/>
              <a:t>This permits </a:t>
            </a:r>
            <a:r>
              <a:rPr lang="en-US" b="1" i="1" dirty="0"/>
              <a:t>optimizations</a:t>
            </a:r>
          </a:p>
          <a:p>
            <a:r>
              <a:rPr lang="en-US" dirty="0"/>
              <a:t>Easier to reason about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(notebook : </a:t>
            </a:r>
            <a:r>
              <a:rPr lang="en-US" dirty="0" err="1"/>
              <a:t>DataFramesTypesAndOperations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904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934B-5DCB-D245-A098-65FEA464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Types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970D0D2-02A8-D24F-9705-6D59B1EF7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344" y="1825625"/>
            <a:ext cx="9099312" cy="4351338"/>
          </a:xfrm>
        </p:spPr>
      </p:pic>
    </p:spTree>
    <p:extLst>
      <p:ext uri="{BB962C8B-B14F-4D97-AF65-F5344CB8AC3E}">
        <p14:creationId xmlns:p14="http://schemas.microsoft.com/office/powerpoint/2010/main" val="112288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0EFC-873E-A342-B08E-208FD65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Complex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82AED-306E-2949-BBED-3F2A0FDE0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2393950"/>
            <a:ext cx="8153400" cy="2070100"/>
          </a:xfrm>
        </p:spPr>
      </p:pic>
    </p:spTree>
    <p:extLst>
      <p:ext uri="{BB962C8B-B14F-4D97-AF65-F5344CB8AC3E}">
        <p14:creationId xmlns:p14="http://schemas.microsoft.com/office/powerpoint/2010/main" val="111978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9D0C-42AB-6D41-9815-394375A8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06B9-B985-C54D-A83E-91951980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sz="4000" dirty="0"/>
          </a:p>
          <a:p>
            <a:pPr lvl="2">
              <a:buFont typeface="Wingdings" pitchFamily="2" charset="2"/>
              <a:buChar char="Ø"/>
            </a:pPr>
            <a:r>
              <a:rPr lang="en-US" sz="4000" dirty="0"/>
              <a:t> select</a:t>
            </a:r>
          </a:p>
          <a:p>
            <a:pPr lvl="2">
              <a:buFont typeface="Wingdings" pitchFamily="2" charset="2"/>
              <a:buChar char="Ø"/>
            </a:pPr>
            <a:r>
              <a:rPr lang="en-US" sz="4000" dirty="0"/>
              <a:t>where</a:t>
            </a:r>
          </a:p>
          <a:p>
            <a:pPr lvl="2">
              <a:buFont typeface="Wingdings" pitchFamily="2" charset="2"/>
              <a:buChar char="Ø"/>
            </a:pPr>
            <a:r>
              <a:rPr lang="en-US" sz="4000" dirty="0"/>
              <a:t> limit</a:t>
            </a:r>
          </a:p>
          <a:p>
            <a:pPr lvl="2">
              <a:buFont typeface="Wingdings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err="1"/>
              <a:t>orderBy</a:t>
            </a:r>
            <a:endParaRPr lang="en-US" sz="4000" dirty="0"/>
          </a:p>
          <a:p>
            <a:pPr lvl="2">
              <a:buFont typeface="Wingdings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err="1"/>
              <a:t>groupBy</a:t>
            </a:r>
            <a:endParaRPr lang="en-US" sz="4000" dirty="0"/>
          </a:p>
          <a:p>
            <a:pPr lvl="2">
              <a:buFont typeface="Wingdings" pitchFamily="2" charset="2"/>
              <a:buChar char="Ø"/>
            </a:pPr>
            <a:r>
              <a:rPr lang="en-US" sz="4000" dirty="0"/>
              <a:t> join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88D3-75F1-6D4F-990A-81B9B293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A21A08-F0F1-8243-AED6-2C5BB2CA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Create an input file of semi-structured data (csv,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Create the schema based on types above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Read the file into a </a:t>
            </a:r>
            <a:r>
              <a:rPr lang="en-US" dirty="0" err="1"/>
              <a:t>DataFrame</a:t>
            </a:r>
            <a:endParaRPr lang="en-US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Start your analysis</a:t>
            </a:r>
          </a:p>
        </p:txBody>
      </p:sp>
    </p:spTree>
    <p:extLst>
      <p:ext uri="{BB962C8B-B14F-4D97-AF65-F5344CB8AC3E}">
        <p14:creationId xmlns:p14="http://schemas.microsoft.com/office/powerpoint/2010/main" val="266807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FE2-1D83-174F-9810-81DD460C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input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3AB0-2371-6043-976A-1DCC8965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570F6AF-EB5A-EC4A-97B0-6B161498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16" y="2573867"/>
            <a:ext cx="5726961" cy="21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B6B7-5729-244C-94E1-4D16AAC2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Create your schema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25888DE8-ECE2-4B46-B801-2E9E44C24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93888"/>
            <a:ext cx="9203738" cy="3983036"/>
          </a:xfrm>
        </p:spPr>
      </p:pic>
    </p:spTree>
    <p:extLst>
      <p:ext uri="{BB962C8B-B14F-4D97-AF65-F5344CB8AC3E}">
        <p14:creationId xmlns:p14="http://schemas.microsoft.com/office/powerpoint/2010/main" val="141375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13A4-99DC-4942-845E-D3A4C37E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Read the file 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C4054DB-746A-5D41-854E-18F1F477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533" y="1288830"/>
            <a:ext cx="7501467" cy="5512026"/>
          </a:xfrm>
        </p:spPr>
      </p:pic>
    </p:spTree>
    <p:extLst>
      <p:ext uri="{BB962C8B-B14F-4D97-AF65-F5344CB8AC3E}">
        <p14:creationId xmlns:p14="http://schemas.microsoft.com/office/powerpoint/2010/main" val="196492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162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DataFrames – Types and Operations</vt:lpstr>
      <vt:lpstr>DataFrame Abstraction</vt:lpstr>
      <vt:lpstr>DataFrame Types</vt:lpstr>
      <vt:lpstr>DataFrame Complex Types</vt:lpstr>
      <vt:lpstr>DataFrame Operations</vt:lpstr>
      <vt:lpstr>Workflow</vt:lpstr>
      <vt:lpstr>Create the input source</vt:lpstr>
      <vt:lpstr>2.  Create your schema</vt:lpstr>
      <vt:lpstr>3.  Read the file </vt:lpstr>
      <vt:lpstr>4. Analyze – Select a few columns</vt:lpstr>
      <vt:lpstr>Filter and Where are the same</vt:lpstr>
      <vt:lpstr>Special Note about Operations</vt:lpstr>
      <vt:lpstr>You can’t do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DataFrames – Types and Operations</dc:title>
  <dc:creator>Marilyn Waldman</dc:creator>
  <cp:lastModifiedBy>Marilyn Waldman</cp:lastModifiedBy>
  <cp:revision>7</cp:revision>
  <dcterms:created xsi:type="dcterms:W3CDTF">2018-12-27T23:38:18Z</dcterms:created>
  <dcterms:modified xsi:type="dcterms:W3CDTF">2018-12-28T01:37:00Z</dcterms:modified>
</cp:coreProperties>
</file>