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EF9F-3940-3A44-8198-A6AC9E526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08B2E-C424-8B4D-AC92-ED4C11DF0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72E0-792D-E74C-95E0-67B67FA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3BC5-EC00-1A47-B528-1C04499B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0049-CF23-1D45-BF2A-8A609EAC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FD0B-3D80-DB4C-8314-CB0FA146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A637F-CE3E-7244-BCBB-0CB656929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91EA0-A111-B847-B4E5-B8434F02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0DC6-8E40-8C4E-ADD9-9CF88F6A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9B71-5996-EA4C-95F5-0573DD79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CDE4C-7C49-C547-983E-0F265ABC0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B5D18-16CB-6142-924F-4EED110CB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9B70-14EB-F240-AA1F-0C759BCF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552F-E6FF-8346-B1B4-B2B52896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13BC0-BD2D-9242-867D-59D92D59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0AD4-F96E-9B4B-8445-AD7F1FB3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182D-CDAE-A644-AC2E-3DF91402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12679-FD1D-6E4E-9A30-AC590F5E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996FE-A733-6E46-B022-576ABC29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A28C-A846-E041-847F-0842A700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4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EAE6-E77E-854D-A537-9D1CD4E3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61AAD-9ABC-1845-BB58-87071E74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0162-7808-3C45-B4EF-2F4FCB2F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EEA2-4BED-774A-867B-B27DE0A2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CEA6-D373-3141-A8EA-9C812658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8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3115-AE72-A840-B163-B20A96DD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B13B-C9E5-A042-AFE0-792F6299F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8E54D-34AD-794F-8793-76DB7E34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C421B-9D37-8847-A0BC-2AF88A1B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41943-477C-8E44-A7DC-2863FAD4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55C1D-A3C2-7843-949A-34458BCE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1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2E8C-EF07-CA40-BC96-BE078899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55CBB-21A1-0D4E-9704-518EA7D5B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DB37E-2317-714C-A622-2B54CAF8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32C98-59D4-674B-B7FD-7F7802C20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4A0E9-D6C2-7D45-BFEC-81DDF5555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ECA3D-8D1D-0441-B904-BC1C909B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69114-D190-3449-9819-124BBBEE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67D32-19D9-854F-A080-126CF99A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5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88FC-759A-2047-A0AC-0A3290A6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DEB16-12FC-724B-B194-1B5D4CF6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ED931-0859-4649-8FCD-D5B6C994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343C-DD4B-DC4B-A9CB-0447F686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EF1AE-1EDC-1644-89B2-12AB51F9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3D448-AFC3-B44C-B99A-E959E41F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D8AC2-1341-6D4D-B51A-BAC04610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8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7710-8EAD-B946-828B-C5D72B0B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AF34-8186-1844-B6F1-39408BE4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09B8-8309-8140-BD16-3284BD3AF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35122-7EA0-8C4F-9A64-C1FD175C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86E75-AB40-A74A-A97E-5A3D0450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A9ED8-CD40-E047-A402-3DFD2017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F355-1D43-5D4D-A3D8-E7C709A4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6B7EA-A4CF-C840-A81E-A583A54AA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37B09-8F6F-BB44-9421-754E5FA19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7DEB4-E5C0-DF47-815B-BC0D5F51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70D-C562-BF4B-B49A-00414D781E96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84BC0-F03C-0649-AEE3-F284477C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F3F8D-44F4-B444-81D5-9EE9BB9B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9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401CF-E9AB-2E46-8816-00728351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25A9-CAE8-A34B-85B9-51B82286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C8C7-BB62-1B4E-833C-52BC0C171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470D-C562-BF4B-B49A-00414D781E96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7C10-3250-4D49-B86A-97A389013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ECE7-920B-754C-9E98-B8F45B5F3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972B-ACEB-5C40-96A3-26C9BE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9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A841-40D4-6E4F-8E13-83A0419F2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Aggregations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9600E-D29D-5E40-B45C-D66A807A4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7352-1ABD-7947-A1A7-29F00B63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DF Common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F69F5-E197-1A41-A113-FFB88894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3500" b="1" i="1" dirty="0"/>
              <a:t>select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df.select</a:t>
            </a:r>
            <a:r>
              <a:rPr lang="en-US" dirty="0"/>
              <a:t>(cols)  --&gt;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df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3500" b="1" i="1" dirty="0" err="1"/>
              <a:t>groupBy</a:t>
            </a:r>
            <a:endParaRPr lang="en-US" sz="3500" b="1" i="1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df.orderBy</a:t>
            </a:r>
            <a:r>
              <a:rPr lang="en-US" dirty="0"/>
              <a:t>(cols) --&gt; “grouped data </a:t>
            </a:r>
            <a:r>
              <a:rPr lang="en-US" dirty="0" err="1"/>
              <a:t>df</a:t>
            </a:r>
            <a:r>
              <a:rPr lang="en-US" dirty="0"/>
              <a:t>”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3500" b="1" i="1" dirty="0" err="1"/>
              <a:t>agg</a:t>
            </a:r>
            <a:endParaRPr lang="en-US" sz="3500" b="1" i="1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df.agg</a:t>
            </a:r>
            <a:r>
              <a:rPr lang="en-US" dirty="0"/>
              <a:t>( {op: col }) -- &gt; </a:t>
            </a:r>
            <a:r>
              <a:rPr lang="en-US" dirty="0" err="1"/>
              <a:t>df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 </a:t>
            </a:r>
            <a:r>
              <a:rPr lang="en-US" sz="3500" b="1" i="1" dirty="0" err="1"/>
              <a:t>orderBy</a:t>
            </a:r>
            <a:endParaRPr lang="en-US" sz="3500" b="1" i="1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df.sortBy</a:t>
            </a:r>
            <a:r>
              <a:rPr lang="en-US" dirty="0"/>
              <a:t>(cols)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df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3500" b="1" i="1" dirty="0"/>
              <a:t>join</a:t>
            </a:r>
          </a:p>
          <a:p>
            <a:pPr marL="0" indent="0">
              <a:buNone/>
            </a:pPr>
            <a:r>
              <a:rPr lang="en-US" dirty="0"/>
              <a:t>                 df1.join(df2)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df</a:t>
            </a:r>
            <a:r>
              <a:rPr lang="en-US" dirty="0">
                <a:sym typeface="Wingdings" pitchFamily="2" charset="2"/>
              </a:rPr>
              <a:t>                        notebook : </a:t>
            </a:r>
            <a:r>
              <a:rPr lang="en-US" dirty="0" err="1">
                <a:sym typeface="Wingdings" pitchFamily="2" charset="2"/>
              </a:rPr>
              <a:t>DFSortAggJoin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2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DA13-5A1C-2343-9F43-15748A4C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 Transformation - </a:t>
            </a:r>
            <a:r>
              <a:rPr lang="en-US" dirty="0" err="1"/>
              <a:t>OrderBy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3FEAA2D-444B-0F4B-B26B-48A5DA774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067" y="1455241"/>
            <a:ext cx="8720665" cy="4838439"/>
          </a:xfrm>
        </p:spPr>
      </p:pic>
    </p:spTree>
    <p:extLst>
      <p:ext uri="{BB962C8B-B14F-4D97-AF65-F5344CB8AC3E}">
        <p14:creationId xmlns:p14="http://schemas.microsoft.com/office/powerpoint/2010/main" val="16321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E337-DB24-3D4E-9657-3710182F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050"/>
            <a:ext cx="10515600" cy="1325563"/>
          </a:xfrm>
        </p:spPr>
        <p:txBody>
          <a:bodyPr/>
          <a:lstStyle/>
          <a:p>
            <a:r>
              <a:rPr lang="en-US" dirty="0" err="1"/>
              <a:t>OrderBy</a:t>
            </a:r>
            <a:r>
              <a:rPr lang="en-US" dirty="0"/>
              <a:t> – descending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D5EA-0DC2-6F4A-A56D-84A78C4B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 you must import </a:t>
            </a:r>
            <a:r>
              <a:rPr lang="en-US" dirty="0" err="1"/>
              <a:t>pyspark.sql.functions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980B759-DBCA-4D43-A988-31CFC731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883" y="2347202"/>
            <a:ext cx="7308850" cy="45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5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086F-3AF1-5F49-8720-886F2971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- Aggregate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E8F-1D6A-4D4D-A07C-F2CE70E2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Aggregate performs functions such as sum, count, </a:t>
            </a:r>
            <a:r>
              <a:rPr lang="en-US" dirty="0" err="1"/>
              <a:t>avg</a:t>
            </a:r>
            <a:r>
              <a:rPr lang="en-US" dirty="0"/>
              <a:t> … in a rather </a:t>
            </a:r>
            <a:r>
              <a:rPr lang="en-US" dirty="0" err="1"/>
              <a:t>awkard</a:t>
            </a:r>
            <a:r>
              <a:rPr lang="en-US" dirty="0"/>
              <a:t> way.</a:t>
            </a:r>
          </a:p>
          <a:p>
            <a:endParaRPr lang="en-US" dirty="0"/>
          </a:p>
          <a:p>
            <a:r>
              <a:rPr lang="en-US" dirty="0" err="1"/>
              <a:t>df.agg</a:t>
            </a:r>
            <a:r>
              <a:rPr lang="en-US" dirty="0"/>
              <a:t>({‘col1’:’op1', ‘col2’:’op2’, …. ‘</a:t>
            </a:r>
            <a:r>
              <a:rPr lang="en-US" dirty="0" err="1"/>
              <a:t>coln</a:t>
            </a:r>
            <a:r>
              <a:rPr lang="en-US" dirty="0"/>
              <a:t>' : ‘</a:t>
            </a:r>
            <a:r>
              <a:rPr lang="en-US" dirty="0" err="1"/>
              <a:t>opn</a:t>
            </a:r>
            <a:r>
              <a:rPr lang="en-US" dirty="0"/>
              <a:t>’})  returns a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8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850E-560F-5B41-94E7-B8ABD22C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- Aggregate</a:t>
            </a:r>
          </a:p>
        </p:txBody>
      </p:sp>
      <p:pic>
        <p:nvPicPr>
          <p:cNvPr id="9" name="Content Placeholder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DF63FC3-B684-1044-901D-3ABA03D47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76211"/>
            <a:ext cx="11915261" cy="2990056"/>
          </a:xfrm>
        </p:spPr>
      </p:pic>
    </p:spTree>
    <p:extLst>
      <p:ext uri="{BB962C8B-B14F-4D97-AF65-F5344CB8AC3E}">
        <p14:creationId xmlns:p14="http://schemas.microsoft.com/office/powerpoint/2010/main" val="115102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49ED-8337-2244-9F94-4A860601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-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B5EC-E05A-0847-9B49-95579F58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df.join</a:t>
            </a:r>
            <a:r>
              <a:rPr lang="en-US" dirty="0"/>
              <a:t>( df2, </a:t>
            </a:r>
            <a:r>
              <a:rPr lang="en-US" dirty="0" err="1"/>
              <a:t>df.key</a:t>
            </a:r>
            <a:r>
              <a:rPr lang="en-US" dirty="0"/>
              <a:t> = df.key2)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inner, left, right joins are supported</a:t>
            </a:r>
          </a:p>
        </p:txBody>
      </p:sp>
    </p:spTree>
    <p:extLst>
      <p:ext uri="{BB962C8B-B14F-4D97-AF65-F5344CB8AC3E}">
        <p14:creationId xmlns:p14="http://schemas.microsoft.com/office/powerpoint/2010/main" val="219360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1E4C-1AD5-CC46-9EAC-A388ADE3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- Join</a:t>
            </a:r>
          </a:p>
        </p:txBody>
      </p:sp>
      <p:pic>
        <p:nvPicPr>
          <p:cNvPr id="5" name="Content Placeholder 4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A7480484-0C93-4A49-B805-4CA97FAA2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467" y="1690688"/>
            <a:ext cx="5461000" cy="2565400"/>
          </a:xfr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329178-F14E-9C4A-B288-582D8997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610029"/>
            <a:ext cx="2787650" cy="272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0C124F-78EA-B14D-B063-0B77EEE6A80F}"/>
              </a:ext>
            </a:extLst>
          </p:cNvPr>
          <p:cNvSpPr txBox="1"/>
          <p:nvPr/>
        </p:nvSpPr>
        <p:spPr>
          <a:xfrm>
            <a:off x="2387601" y="4797980"/>
            <a:ext cx="682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df.join</a:t>
            </a:r>
            <a:r>
              <a:rPr lang="en-US" dirty="0"/>
              <a:t>(df2, </a:t>
            </a:r>
            <a:r>
              <a:rPr lang="en-US" dirty="0" err="1"/>
              <a:t>df.studentId</a:t>
            </a:r>
            <a:r>
              <a:rPr lang="en-US" dirty="0"/>
              <a:t> == df2.studentId).show()</a:t>
            </a:r>
          </a:p>
        </p:txBody>
      </p:sp>
    </p:spTree>
    <p:extLst>
      <p:ext uri="{BB962C8B-B14F-4D97-AF65-F5344CB8AC3E}">
        <p14:creationId xmlns:p14="http://schemas.microsoft.com/office/powerpoint/2010/main" val="260175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FFAE-159E-F848-AD0C-535FAB52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-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427D-A7CD-D24A-904D-C73DB1A8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df.join</a:t>
            </a:r>
            <a:r>
              <a:rPr lang="en-US" dirty="0"/>
              <a:t>(df2, </a:t>
            </a:r>
            <a:r>
              <a:rPr lang="en-US" dirty="0" err="1"/>
              <a:t>df.studentId</a:t>
            </a:r>
            <a:r>
              <a:rPr lang="en-US" dirty="0"/>
              <a:t> == df2.studentId).show()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859C4B8-4098-6C4E-A5FA-2A16730F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31" y="2571751"/>
            <a:ext cx="10579169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201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DataFrames Aggregations</vt:lpstr>
      <vt:lpstr>DF Common Transformations</vt:lpstr>
      <vt:lpstr>DF Transformation - OrderBy </vt:lpstr>
      <vt:lpstr>OrderBy – descending order</vt:lpstr>
      <vt:lpstr>Transformations - Aggregate</vt:lpstr>
      <vt:lpstr>Transformations - Aggregate</vt:lpstr>
      <vt:lpstr>Transformations - Join</vt:lpstr>
      <vt:lpstr>Transformations - Join</vt:lpstr>
      <vt:lpstr>Transformations -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11</cp:revision>
  <dcterms:created xsi:type="dcterms:W3CDTF">2018-12-28T01:43:46Z</dcterms:created>
  <dcterms:modified xsi:type="dcterms:W3CDTF">2018-12-28T05:01:19Z</dcterms:modified>
</cp:coreProperties>
</file>