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EF9F-3940-3A44-8198-A6AC9E526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08B2E-C424-8B4D-AC92-ED4C11DF0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72E0-792D-E74C-95E0-67B67FA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3BC5-EC00-1A47-B528-1C04499B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0049-CF23-1D45-BF2A-8A609EAC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FD0B-3D80-DB4C-8314-CB0FA146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637F-CE3E-7244-BCBB-0CB65692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1EA0-A111-B847-B4E5-B8434F02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0DC6-8E40-8C4E-ADD9-9CF88F6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9B71-5996-EA4C-95F5-0573DD79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CDE4C-7C49-C547-983E-0F265ABC0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5D18-16CB-6142-924F-4EED110CB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9B70-14EB-F240-AA1F-0C759BCF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552F-E6FF-8346-B1B4-B2B52896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3BC0-BD2D-9242-867D-59D92D59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0AD4-F96E-9B4B-8445-AD7F1FB3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182D-CDAE-A644-AC2E-3DF91402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2679-FD1D-6E4E-9A30-AC590F5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96FE-A733-6E46-B022-576ABC29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A28C-A846-E041-847F-0842A700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EAE6-E77E-854D-A537-9D1CD4E3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61AAD-9ABC-1845-BB58-87071E74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0162-7808-3C45-B4EF-2F4FCB2F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EEA2-4BED-774A-867B-B27DE0A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CEA6-D373-3141-A8EA-9C812658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3115-AE72-A840-B163-B20A96DD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3B-C9E5-A042-AFE0-792F6299F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8E54D-34AD-794F-8793-76DB7E34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421B-9D37-8847-A0BC-2AF88A1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1943-477C-8E44-A7DC-2863FAD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55C1D-A3C2-7843-949A-34458BC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E8C-EF07-CA40-BC96-BE078899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55CBB-21A1-0D4E-9704-518EA7D5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DB37E-2317-714C-A622-2B54CAF8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32C98-59D4-674B-B7FD-7F7802C20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4A0E9-D6C2-7D45-BFEC-81DDF5555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ECA3D-8D1D-0441-B904-BC1C909B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69114-D190-3449-9819-124BBBEE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67D32-19D9-854F-A080-126CF99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5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88FC-759A-2047-A0AC-0A3290A6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DEB16-12FC-724B-B194-1B5D4CF6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ED931-0859-4649-8FCD-D5B6C99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343C-DD4B-DC4B-A9CB-0447F686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EF1AE-1EDC-1644-89B2-12AB51F9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3D448-AFC3-B44C-B99A-E959E41F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D8AC2-1341-6D4D-B51A-BAC04610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8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7710-8EAD-B946-828B-C5D72B0B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AF34-8186-1844-B6F1-39408BE4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09B8-8309-8140-BD16-3284BD3A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35122-7EA0-8C4F-9A64-C1FD175C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6E75-AB40-A74A-A97E-5A3D045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9ED8-CD40-E047-A402-3DFD2017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F355-1D43-5D4D-A3D8-E7C709A4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6B7EA-A4CF-C840-A81E-A583A54A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7B09-8F6F-BB44-9421-754E5FA1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DEB4-E5C0-DF47-815B-BC0D5F5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84BC0-F03C-0649-AEE3-F284477C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3F8D-44F4-B444-81D5-9EE9BB9B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401CF-E9AB-2E46-8816-00728351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25A9-CAE8-A34B-85B9-51B82286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C8C7-BB62-1B4E-833C-52BC0C17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70D-C562-BF4B-B49A-00414D781E9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7C10-3250-4D49-B86A-97A389013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ECE7-920B-754C-9E98-B8F45B5F3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841-40D4-6E4F-8E13-83A0419F2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 - </a:t>
            </a:r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9600E-D29D-5E40-B45C-D66A807A4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E25D-2448-E443-A13D-9AD18467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2671-9264-984E-9F65-6A96179A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df.groupBy</a:t>
            </a:r>
            <a:r>
              <a:rPr lang="en-US" dirty="0"/>
              <a:t>(cols)  returns a funny thing called:</a:t>
            </a:r>
          </a:p>
          <a:p>
            <a:pPr marL="0" indent="0">
              <a:buNone/>
            </a:pPr>
            <a:r>
              <a:rPr lang="en-US" dirty="0"/>
              <a:t>                     &lt;class '</a:t>
            </a:r>
            <a:r>
              <a:rPr lang="en-US" dirty="0" err="1"/>
              <a:t>pyspark.sql.group.GroupedData</a:t>
            </a:r>
            <a:r>
              <a:rPr lang="en-US" dirty="0"/>
              <a:t>’&gt;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E0EB960-92A0-4E42-8CA7-8A72855B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7" y="3268133"/>
            <a:ext cx="7555444" cy="1888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BBBE1-E36C-2E41-B0F9-62579F0F2973}"/>
              </a:ext>
            </a:extLst>
          </p:cNvPr>
          <p:cNvSpPr txBox="1"/>
          <p:nvPr/>
        </p:nvSpPr>
        <p:spPr>
          <a:xfrm>
            <a:off x="3268133" y="5638800"/>
            <a:ext cx="225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DfGroupBy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D79-C3D1-F646-BAC5-3A859580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1426-3046-3842-9C69-27E19930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can’t “show” it, you can’t “collect” 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2B929B-2DAB-C44C-B339-A3625F3D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7" y="2878667"/>
            <a:ext cx="11486865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3C1-EDE6-4B4C-A63D-1F84C3E2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GroupData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985F-2F8B-394D-9138-CE9A22D6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GroupBy</a:t>
            </a:r>
            <a:r>
              <a:rPr lang="en-US" dirty="0"/>
              <a:t> function returns a </a:t>
            </a:r>
            <a:r>
              <a:rPr lang="en-US" dirty="0" err="1"/>
              <a:t>RelationalGroupedBy</a:t>
            </a:r>
            <a:r>
              <a:rPr lang="en-US" dirty="0"/>
              <a:t> dataset</a:t>
            </a:r>
          </a:p>
          <a:p>
            <a:r>
              <a:rPr lang="en-US" dirty="0"/>
              <a:t>It has a standard set of aggregation functions defined on it:</a:t>
            </a:r>
          </a:p>
          <a:p>
            <a:pPr lvl="1"/>
            <a:r>
              <a:rPr lang="en-US" dirty="0"/>
              <a:t> count</a:t>
            </a:r>
          </a:p>
          <a:p>
            <a:pPr lvl="1"/>
            <a:r>
              <a:rPr lang="en-US" dirty="0"/>
              <a:t> sum</a:t>
            </a:r>
          </a:p>
          <a:p>
            <a:pPr lvl="1"/>
            <a:r>
              <a:rPr lang="en-US" dirty="0"/>
              <a:t> min</a:t>
            </a:r>
          </a:p>
          <a:p>
            <a:pPr lvl="1"/>
            <a:r>
              <a:rPr lang="en-US" dirty="0"/>
              <a:t> max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avg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Follow </a:t>
            </a:r>
            <a:r>
              <a:rPr lang="en-US" dirty="0" err="1"/>
              <a:t>GroupBy</a:t>
            </a:r>
            <a:r>
              <a:rPr lang="en-US" dirty="0"/>
              <a:t> with an aggregation …..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6316-C946-9F42-89C9-2A67FB49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E6F5-DA64-8D48-84FC-E9C654CC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count everything in its sub-categories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9991F2-8E6E-9445-9499-92C67A9A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7" y="2585602"/>
            <a:ext cx="7027698" cy="35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97D6-9E24-944C-8BDF-9DEDC890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GroupBy</a:t>
            </a:r>
            <a:r>
              <a:rPr lang="en-US" sz="4000" dirty="0"/>
              <a:t> … </a:t>
            </a:r>
            <a:r>
              <a:rPr lang="en-US" sz="4000" dirty="0" err="1"/>
              <a:t>OrderBy</a:t>
            </a:r>
            <a:r>
              <a:rPr lang="en-US" sz="4000" dirty="0"/>
              <a:t>  .. a very common pattern</a:t>
            </a:r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49C1E127-BBA9-5D4D-8604-F891E7AEA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33" y="1513357"/>
            <a:ext cx="8831093" cy="4667310"/>
          </a:xfrm>
        </p:spPr>
      </p:pic>
    </p:spTree>
    <p:extLst>
      <p:ext uri="{BB962C8B-B14F-4D97-AF65-F5344CB8AC3E}">
        <p14:creationId xmlns:p14="http://schemas.microsoft.com/office/powerpoint/2010/main" val="24288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7B11-C3E2-764C-8ED3-3D91DB1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with Aggregate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E0BB426-E802-BD48-8B71-375CAB763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39" y="2062096"/>
            <a:ext cx="11876761" cy="2884356"/>
          </a:xfrm>
        </p:spPr>
      </p:pic>
    </p:spTree>
    <p:extLst>
      <p:ext uri="{BB962C8B-B14F-4D97-AF65-F5344CB8AC3E}">
        <p14:creationId xmlns:p14="http://schemas.microsoft.com/office/powerpoint/2010/main" val="75524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107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Transformations - GroupBy</vt:lpstr>
      <vt:lpstr>GroupBy</vt:lpstr>
      <vt:lpstr>Grouped Data</vt:lpstr>
      <vt:lpstr>Dealing with GroupData</vt:lpstr>
      <vt:lpstr>Grouped Data</vt:lpstr>
      <vt:lpstr>GroupBy … OrderBy  .. a very common pattern</vt:lpstr>
      <vt:lpstr>GroupBy with Aggregate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4</cp:revision>
  <dcterms:created xsi:type="dcterms:W3CDTF">2018-12-28T01:43:46Z</dcterms:created>
  <dcterms:modified xsi:type="dcterms:W3CDTF">2018-12-28T15:50:54Z</dcterms:modified>
</cp:coreProperties>
</file>