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90"/>
  </p:normalViewPr>
  <p:slideViewPr>
    <p:cSldViewPr snapToGrid="0" snapToObjects="1">
      <p:cViewPr varScale="1">
        <p:scale>
          <a:sx n="76" d="100"/>
          <a:sy n="76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B8A7-B0C1-0644-B974-B3EB6755D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474DD-070E-4949-ABC7-8EA4A7F2A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B29DC-7932-714D-B446-38065D995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5906-5566-F84D-A8DC-D0B3FA3CD319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44742-A188-414F-9D67-0DF1ABDD9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8AF6D-225C-6E46-81AB-68351E52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8D09-73D0-8840-A18A-70B89CF7D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2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07F7A-F1F2-C543-9500-1E9FB126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44931-96FB-7A45-AF7D-97B95A439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FADD7-63A3-BF42-ABE8-E722D1D86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5906-5566-F84D-A8DC-D0B3FA3CD319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D51B1-AD61-3945-AF83-7E45C74CB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14206-BF10-D244-A31E-3BE9E469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8D09-73D0-8840-A18A-70B89CF7D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0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FC3EEC-EB9E-1141-9593-996524708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B770B-2E8B-4A42-A5CD-1C3690A94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92DEE-8F33-144D-8012-5F02F93B2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5906-5566-F84D-A8DC-D0B3FA3CD319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C3327-9924-8541-9A45-EDA77FE25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1CF65-9018-1D4D-8CED-247D2700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8D09-73D0-8840-A18A-70B89CF7D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3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40CF9-69B8-5A47-9289-4BBC275E4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40601-ABA6-F44D-AEE5-9AC034320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27CAD-0640-DD44-AF4D-40D83B39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5906-5566-F84D-A8DC-D0B3FA3CD319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68B0B-2026-2B4F-A9A5-B8E18A86A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6F244-46CE-284A-BED9-D89443BF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8D09-73D0-8840-A18A-70B89CF7D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D6255-8608-EC44-BCA5-184B95065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3DF3B-AC2F-0A49-8F7F-C0979CA5B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41016-AD11-E547-9923-3C29FCE48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5906-5566-F84D-A8DC-D0B3FA3CD319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9A90F-2AFA-FF49-B790-93DC93B3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4013-83B1-F94A-B56C-37BBA8A3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8D09-73D0-8840-A18A-70B89CF7D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6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A7A99-586D-0547-A08A-C3091D02F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DCAFF-A2F4-E749-A885-901DE4B34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527EB-613A-CA41-8205-D9DF3C833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978D4-FE1C-734B-8046-658EBE1B1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5906-5566-F84D-A8DC-D0B3FA3CD319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385B6-F4B4-6B43-8EA6-9BD65AFE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66663-5E2E-BA47-8903-29F4AFC9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8D09-73D0-8840-A18A-70B89CF7D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D311-264F-A342-B2D1-DE879D234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5FA29-AF8E-514C-B425-9B44C4FCB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36F39-4733-CF48-9923-A3ADCCA15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F9F66-EB41-4549-A59C-24C3D1C98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3BA850-1CE8-AF44-9A5F-E3A31A340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90822D-E4DB-AF4E-83E3-D51F8219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5906-5566-F84D-A8DC-D0B3FA3CD319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7A4563-5C7A-EF4E-AB97-64F2CFDF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74ED7F-58F9-0E44-B4E1-32A4A1FC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8D09-73D0-8840-A18A-70B89CF7D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A9F6-04A8-6547-9B3B-FA9B209B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DC50-02D7-224F-BF20-E4EA111CD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5906-5566-F84D-A8DC-D0B3FA3CD319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60A2F2-07F7-0545-A2E1-4FD96628F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FA9CF-E3BB-9A48-AD0E-22F411925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8D09-73D0-8840-A18A-70B89CF7D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5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083077-73C1-074B-92D9-94A82005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5906-5566-F84D-A8DC-D0B3FA3CD319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743BBA-3505-0E4C-803E-221A06B7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DA6B3-B2E8-0F42-A0E9-CEA5CCF70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8D09-73D0-8840-A18A-70B89CF7D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8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A1B5B-025B-B746-A63E-A44C606E6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2A54D-2C35-5C4B-A633-081B41A0D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252DB-7BB6-3841-817D-A781926D3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B7284-8FAD-AF4E-B145-A65B117CB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5906-5566-F84D-A8DC-D0B3FA3CD319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ACC01-81CF-C74E-B49F-6858B657A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50464-07BA-C04E-ABDB-BBF5C60AC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8D09-73D0-8840-A18A-70B89CF7D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2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AFC0A-C828-C841-A897-31F2F662D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91703-5B6A-3447-9C43-908BF302D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D4530-3EC6-D646-AA9D-0D1D1D22B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27F14-01A7-FD42-80FA-F3E41D801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5906-5566-F84D-A8DC-D0B3FA3CD319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3FC1A-71D9-534B-B01E-E811D965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98D58-90FB-3440-A3E4-2E977705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8D09-73D0-8840-A18A-70B89CF7D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2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FDEBCE-FDAD-0148-AD45-DF87EF9F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86920-DFE8-374A-9BFE-12204AC82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0EA99-35BF-4A45-B9A6-E38054EE5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A5906-5566-F84D-A8DC-D0B3FA3CD319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B2F26-2BC5-6847-8E20-4153934AB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719A1-25B8-7C43-8E2F-EF52F3C52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8D09-73D0-8840-A18A-70B89CF7D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88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reaml.io/resources/tutorials/concepts/understanding-batch-microbatch-stream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treaml.io/resources/tutorials/concepts/understanding-batch-microbatch-stream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latest/streaming-programming-guide.html#link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35D54-C14E-2745-A055-4502443E84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Streaming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B3CE4-08A6-A94A-9B1E-57F0E32B0D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46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60F6-422B-4940-A892-F643AE53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Transformations on </a:t>
            </a:r>
            <a:r>
              <a:rPr lang="en-US" b="1" dirty="0" err="1"/>
              <a:t>DStreams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8372C79-6BD6-B24C-8F3A-F6E1ED4E2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2732"/>
            <a:ext cx="10515600" cy="4177123"/>
          </a:xfrm>
        </p:spPr>
      </p:pic>
    </p:spTree>
    <p:extLst>
      <p:ext uri="{BB962C8B-B14F-4D97-AF65-F5344CB8AC3E}">
        <p14:creationId xmlns:p14="http://schemas.microsoft.com/office/powerpoint/2010/main" val="3291695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6FF5-DD95-694A-BEEA-91FC8FFA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Transformations on </a:t>
            </a:r>
            <a:r>
              <a:rPr lang="en-US" b="1" dirty="0" err="1"/>
              <a:t>DStreams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251EAE97-2EEE-B24D-82FC-A12015907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0994" y="1825625"/>
            <a:ext cx="9050011" cy="4351338"/>
          </a:xfrm>
        </p:spPr>
      </p:pic>
    </p:spTree>
    <p:extLst>
      <p:ext uri="{BB962C8B-B14F-4D97-AF65-F5344CB8AC3E}">
        <p14:creationId xmlns:p14="http://schemas.microsoft.com/office/powerpoint/2010/main" val="127836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6B23-5865-9D48-A4D3-6052603A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Batch, </a:t>
            </a:r>
            <a:r>
              <a:rPr lang="en-US" dirty="0" err="1"/>
              <a:t>Microbatch</a:t>
            </a:r>
            <a:r>
              <a:rPr lang="en-US" dirty="0"/>
              <a:t> and Stream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F7E2D-421D-BF44-9C84-B0C8EB4FA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 and </a:t>
            </a:r>
            <a:r>
              <a:rPr lang="en-US" dirty="0" err="1"/>
              <a:t>Microbatch</a:t>
            </a:r>
            <a:r>
              <a:rPr lang="en-US" dirty="0"/>
              <a:t> – when new data arrives it is aggregated into batches and processed at some time in the future.</a:t>
            </a:r>
          </a:p>
          <a:p>
            <a:pPr marL="0" indent="0">
              <a:buNone/>
            </a:pPr>
            <a:r>
              <a:rPr lang="en-US" dirty="0"/>
              <a:t>         Apache Spark</a:t>
            </a:r>
          </a:p>
          <a:p>
            <a:r>
              <a:rPr lang="en-US" dirty="0"/>
              <a:t>Streaming – data is processed as it arrives</a:t>
            </a:r>
          </a:p>
          <a:p>
            <a:pPr marL="0" indent="0">
              <a:buNone/>
            </a:pPr>
            <a:r>
              <a:rPr lang="en-US" dirty="0"/>
              <a:t>          Apache Kafka - KSQL</a:t>
            </a:r>
          </a:p>
        </p:txBody>
      </p:sp>
    </p:spTree>
    <p:extLst>
      <p:ext uri="{BB962C8B-B14F-4D97-AF65-F5344CB8AC3E}">
        <p14:creationId xmlns:p14="http://schemas.microsoft.com/office/powerpoint/2010/main" val="390287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393B8-C9F3-B547-B187-D3C8CAA61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and </a:t>
            </a:r>
            <a:r>
              <a:rPr lang="en-US" dirty="0" err="1"/>
              <a:t>Microbatch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721A1-E960-504D-B2DD-A69D48776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is processed on a time interval or when triggered by some condition.  [</a:t>
            </a:r>
            <a:r>
              <a:rPr lang="en-US" dirty="0">
                <a:hlinkClick r:id="rId2"/>
              </a:rPr>
              <a:t>source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E4ABE2-92A2-574D-B814-66F93679E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008" y="2785381"/>
            <a:ext cx="7815193" cy="300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11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9F472-D7FA-D040-868C-56C807BF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DC179-0130-2A4E-BCAC-08579C1DF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processed as it arrives.  </a:t>
            </a:r>
            <a:r>
              <a:rPr lang="en-US" dirty="0">
                <a:hlinkClick r:id="rId2"/>
              </a:rPr>
              <a:t>[source]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4EB6DC-1FF4-B54D-9BD2-3D46163D7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550" y="2763044"/>
            <a:ext cx="82169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78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F706-6B5E-364E-8760-7E70CEC03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BCF2C-676D-8F43-8AF6-B460FC9B0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accept data from many sources and sink to several databases and file systems.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459690CC-34AE-D540-AC6D-816E27A2C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533" y="2686844"/>
            <a:ext cx="78232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441B1-99B2-DF47-8345-0C270F238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Microbatch</a:t>
            </a:r>
            <a:r>
              <a:rPr lang="en-US" dirty="0"/>
              <a:t>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0EA3A-0646-CE4F-81F3-DE0BF7B07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source is broken up into time divisions an processed.</a:t>
            </a:r>
          </a:p>
          <a:p>
            <a:endParaRPr lang="en-US" dirty="0"/>
          </a:p>
        </p:txBody>
      </p:sp>
      <p:pic>
        <p:nvPicPr>
          <p:cNvPr id="5" name="Picture 4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B65028ED-8E77-C646-BB27-853F4B8FD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183" y="2929467"/>
            <a:ext cx="77851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3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DF2FD-4C5E-2B46-8EFF-64667E57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Dstreams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107ED-0B28-5241-A5C7-9C14E402E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fundamental abstraction is the </a:t>
            </a:r>
            <a:r>
              <a:rPr lang="en-US" dirty="0" err="1"/>
              <a:t>Dstream</a:t>
            </a:r>
            <a:r>
              <a:rPr lang="en-US" dirty="0"/>
              <a:t> a sequence of RDDs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E557DAD9-E797-094C-9EE9-AEF631D3B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2870200"/>
            <a:ext cx="79248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5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44C52-1EF5-B14C-B691-966F43A1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4222-C678-9B46-B0BA-23891D783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Streaming provides two categories of built-in streaming sources.</a:t>
            </a:r>
          </a:p>
          <a:p>
            <a:r>
              <a:rPr lang="en-US" i="1" dirty="0"/>
              <a:t>Basic sources</a:t>
            </a:r>
            <a:r>
              <a:rPr lang="en-US" dirty="0"/>
              <a:t>: Sources directly available in the </a:t>
            </a:r>
            <a:r>
              <a:rPr lang="en-US" dirty="0" err="1"/>
              <a:t>StreamingContext</a:t>
            </a:r>
            <a:r>
              <a:rPr lang="en-US" dirty="0"/>
              <a:t> API. Examples: file systems, and socket connections.</a:t>
            </a:r>
          </a:p>
          <a:p>
            <a:r>
              <a:rPr lang="en-US" i="1" dirty="0"/>
              <a:t>Advanced sources</a:t>
            </a:r>
            <a:r>
              <a:rPr lang="en-US" dirty="0"/>
              <a:t>: Sources like Kafka, Flume, Kinesis, etc. are available through extra utility classes. These require linking against extra dependencies as discussed in the </a:t>
            </a:r>
            <a:r>
              <a:rPr lang="en-US" dirty="0">
                <a:hlinkClick r:id="rId2"/>
              </a:rPr>
              <a:t>linking</a:t>
            </a:r>
            <a:r>
              <a:rPr lang="en-US" dirty="0"/>
              <a:t> section.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24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4F23-D552-7041-9BDA-0C8DAD3EF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</a:t>
            </a:r>
            <a:r>
              <a:rPr lang="en-US" dirty="0" err="1"/>
              <a:t>Dstreams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EDF97-1E0F-6441-965D-4415250B9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Operations on </a:t>
            </a:r>
            <a:r>
              <a:rPr lang="en-US" dirty="0" err="1"/>
              <a:t>Dstreams</a:t>
            </a:r>
            <a:r>
              <a:rPr lang="en-US" dirty="0"/>
              <a:t> are: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  Ingestion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 Transformation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 Output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Rather than transformations and actions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82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203</Words>
  <Application>Microsoft Macintosh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Streaming</vt:lpstr>
      <vt:lpstr>Batch, Microbatch and Stream Processing</vt:lpstr>
      <vt:lpstr>Batch and Microbatch</vt:lpstr>
      <vt:lpstr>Streaming</vt:lpstr>
      <vt:lpstr>Spark Streaming</vt:lpstr>
      <vt:lpstr>Microbatch approach</vt:lpstr>
      <vt:lpstr>Dstreams</vt:lpstr>
      <vt:lpstr>Receivers</vt:lpstr>
      <vt:lpstr>Operations on Dstreams</vt:lpstr>
      <vt:lpstr>Transformations on DStreams </vt:lpstr>
      <vt:lpstr>Transformations on DStreams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</dc:title>
  <dc:creator>Marilyn Waldman</dc:creator>
  <cp:lastModifiedBy>Marilyn Waldman</cp:lastModifiedBy>
  <cp:revision>4</cp:revision>
  <dcterms:created xsi:type="dcterms:W3CDTF">2018-12-30T23:01:44Z</dcterms:created>
  <dcterms:modified xsi:type="dcterms:W3CDTF">2018-12-30T23:24:17Z</dcterms:modified>
</cp:coreProperties>
</file>