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24F4-2EE4-424D-8CC6-0C5B378BC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C1419-D3DC-E547-ADF8-23A40F766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E7C22-2010-BE48-8C1E-09853851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7897-4A4C-3C44-BF66-80B20F571E9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E5C42-E3A3-6A45-88B2-0F3CADDC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26064-B5F2-6E45-B847-7B03CC81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F8E1-32B2-844E-8CE2-AC31472E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6442-9FFF-B141-B1BF-2DE5A4A6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18F50-04CB-354C-AE6F-444310C1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7D7F-567F-0144-947F-FBBBE062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7897-4A4C-3C44-BF66-80B20F571E9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AE258-EE5E-0D4F-B51C-D960575E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67633-F594-0847-B7FD-B73FBB78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F8E1-32B2-844E-8CE2-AC31472E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8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6BA36-7654-AB40-B939-E5C9D2AEC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58DD-4AB8-5544-BC11-5D08E7729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B3A7E-A219-294E-A570-8269232B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7897-4A4C-3C44-BF66-80B20F571E9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BB68-F3A5-084B-B993-88C1E647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BC0B9-7305-3547-B993-5B5C6A83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F8E1-32B2-844E-8CE2-AC31472E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3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218F-D414-0E4A-BAE6-02F997E9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739C-7A16-0246-AE82-B3F054E36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AE6E4-6E0E-DE44-9D9E-3553CF5B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7897-4A4C-3C44-BF66-80B20F571E9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65763-43F5-6348-A9D4-75D872A1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E7D1-FB09-404E-94E6-3FD9E469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F8E1-32B2-844E-8CE2-AC31472E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6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4DD8-BFB3-0F4E-83B2-37575B6D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A9416-C401-1246-9B6A-11589B96D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23272-A663-A647-B542-5F8D6A2E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7897-4A4C-3C44-BF66-80B20F571E9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12E7D-37B0-7649-BBB5-BA8A6FAF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A51A-C97B-044F-8306-743DFF7C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F8E1-32B2-844E-8CE2-AC31472E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2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3F70-0C55-FA41-8FF5-4CE4E3DA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E82DE-3EE2-1B44-B922-E31D61F8B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00123-7887-0945-8CC9-ABD7A763A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4C962-A985-644B-A2B8-1A500108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7897-4A4C-3C44-BF66-80B20F571E9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0B7D6-F6C9-4041-BED6-BA982585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18F03-8D80-DA48-99CA-16522AA7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F8E1-32B2-844E-8CE2-AC31472E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1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28CF-CBC4-3943-91B4-8F0AD3D2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8557E-AD33-9B4F-A54A-69AEC8C39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A6EC2-E61B-B348-AFC9-901A4E042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C9466-E763-F641-8C8D-58F1444E2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0CDE2-E55A-2D47-B9CB-0213D3BCA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957590-FE30-6948-A0D4-FFC4CA84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7897-4A4C-3C44-BF66-80B20F571E9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90825-98E3-5743-BDCE-3E5A6286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4DDBA-BA26-A24D-A8CB-7DC08828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F8E1-32B2-844E-8CE2-AC31472E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0A64-FB7E-5E46-865D-754464EB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D44DA-A9DA-714C-A55F-2311D8CD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7897-4A4C-3C44-BF66-80B20F571E9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CDEAD-0A04-C643-A1BF-B735D353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A8477-7220-6749-89F9-F25E3181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F8E1-32B2-844E-8CE2-AC31472E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9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E45B8-24EB-A14B-9723-57A165FE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7897-4A4C-3C44-BF66-80B20F571E9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9C0CF-CC9B-F941-881B-E223F552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99904-CF2B-304B-9FF0-A9272183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F8E1-32B2-844E-8CE2-AC31472E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E0B5-F3B1-2B41-8116-FEB22D66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7BF6-997C-6C4C-8E0A-73CC7EDBE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D058A-56E0-9143-A14B-DD33C4015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4649A-6874-C04A-9C36-6C918652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7897-4A4C-3C44-BF66-80B20F571E9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CF6C8-6234-7B46-A51A-DCAABA29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323A1-818A-6A4C-8724-1232F99F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F8E1-32B2-844E-8CE2-AC31472E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8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8DE9-E35E-064E-BD2C-9BA5094F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AFDE6-B134-294F-B092-110AF5252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D8D83-4C61-FD46-8137-804A8D6E9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9A0A3-4EB4-4F47-973D-2B361005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7897-4A4C-3C44-BF66-80B20F571E9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438F7-40D0-334E-9081-69B4C2B8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6C4AE-8AAD-3042-AE63-4DE40B8D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F8E1-32B2-844E-8CE2-AC31472E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1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575C1-F64C-DD47-B6FA-232410BB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EFA36-1815-8A44-9065-3D0176865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6065-CE18-E54B-B238-0BE1D7738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27897-4A4C-3C44-BF66-80B20F571E9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A2B7-AD4D-C949-8FD2-BD7600360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65EF4-0FDF-E243-9117-CC50B4181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3F8E1-32B2-844E-8CE2-AC31472E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9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lynwaldman/unstructured-playground/blob/release-1.0/apache-spark-ecosystem/spark-streaming/untitled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D676-893D-CA4D-8943-BD59DF358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 Streaming - TCP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4AD29-E546-054B-B7EE-8EA035345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2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AF7A-80C8-7C41-9596-FA912352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808F-212E-3A49-B37A-8A0C105D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 the TPC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Spark Streaming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the lab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766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194D-6E56-DE45-A88B-94AC20AF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Open your note book to 01-Stream-TCP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9ECB-5113-A04B-957C-3283DB0E6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Follow along …..</a:t>
            </a:r>
          </a:p>
          <a:p>
            <a:r>
              <a:rPr lang="en-US"/>
              <a:t>Create a Spark Context and a Streaming Context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EDDB3-B90B-A041-A551-E9D760FB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21" y="3245111"/>
            <a:ext cx="9548757" cy="20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5D9B-8B2B-0844-B7BD-F8885704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0053D-5FBC-0642-9D5D-1A06E673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dirty="0" err="1"/>
              <a:t>ssc</a:t>
            </a:r>
            <a:r>
              <a:rPr lang="en-US" dirty="0"/>
              <a:t> </a:t>
            </a:r>
            <a:r>
              <a:rPr lang="en-US" b="1" dirty="0"/>
              <a:t>= new </a:t>
            </a:r>
            <a:r>
              <a:rPr lang="en-US" dirty="0" err="1"/>
              <a:t>StreamingContext</a:t>
            </a:r>
            <a:r>
              <a:rPr lang="en-US" dirty="0"/>
              <a:t>(</a:t>
            </a:r>
            <a:r>
              <a:rPr lang="en-US" dirty="0" err="1"/>
              <a:t>sc</a:t>
            </a:r>
            <a:r>
              <a:rPr lang="en-US" dirty="0"/>
              <a:t>, 1)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     The second parameter of (</a:t>
            </a:r>
            <a:r>
              <a:rPr lang="en-US" dirty="0" err="1"/>
              <a:t>sc</a:t>
            </a:r>
            <a:r>
              <a:rPr lang="en-US" dirty="0"/>
              <a:t>, 1), represents the time interval at        which streaming data will be divided into batches.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7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71C4-55C4-F247-B909-642C138F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2E7A-DB73-C340-A596-C9E82F63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a </a:t>
            </a:r>
            <a:r>
              <a:rPr lang="en-US" dirty="0" err="1"/>
              <a:t>StreamingContext</a:t>
            </a:r>
            <a:r>
              <a:rPr lang="en-US" dirty="0"/>
              <a:t> is defined you do the </a:t>
            </a:r>
            <a:r>
              <a:rPr lang="en-US" dirty="0" err="1"/>
              <a:t>followin</a:t>
            </a:r>
            <a:r>
              <a:rPr lang="en-US" dirty="0"/>
              <a:t>: </a:t>
            </a:r>
            <a:endParaRPr lang="en-US" dirty="0">
              <a:effectLst/>
            </a:endParaRPr>
          </a:p>
          <a:p>
            <a:r>
              <a:rPr lang="en-US" dirty="0"/>
              <a:t>Define the input sources</a:t>
            </a:r>
          </a:p>
          <a:p>
            <a:r>
              <a:rPr lang="en-US" dirty="0"/>
              <a:t>Applying transformations on the </a:t>
            </a:r>
            <a:r>
              <a:rPr lang="en-US" dirty="0" err="1"/>
              <a:t>Dstreams</a:t>
            </a:r>
            <a:r>
              <a:rPr lang="en-US" dirty="0"/>
              <a:t> </a:t>
            </a:r>
          </a:p>
          <a:p>
            <a:r>
              <a:rPr lang="en-US" dirty="0"/>
              <a:t>Define output operations on </a:t>
            </a:r>
            <a:r>
              <a:rPr lang="en-US" dirty="0" err="1"/>
              <a:t>DStreams</a:t>
            </a:r>
            <a:r>
              <a:rPr lang="en-US" dirty="0"/>
              <a:t>. </a:t>
            </a:r>
          </a:p>
          <a:p>
            <a:r>
              <a:rPr lang="en-US" dirty="0"/>
              <a:t>Start receiving data – </a:t>
            </a:r>
            <a:r>
              <a:rPr lang="en-US" dirty="0" err="1"/>
              <a:t>streamingContext.start</a:t>
            </a:r>
            <a:r>
              <a:rPr lang="en-US" dirty="0"/>
              <a:t>()</a:t>
            </a:r>
          </a:p>
          <a:p>
            <a:r>
              <a:rPr lang="en-US" dirty="0"/>
              <a:t>Stop processing </a:t>
            </a:r>
            <a:r>
              <a:rPr lang="en-US" dirty="0" err="1"/>
              <a:t>streamingContext.stop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7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907A-13EA-224B-A76F-0D648A62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Transformations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F682FFB-318B-CF47-849D-75CFA2A38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826" y="2336800"/>
            <a:ext cx="9890362" cy="2468827"/>
          </a:xfrm>
        </p:spPr>
      </p:pic>
    </p:spTree>
    <p:extLst>
      <p:ext uri="{BB962C8B-B14F-4D97-AF65-F5344CB8AC3E}">
        <p14:creationId xmlns:p14="http://schemas.microsoft.com/office/powerpoint/2010/main" val="144916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E297-9928-1440-9FAC-78C8CB8B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Streaming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5586509-10AE-C54E-9278-90D0864A2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8255" y="1825625"/>
            <a:ext cx="5015489" cy="4351338"/>
          </a:xfrm>
        </p:spPr>
      </p:pic>
    </p:spTree>
    <p:extLst>
      <p:ext uri="{BB962C8B-B14F-4D97-AF65-F5344CB8AC3E}">
        <p14:creationId xmlns:p14="http://schemas.microsoft.com/office/powerpoint/2010/main" val="361403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5B60-C875-4047-8FF1-FAFE1EF6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Tear down 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9B55-6C71-2645-A329-5600CFC23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instructions to terminate the NC server and </a:t>
            </a:r>
            <a:r>
              <a:rPr lang="en-US"/>
              <a:t>Streaming container</a:t>
            </a:r>
          </a:p>
        </p:txBody>
      </p:sp>
    </p:spTree>
    <p:extLst>
      <p:ext uri="{BB962C8B-B14F-4D97-AF65-F5344CB8AC3E}">
        <p14:creationId xmlns:p14="http://schemas.microsoft.com/office/powerpoint/2010/main" val="412079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124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Spark Streaming - TCP</vt:lpstr>
      <vt:lpstr>Workflow</vt:lpstr>
      <vt:lpstr>Open your note book to 01-Stream-TCP</vt:lpstr>
      <vt:lpstr>PowerPoint Presentation</vt:lpstr>
      <vt:lpstr>PowerPoint Presentation</vt:lpstr>
      <vt:lpstr>Define Transformations</vt:lpstr>
      <vt:lpstr>Start Streaming</vt:lpstr>
      <vt:lpstr>Tear down the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Marilyn Waldman</dc:creator>
  <cp:lastModifiedBy>Marilyn Waldman</cp:lastModifiedBy>
  <cp:revision>4</cp:revision>
  <dcterms:created xsi:type="dcterms:W3CDTF">2018-12-30T23:47:48Z</dcterms:created>
  <dcterms:modified xsi:type="dcterms:W3CDTF">2018-12-31T00:12:19Z</dcterms:modified>
</cp:coreProperties>
</file>