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706B-0E21-344F-B4DC-F59E923A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2A49F-F0C4-7C49-9382-9A9AD6EB2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1E4-EE16-6B45-ADA4-3BFF6A15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681C-D707-AE4A-B8AA-DE0CC06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347B-3065-8040-992F-3EBADB63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9B30-DD60-2A48-85B1-711AE38C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2984C-C7B5-2640-BDA1-359A29BFC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A938-C06B-A646-985D-AEAFEAA7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B10A-F8F2-404C-A3EE-DDEBD3C6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F813-301E-524D-9052-EF4A6F24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D1DF7-3D90-A14A-915A-C15ACA313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D474-2D6C-DD47-98AE-60C27A81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BB65-0E25-7B4B-A511-B2278C6E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0780-F2EF-4D41-870E-7D602E6F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1976-3962-614A-AF1B-B90EBE6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1EF-B63A-2143-B8B5-3E88D70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3B37-8164-4947-876C-AAACEA7E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640E-B6B2-2E4F-AAD2-132AADB1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356-AC68-8E48-B248-CA3EF4D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3425-ECEF-9C47-BB8D-4AA3359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1B3-00D8-BF4B-A0A0-9CCF953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6DFC-C6EC-D644-A4AD-3ABD0094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94DA-FFFD-E040-BDBC-41DA9722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F79C-B1DF-F846-9988-0D93C7F1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21C1-21A3-F04D-A764-AD44C19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4135-1F35-6B4A-95BC-C0AF20A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AD25-A8F8-EB4C-8815-5AE182E3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32A02-0855-FA40-8635-0F01B629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09E9E-2731-0746-839B-F61036EA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9633-2174-784A-977F-70B0873E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F954-2A01-0F40-82C4-003958E4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7915-989E-C145-B891-5EEB81D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1897-0026-2E43-BF72-DD689F8A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3539-DADF-2C4E-B7AE-75CC78FD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0D61-7D73-CE42-838F-74F20621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0424-CEA7-A948-A697-E6C8F301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745A-BF21-944E-91D0-4E947530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5D49A-FED1-8847-9950-134647BD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104E8-491E-9646-B570-BDBA35E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FA65-0E54-9349-A504-BE15336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7E860-3FFB-584C-9318-9D0711A4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FF3E-CFA4-C343-9685-F3689BA1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7AA2-B55B-1849-A41B-C6B409DE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6B1D-A4B2-0146-AEA9-D136009C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8DBC2-4EE3-E045-A6A2-A05947E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F3AB-BE50-5D49-9CE6-B1F12F39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6716-1FC9-E24F-AE49-3C5B198F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0310-34C1-C94D-9FF5-246DDFDF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A0E4-44A3-6049-8199-7DDEFAC0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6223-1F21-744B-ACD6-6F7A4241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A61F-2463-DA4D-8BDF-749CD4CC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C704-D196-C84F-A021-21729921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A176-0C97-F64C-AFE8-345CAB8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95360-BE63-B747-B418-03CED7FA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1D88B-5FAB-D94B-B6A0-02D4F10F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A3D4-E6FD-C740-8D62-631E50BE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9C15-3266-6646-8641-02EBFBC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CA56-FEE3-9042-BF1D-5AA8549C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D650B-E2C1-054F-8417-D2808DA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564B-3A59-4844-BE48-5E52094E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22EB-FE55-EE4D-8D0B-2424F82C0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AC24-90F7-284A-82E7-8A6D6DAD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4474-F426-9948-877C-FE6FC1E90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36EF-863D-8649-8278-97C2BA6B3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B8035-C48E-F34E-A047-354A11CE3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690-1ACC-FD4B-89BC-0A7A2F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2F0437-0CF4-6E45-9941-5A2A6444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17"/>
            <a:ext cx="10515600" cy="4201354"/>
          </a:xfrm>
        </p:spPr>
      </p:pic>
    </p:spTree>
    <p:extLst>
      <p:ext uri="{BB962C8B-B14F-4D97-AF65-F5344CB8AC3E}">
        <p14:creationId xmlns:p14="http://schemas.microsoft.com/office/powerpoint/2010/main" val="40901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092E-AE8E-E34E-8B99-B76FB9EA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5263790-390F-BC4E-8ECC-1EB851CC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6" y="2866411"/>
            <a:ext cx="11351631" cy="1672872"/>
          </a:xfrm>
        </p:spPr>
      </p:pic>
    </p:spTree>
    <p:extLst>
      <p:ext uri="{BB962C8B-B14F-4D97-AF65-F5344CB8AC3E}">
        <p14:creationId xmlns:p14="http://schemas.microsoft.com/office/powerpoint/2010/main" val="37731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9272-678B-F440-981C-8CA18E2E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</a:t>
            </a:r>
            <a:r>
              <a:rPr lang="en-US"/>
              <a:t>with Window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35B36B-9668-F245-82CB-8C0C2186C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267" y="1859860"/>
            <a:ext cx="6123517" cy="4234818"/>
          </a:xfrm>
        </p:spPr>
      </p:pic>
    </p:spTree>
    <p:extLst>
      <p:ext uri="{BB962C8B-B14F-4D97-AF65-F5344CB8AC3E}">
        <p14:creationId xmlns:p14="http://schemas.microsoft.com/office/powerpoint/2010/main" val="9024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Spark Streaming Windows</vt:lpstr>
      <vt:lpstr>Windows</vt:lpstr>
      <vt:lpstr>PowerPoint Presentation</vt:lpstr>
      <vt:lpstr>Transformation with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Windows</dc:title>
  <dc:creator>Marilyn Waldman</dc:creator>
  <cp:lastModifiedBy>Marilyn Waldman</cp:lastModifiedBy>
  <cp:revision>2</cp:revision>
  <dcterms:created xsi:type="dcterms:W3CDTF">2018-12-31T00:36:17Z</dcterms:created>
  <dcterms:modified xsi:type="dcterms:W3CDTF">2018-12-31T00:39:55Z</dcterms:modified>
</cp:coreProperties>
</file>