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AD3A9-CC2C-B949-8C6C-EF3C6DA48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33997-80EF-474D-9192-712039385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0044E-BABA-6944-BABF-CF3F4AD4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9BD3-9F48-F34E-9D4D-272762BE5C0E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A68DC-58A3-DE45-8D9B-69A4EF7FB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7AE7B-28C4-B647-97FE-3CA68D3D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AD0A-8EED-DF42-A35A-913C0512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2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94B4-F552-8C43-A6BB-6BF84A1B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1D085-D4A0-1549-B257-86EA69457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41F8C-EC43-404B-97F7-98C55154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9BD3-9F48-F34E-9D4D-272762BE5C0E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67F2F-CEAA-9942-BC6D-2250D05B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4F787-B286-FC4B-9218-57797973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AD0A-8EED-DF42-A35A-913C0512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1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A89B31-077E-6742-97D1-63A0DC3FA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FD29F-51C0-F54E-BF50-4E78F5B00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885DD-8526-F947-8732-AAAA7B25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9BD3-9F48-F34E-9D4D-272762BE5C0E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EE6F4-CF15-184F-8E01-C93DD70A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81462-6A6C-B947-9242-6E5E88C8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AD0A-8EED-DF42-A35A-913C0512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7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D0849-CF1A-EF4B-9405-523CEABE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110E9-905C-ED4A-8927-3D94929C2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181BC-5B98-054D-B65C-690FCE34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9BD3-9F48-F34E-9D4D-272762BE5C0E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AB66A-1ACB-D641-8BF1-0B842C98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D4D6D-FAE3-A549-97BD-2E45C86F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AD0A-8EED-DF42-A35A-913C0512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5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ECE7-BAFE-DC4C-9723-926FABB59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BABAE-44BD-584B-BC48-64403980F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9C1FB-08BD-8446-96E4-B3DA0E7E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9BD3-9F48-F34E-9D4D-272762BE5C0E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33CFC-B0D2-C443-8517-D1132EEC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BED43-15E4-8445-A6E4-7C5324C6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AD0A-8EED-DF42-A35A-913C0512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7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856A2-F570-0647-8FC6-2DBD059A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DAD03-852E-2E4F-9699-BA70AAB40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03403-B570-8E41-B414-20E5AC0D6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A7088-3B43-6941-8F08-3E4C6069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9BD3-9F48-F34E-9D4D-272762BE5C0E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6B5A2-6714-934E-82A8-447E7BBD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BBFF5-FA09-D44C-AB61-37482D29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AD0A-8EED-DF42-A35A-913C0512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9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244EB-2A63-9140-ADD2-2B2E04D8E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87448-CBC2-4A40-83DA-FD37D8CB7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FFDF5-306A-8546-AB97-B208C61E8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24BB8-AAE0-914C-B274-4644F0723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B51F5D-1647-F74D-8341-E75E13514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BE53D-F72C-E04A-B3AC-58D53DB2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9BD3-9F48-F34E-9D4D-272762BE5C0E}" type="datetimeFigureOut">
              <a:rPr lang="en-US" smtClean="0"/>
              <a:t>1/28/19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B796E-2C9C-4340-9242-FB52B6E64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AC2BBB-FEE9-1640-AC11-FECAE9BA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AD0A-8EED-DF42-A35A-913C0512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9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F027-9411-004F-8B83-0830DCE0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CAFEF-4EA9-D846-A698-2DE79BF26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9BD3-9F48-F34E-9D4D-272762BE5C0E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8CDB9-AFCF-A841-8F69-0F29032F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3ED33-84A7-7A43-BB86-CC5A617A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AD0A-8EED-DF42-A35A-913C0512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1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6DED2-7C87-FF46-AAAE-7F655E92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9BD3-9F48-F34E-9D4D-272762BE5C0E}" type="datetimeFigureOut">
              <a:rPr lang="en-US" smtClean="0"/>
              <a:t>1/28/19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A4D050-876D-574F-9EE5-E15A938A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E5B10-63F5-E844-93E0-F78B7A31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AD0A-8EED-DF42-A35A-913C0512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4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209F-8EAE-0341-829D-74F7E740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B9C5-756D-7D46-B5B6-F071E811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9F666-F19F-624C-ADD3-859F8AF40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A381D-A5DC-9F4D-ADA8-2A311B1A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9BD3-9F48-F34E-9D4D-272762BE5C0E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A506A-5E82-C648-985C-3BD2AF06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DA523-CD22-F242-8775-8F6523B0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AD0A-8EED-DF42-A35A-913C0512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B040-9F06-E549-94AB-1EB5569F7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F2CFDC-53A7-4E43-8884-6C3A814E0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CEEB1-0C0D-1A4A-B657-EAAD91957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26188-1DC0-2048-966E-00724B3B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9BD3-9F48-F34E-9D4D-272762BE5C0E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46E06-4799-B941-A6D6-28AEC0DE5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ABA36-9C74-224C-9ED1-E4DAE853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AD0A-8EED-DF42-A35A-913C0512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3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BF56E3-05DE-0842-8D50-F486E2D4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0E23D-9A5B-DA48-BE37-FCABCC2B0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E0C7A-03AA-A049-8F09-A0FC123FE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79BD3-9F48-F34E-9D4D-272762BE5C0E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876F9-4117-6142-AE49-813F16F64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60D2F-E3E7-4442-830C-43CC62A60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6AD0A-8EED-DF42-A35A-913C0512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6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lynwaldman/week3/blob/master/hint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CA042-75C9-7B41-8C66-765C40316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3AAF4-9D06-294B-ADA8-02A4C3AF7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20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6C24A-0273-9541-9DFC-3F3AE268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7E9DC-E2F2-FD49-A8A4-13FD11E0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notebook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37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57CC1F48-8646-AB41-996C-6780E6477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508000"/>
            <a:ext cx="36957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0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022102DC-B63E-864C-87A5-B5DBA1984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467" y="780399"/>
            <a:ext cx="6229806" cy="523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11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C7BB-B8ED-CB4A-A707-75E377B2D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pic>
        <p:nvPicPr>
          <p:cNvPr id="5" name="Content Placeholder 4" descr="A close up of a mans face&#13;&#10;&#13;&#10;Description automatically generated">
            <a:extLst>
              <a:ext uri="{FF2B5EF4-FFF2-40B4-BE49-F238E27FC236}">
                <a16:creationId xmlns:a16="http://schemas.microsoft.com/office/drawing/2014/main" id="{E2EE05BC-E564-074A-BDD0-277C127C1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199" y="1855520"/>
            <a:ext cx="6227233" cy="3479273"/>
          </a:xfrm>
        </p:spPr>
      </p:pic>
    </p:spTree>
    <p:extLst>
      <p:ext uri="{BB962C8B-B14F-4D97-AF65-F5344CB8AC3E}">
        <p14:creationId xmlns:p14="http://schemas.microsoft.com/office/powerpoint/2010/main" val="346879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C50B-93ED-9446-8B30-7375C9F6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9143B2A-C8DF-C342-9EC1-155972098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0283" y="1550126"/>
            <a:ext cx="7797084" cy="5307874"/>
          </a:xfrm>
        </p:spPr>
      </p:pic>
    </p:spTree>
    <p:extLst>
      <p:ext uri="{BB962C8B-B14F-4D97-AF65-F5344CB8AC3E}">
        <p14:creationId xmlns:p14="http://schemas.microsoft.com/office/powerpoint/2010/main" val="332073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B9DE-D5BF-ED46-935E-CC99F5BD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0A033D0-29C3-484F-BB7C-EB3B2D853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267" y="754660"/>
            <a:ext cx="9533465" cy="5348679"/>
          </a:xfrm>
        </p:spPr>
      </p:pic>
    </p:spTree>
    <p:extLst>
      <p:ext uri="{BB962C8B-B14F-4D97-AF65-F5344CB8AC3E}">
        <p14:creationId xmlns:p14="http://schemas.microsoft.com/office/powerpoint/2010/main" val="252900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E730729-1D6E-6B46-87BF-4AFFCE75B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88" y="1744133"/>
            <a:ext cx="10026395" cy="241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7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C97603E-A756-C848-965E-073F63217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20" y="982133"/>
            <a:ext cx="11368560" cy="463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5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</Words>
  <Application>Microsoft Macintosh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Homework 3</vt:lpstr>
      <vt:lpstr>Iteration</vt:lpstr>
      <vt:lpstr>PowerPoint Presentation</vt:lpstr>
      <vt:lpstr>PowerPoint Presentation</vt:lpstr>
      <vt:lpstr>Functional Programming</vt:lpstr>
      <vt:lpstr>Map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3</dc:title>
  <dc:creator>Marilyn Waldman</dc:creator>
  <cp:lastModifiedBy>Marilyn Waldman</cp:lastModifiedBy>
  <cp:revision>2</cp:revision>
  <dcterms:created xsi:type="dcterms:W3CDTF">2019-01-28T13:04:41Z</dcterms:created>
  <dcterms:modified xsi:type="dcterms:W3CDTF">2019-01-28T13:18:46Z</dcterms:modified>
</cp:coreProperties>
</file>