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3E39-406E-B444-B5A9-5633AED1F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B8644-5AB7-C042-992E-AACABFF0E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8AAB-B01C-AB4D-BD2F-74B72729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28C3-5A92-7A46-A413-949A4379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01EE-EF96-4340-AE82-E1EB26B9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2F19-5DCE-4749-9CE2-164D484D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D63E-25EC-5546-B1F4-E963F140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75B4-7F07-5C44-AF97-B0630155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D682-9FD0-2847-8679-D53B1979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5AFC-F09B-F441-8E58-32BFC7A1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AB557-7693-884A-B360-E069C6AA7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64589-A448-5447-968F-317327282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4AA6-E09F-8142-A6A9-C9B8A5D1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D98A-7E74-AE4C-826F-AF096A1C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3E86-11E7-1348-BC3B-47C5E2EF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E866-ECD5-794D-89CF-431CB08B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F839-B4AF-1C4B-9EF3-3D058CDE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AE2A-5D2F-8A48-9C38-8C9F3799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666C-ED8F-8041-A442-6D0A046D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DCC9-C51F-2F42-B9F6-B8D57F23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D93F-6734-3B48-9546-3DFA9AD6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2348-491B-C94E-81E8-50426C1F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B6A2-335F-1C46-9875-0E410C6A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5A76-336E-7141-A254-09C4C5DC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3E93-D9CB-6047-80B1-B782EC7A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3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FB12-44EB-7D46-B09F-2880446C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2786-2100-5B4B-9374-AB878B22D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B3270-C8D7-8D44-830D-E9379731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B858-E4A9-2341-821F-B484FA1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F457-F14C-7242-9DE0-29D0A5B7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49E6-8A14-3F4C-AB33-4D9628A6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2201-D11A-FC48-95F4-9C8C565C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2BDF3-BF83-D842-BEF9-B56103DD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24839-A7BF-AC44-9E53-019BF67D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DA5D6-C838-EF4C-AA39-79E1B48AE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00B37-CEE4-C243-B43F-0E7836414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F5850-0DAA-2A44-81D2-F84C063B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593FC-B0BF-1747-8E4A-4DA448F6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AE671-9D51-6343-A63C-B01ABA29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C040-CF95-CD40-A272-E5A0C496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5DD8A-D532-8347-94BF-751D9526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3290F-ECEB-D740-B693-E94AB36C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0D27A-A520-BD4C-9DB4-5E4D19DD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977B0-F026-E644-8A13-D7DE62E8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BF69B-96BF-BF4F-A791-692036BA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52483-C566-5F45-BB4A-8E502323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287C-62E9-B24D-BFD8-1E851E08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0FFB-2D6B-CC49-9967-D43BE98E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5E62-AFCC-5B44-AB2A-901EC8938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FF09-BF75-324E-BBCC-24A4E74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81CF8-D7D6-794A-8EE3-144F5F5E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103E1-B0CD-434B-98E0-8858EA0E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86D-E9F0-1E4F-8BB3-42A1167B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85C39-664F-DF46-A580-40C73EEFA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AC172-32FC-4D40-BF1E-D3F951F3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D4D68-B301-DE40-A0C6-B31F8E66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7AB0E-CDC7-9A4B-9D87-AD6D743D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6C986-87D7-7246-B392-5799B981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28A77-62CA-8949-A2BD-FFA68499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45573-BB16-834D-B0EB-B40B1187D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5DF78-0D88-1346-8212-08915D2C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34E5-8F2E-3B43-BF16-6A0F84F1ABB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BA3F9-5460-394C-AAF3-A90CE33C0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3C399-A7AB-E245-87A3-24DFF593A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4FDF5-A21D-C84C-BA60-C51FED9FC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1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943891/the-http-status-code-in-iis-7-0-iis-7-5-and-iis-8-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943891/the-http-status-code-in-iis-7-0-iis-7-5-and-iis-8-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943891/the-http-status-code-in-iis-7-0-iis-7-5-and-iis-8-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erealsdb.uk.net/cerealgenomics/CerealsDB/webservice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fwireless-world.com/Terminology/MQTT-vs-RE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lsdev.com/blog/81-a-beginner-s-tutorial-for-understanding-restful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d.apache.org/docs/1.3/logs.html#comm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943891/the-http-status-code-in-iis-7-0-iis-7-5-and-iis-8-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943891/the-http-status-code-in-iis-7-0-iis-7-5-and-iis-8-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2223-7F7A-274D-8EAA-574D4FBD8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Server Logs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EAF52-626B-0C4A-AEBC-1F48FDD15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640E-4870-6F43-AA60-9DEDDA5A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Logs – </a:t>
            </a:r>
            <a:r>
              <a:rPr lang="en-US" b="1" dirty="0"/>
              <a:t>4xx - Client error</a:t>
            </a:r>
            <a:r>
              <a:rPr lang="en-US" dirty="0"/>
              <a:t>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382-2686-8943-971A-381BEB10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These HTTP status codes indicate that an error occurred and that the client browser appears to be at fault. For example, the client browser may have requested a page that does not exist. Or, the client browser may not have provided valid authentication information.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2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640E-4870-6F43-AA60-9DEDDA5A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Logs – </a:t>
            </a:r>
            <a:r>
              <a:rPr lang="en-US" b="1" dirty="0"/>
              <a:t>4xx - Client error  </a:t>
            </a:r>
            <a:r>
              <a:rPr lang="en-US" dirty="0"/>
              <a:t>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382-2686-8943-971A-381BEB10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400 - Bad request. The request could not be understood by the server due to malformed syntax. The client should not repeat the request without modifications.</a:t>
            </a:r>
          </a:p>
          <a:p>
            <a:r>
              <a:rPr lang="en-US" dirty="0"/>
              <a:t>401 - Access denied</a:t>
            </a:r>
          </a:p>
          <a:p>
            <a:r>
              <a:rPr lang="en-US" dirty="0"/>
              <a:t>403 - Forbidden.</a:t>
            </a:r>
          </a:p>
          <a:p>
            <a:r>
              <a:rPr lang="en-US" dirty="0"/>
              <a:t>404 - Not found.</a:t>
            </a:r>
          </a:p>
          <a:p>
            <a:r>
              <a:rPr lang="en-US" dirty="0"/>
              <a:t>405 - Method Not Allowed.</a:t>
            </a:r>
          </a:p>
          <a:p>
            <a:r>
              <a:rPr lang="en-US" dirty="0"/>
              <a:t>406 - Client browser does not accept the MIME type of the requested page.</a:t>
            </a:r>
          </a:p>
          <a:p>
            <a:r>
              <a:rPr lang="en-US" dirty="0"/>
              <a:t>408 - Request timed out.</a:t>
            </a:r>
          </a:p>
          <a:p>
            <a:r>
              <a:rPr lang="en-US" dirty="0"/>
              <a:t>412 - Precondition failed.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640E-4870-6F43-AA60-9DEDDA5A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Logs – </a:t>
            </a:r>
            <a:r>
              <a:rPr lang="en-US" b="1" dirty="0"/>
              <a:t>5xx - Server error</a:t>
            </a:r>
            <a:r>
              <a:rPr lang="en-US" dirty="0"/>
              <a:t>  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382-2686-8943-971A-381BEB10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500 - Internal server error.</a:t>
            </a:r>
          </a:p>
          <a:p>
            <a:r>
              <a:rPr lang="en-US" dirty="0"/>
              <a:t>501 - Header values specify a configuration that is not implemented.</a:t>
            </a:r>
          </a:p>
          <a:p>
            <a:r>
              <a:rPr lang="en-US" dirty="0"/>
              <a:t>502 - Web server received an invalid response while acting as a gateway or proxy.</a:t>
            </a:r>
          </a:p>
          <a:p>
            <a:r>
              <a:rPr lang="en-US" dirty="0"/>
              <a:t>503 - Service unavailable.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8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980F-8A6C-D74E-855B-4474A724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[</a:t>
            </a:r>
            <a:r>
              <a:rPr lang="en-US" dirty="0">
                <a:hlinkClick r:id="rId2"/>
              </a:rPr>
              <a:t>photo credit</a:t>
            </a:r>
            <a:r>
              <a:rPr lang="en-US" dirty="0"/>
              <a:t>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468C-D117-2148-9879-71D94C43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DA928-EF02-7E44-A96D-5C694A1F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33" y="1002693"/>
            <a:ext cx="9366249" cy="58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1B93-4029-7143-91AD-C7263E10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Protocol 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38C0F1A-5312-9E47-B49C-A1BFF7CCC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3795"/>
            <a:ext cx="4469718" cy="499556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063EE0-EA4D-B14E-92C1-E14A862C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98133"/>
            <a:ext cx="5360470" cy="33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4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1092-57FC-5F4C-990F-05FC1CE8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pic>
        <p:nvPicPr>
          <p:cNvPr id="9" name="Content Placeholder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C801830-97BC-0D43-9018-8A7AEB663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5065" y="1266297"/>
            <a:ext cx="7179733" cy="23558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74EF7F-F735-CD47-81FA-D766A90FD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065" y="4184652"/>
            <a:ext cx="7226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2326-375F-1047-966B-DDDDD8AC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Logs – Common Log Format 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049F-C850-9242-97EC-380E3255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127.0.0.1 - frank [10/Oct/2000:13:55:36 -0700] "GET /</a:t>
            </a:r>
            <a:r>
              <a:rPr lang="en-US" sz="2000" dirty="0" err="1"/>
              <a:t>apache_pb.gif</a:t>
            </a:r>
            <a:r>
              <a:rPr lang="en-US" sz="2000" dirty="0"/>
              <a:t> HTTP/1.0" 200 2326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- 127.0.0.1 - This is the IP address of the client (remote host) which made the request to the server.</a:t>
            </a:r>
          </a:p>
          <a:p>
            <a:pPr marL="0" indent="0">
              <a:buNone/>
            </a:pPr>
            <a:r>
              <a:rPr lang="en-US" sz="2000" dirty="0"/>
              <a:t>- The "hyphen" in the output indicates that the requested piece of information is not available.</a:t>
            </a:r>
          </a:p>
          <a:p>
            <a:pPr>
              <a:buFontTx/>
              <a:buChar char="-"/>
            </a:pPr>
            <a:r>
              <a:rPr lang="en-US" sz="2000" dirty="0"/>
              <a:t>frank  This is the </a:t>
            </a:r>
            <a:r>
              <a:rPr lang="en-US" sz="2000" dirty="0" err="1"/>
              <a:t>userid</a:t>
            </a:r>
            <a:r>
              <a:rPr lang="en-US" sz="2000" dirty="0"/>
              <a:t> of the person requesting the document as determined by HTTP authentication</a:t>
            </a:r>
          </a:p>
          <a:p>
            <a:pPr>
              <a:buFontTx/>
              <a:buChar char="-"/>
            </a:pPr>
            <a:r>
              <a:rPr lang="en-US" sz="2000" dirty="0"/>
              <a:t>[10/Oct/2000:13:55:36 -0700]  - The time that the server finished processing the request. </a:t>
            </a:r>
          </a:p>
          <a:p>
            <a:pPr>
              <a:buFontTx/>
              <a:buChar char="-"/>
            </a:pPr>
            <a:r>
              <a:rPr lang="en-US" sz="2000" dirty="0"/>
              <a:t>GET /</a:t>
            </a:r>
            <a:r>
              <a:rPr lang="en-US" sz="2000" dirty="0" err="1"/>
              <a:t>apache_pb.gif</a:t>
            </a:r>
            <a:r>
              <a:rPr lang="en-US" sz="2000" dirty="0"/>
              <a:t> HTTP/1.0" (\"%r\")The request line from the client is given in double quotes.</a:t>
            </a:r>
          </a:p>
          <a:p>
            <a:pPr>
              <a:buFontTx/>
              <a:buChar char="-"/>
            </a:pPr>
            <a:r>
              <a:rPr lang="en-US" sz="2000" dirty="0"/>
              <a:t>200  - This is the status code that the server sends back to the client.</a:t>
            </a:r>
          </a:p>
          <a:p>
            <a:pPr>
              <a:buFontTx/>
              <a:buChar char="-"/>
            </a:pPr>
            <a:r>
              <a:rPr lang="en-US" sz="2000" dirty="0"/>
              <a:t>2326 (%b)The last entry indicates the size of the object returned to the client, not including the response headers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275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9C59-7FC5-1A46-A74B-38A7AD76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----&gt;    10/Oct/2000:13:55:36 -0700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9EC3-11A7-9C44-97FE-EF61A870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that the server finished processing the request. The format is:[day/month/</a:t>
            </a:r>
            <a:r>
              <a:rPr lang="en-US" dirty="0" err="1"/>
              <a:t>year:hour:minute:second</a:t>
            </a:r>
            <a:r>
              <a:rPr lang="en-US" dirty="0"/>
              <a:t> zone]</a:t>
            </a:r>
            <a:br>
              <a:rPr lang="en-US" dirty="0"/>
            </a:br>
            <a:r>
              <a:rPr lang="en-US" dirty="0"/>
              <a:t>day = 2*digit</a:t>
            </a:r>
            <a:br>
              <a:rPr lang="en-US" dirty="0"/>
            </a:br>
            <a:r>
              <a:rPr lang="en-US" dirty="0"/>
              <a:t>month = 3*letter</a:t>
            </a:r>
            <a:br>
              <a:rPr lang="en-US" dirty="0"/>
            </a:br>
            <a:r>
              <a:rPr lang="en-US" dirty="0"/>
              <a:t>year = 4*digit</a:t>
            </a:r>
            <a:br>
              <a:rPr lang="en-US" dirty="0"/>
            </a:br>
            <a:r>
              <a:rPr lang="en-US" dirty="0"/>
              <a:t>hour = 2*digit</a:t>
            </a:r>
            <a:br>
              <a:rPr lang="en-US" dirty="0"/>
            </a:br>
            <a:r>
              <a:rPr lang="en-US" dirty="0"/>
              <a:t>minute = 2*digit</a:t>
            </a:r>
            <a:br>
              <a:rPr lang="en-US" dirty="0"/>
            </a:br>
            <a:r>
              <a:rPr lang="en-US" dirty="0"/>
              <a:t>second = 2*digit</a:t>
            </a:r>
            <a:br>
              <a:rPr lang="en-US" dirty="0"/>
            </a:br>
            <a:r>
              <a:rPr lang="en-US" dirty="0"/>
              <a:t>zone = (`+' | `-') 4*digit</a:t>
            </a:r>
          </a:p>
        </p:txBody>
      </p:sp>
    </p:spTree>
    <p:extLst>
      <p:ext uri="{BB962C8B-B14F-4D97-AF65-F5344CB8AC3E}">
        <p14:creationId xmlns:p14="http://schemas.microsoft.com/office/powerpoint/2010/main" val="61788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7386-6CD5-C44C-A319-E08031DB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--</a:t>
            </a:r>
            <a:r>
              <a:rPr lang="en-US" dirty="0">
                <a:sym typeface="Wingdings" pitchFamily="2" charset="2"/>
              </a:rPr>
              <a:t>--&gt; </a:t>
            </a:r>
            <a:r>
              <a:rPr lang="en-US" dirty="0"/>
              <a:t>GET /</a:t>
            </a:r>
            <a:r>
              <a:rPr lang="en-US" dirty="0" err="1"/>
              <a:t>apache_pb.gif</a:t>
            </a:r>
            <a:r>
              <a:rPr lang="en-US" dirty="0"/>
              <a:t> HTTP/1.0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EBB3-BF71-9143-89AE-FEDECEC3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– Request type (GET, PUT, POST, DELETE)</a:t>
            </a:r>
          </a:p>
          <a:p>
            <a:r>
              <a:rPr lang="en-US" dirty="0"/>
              <a:t>PATH – What service is requested: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/bank/</a:t>
            </a:r>
            <a:r>
              <a:rPr lang="en-US" dirty="0" err="1"/>
              <a:t>customer_services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/bank/</a:t>
            </a:r>
            <a:r>
              <a:rPr lang="en-US" dirty="0" err="1"/>
              <a:t>account_balance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/bank/</a:t>
            </a:r>
            <a:r>
              <a:rPr lang="en-US" dirty="0" err="1"/>
              <a:t>find_location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……</a:t>
            </a:r>
          </a:p>
        </p:txBody>
      </p:sp>
    </p:spTree>
    <p:extLst>
      <p:ext uri="{BB962C8B-B14F-4D97-AF65-F5344CB8AC3E}">
        <p14:creationId xmlns:p14="http://schemas.microsoft.com/office/powerpoint/2010/main" val="333195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640E-4870-6F43-AA60-9DEDDA5A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Logs </a:t>
            </a:r>
            <a:r>
              <a:rPr lang="en-US"/>
              <a:t>– </a:t>
            </a:r>
            <a:r>
              <a:rPr lang="en-US" b="1"/>
              <a:t>2xx - Success  </a:t>
            </a:r>
            <a:r>
              <a:rPr lang="en-US"/>
              <a:t>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382-2686-8943-971A-381BEB10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2xx - Success</a:t>
            </a:r>
          </a:p>
          <a:p>
            <a:r>
              <a:rPr lang="en-US" dirty="0"/>
              <a:t>These HTTP status codes indicate that the server successfully accepted the request.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IIS 7.0 and later versions use the following success HTTP status codes:200 - OK. The client request has succeeded.</a:t>
            </a:r>
          </a:p>
          <a:p>
            <a:r>
              <a:rPr lang="en-US" dirty="0"/>
              <a:t>201 - Created.</a:t>
            </a:r>
          </a:p>
          <a:p>
            <a:r>
              <a:rPr lang="en-US" dirty="0"/>
              <a:t>202 - Accepted.</a:t>
            </a:r>
          </a:p>
          <a:p>
            <a:r>
              <a:rPr lang="en-US" dirty="0"/>
              <a:t>203 - Nonauthoritative information.</a:t>
            </a:r>
          </a:p>
          <a:p>
            <a:r>
              <a:rPr lang="en-US" dirty="0"/>
              <a:t>204 - No content.</a:t>
            </a:r>
          </a:p>
          <a:p>
            <a:r>
              <a:rPr lang="en-US" dirty="0"/>
              <a:t>205 - Reset content.</a:t>
            </a:r>
          </a:p>
          <a:p>
            <a:r>
              <a:rPr lang="en-US" dirty="0"/>
              <a:t>206 - Partial content.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9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640E-4870-6F43-AA60-9DEDDA5A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Logs – </a:t>
            </a:r>
            <a:r>
              <a:rPr lang="en-US" b="1" dirty="0"/>
              <a:t>3xx - Redirection</a:t>
            </a:r>
            <a:r>
              <a:rPr lang="en-US" dirty="0"/>
              <a:t>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382-2686-8943-971A-381BEB10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These HTTP status codes indicate that the client browser must take more action to fulfill the request. For example, the client browser may have to request a different page on the server. Or, the client browser may have to repeat the request by using a proxy server.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301 - Moved permanently.</a:t>
            </a:r>
          </a:p>
          <a:p>
            <a:r>
              <a:rPr lang="en-US" dirty="0"/>
              <a:t>302 - Object moved.</a:t>
            </a:r>
          </a:p>
          <a:p>
            <a:r>
              <a:rPr lang="en-US" dirty="0"/>
              <a:t>304 - Not modified.</a:t>
            </a:r>
          </a:p>
          <a:p>
            <a:r>
              <a:rPr lang="en-US" dirty="0"/>
              <a:t>307 - Temporary redirect.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7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385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Web Server Logs</vt:lpstr>
      <vt:lpstr>Web Services [photo credit] </vt:lpstr>
      <vt:lpstr>Rest Protocol [source]</vt:lpstr>
      <vt:lpstr>Restful API [source]</vt:lpstr>
      <vt:lpstr>Web Logs – Common Log Format [source]</vt:lpstr>
      <vt:lpstr>Date ----&gt;    10/Oct/2000:13:55:36 -0700</vt:lpstr>
      <vt:lpstr>Path ----&gt; GET /apache_pb.gif HTTP/1.0</vt:lpstr>
      <vt:lpstr>Web Logs – 2xx - Success  [source]</vt:lpstr>
      <vt:lpstr>Web Logs – 3xx - Redirection[source]</vt:lpstr>
      <vt:lpstr>Web Logs – 4xx - Client error[source]</vt:lpstr>
      <vt:lpstr>Web Logs – 4xx - Client error  [source]</vt:lpstr>
      <vt:lpstr>Web Logs – 5xx - Server error  [source]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Logs</dc:title>
  <dc:creator>Marilyn Waldman</dc:creator>
  <cp:lastModifiedBy>Marilyn Waldman</cp:lastModifiedBy>
  <cp:revision>6</cp:revision>
  <dcterms:created xsi:type="dcterms:W3CDTF">2019-01-11T21:44:58Z</dcterms:created>
  <dcterms:modified xsi:type="dcterms:W3CDTF">2019-01-11T22:54:13Z</dcterms:modified>
</cp:coreProperties>
</file>