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2F8-7D6C-204F-9AF0-37053A813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874B2-0FA2-3244-B171-1DA41190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D6C-0F18-6F48-965F-18B41248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95C6-DCCF-0740-946F-E0FE8E1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B051-BF20-AD4F-AF95-D88061B3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BA-3E8F-3D4D-A041-3D34007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76CE4-A631-8C4D-9FA0-2DC801B2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8C74-E014-5C4F-939A-18207410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B16-0DE7-9148-BFAF-0B3649AD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384B-20C9-3340-9878-129FB9EE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8008D-8F33-D943-9C91-A1B8C49E1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0DA3D-E136-474D-BDB1-193979CF7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BB7-B727-C04D-8740-5F89298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0A99-996D-6547-949B-22E8BB59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7664-2F00-A64A-A73C-6A559EB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02E7-9C4E-3E4B-8882-B743CB77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A482-6F9F-1B48-8EB0-900005E9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020C-7E2B-594E-AB21-ABEB4CCC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6F2-94D5-614F-A3DB-6483A30C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953B-F3E8-3248-A76B-998A3BCE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2379-240F-6447-B586-BA0915BC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397A7-AE98-9B43-B003-55449E00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35-266F-5248-979E-A511577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1FDB-274A-A440-BAAF-AB41D1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7B08-79A4-0040-BAA7-BAE7661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2F6-90EB-C648-89F7-75FDA1D6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D90-08EA-E847-BDEC-064C4857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E4E3E-C81D-654F-A501-6FF6F7AE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9E63-6602-B94E-BF08-4D5034D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1FA6-1764-204E-B382-530CBA81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64CB-D061-9E40-9E10-BE865E3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AC5B-6B2F-D24A-AC54-D62B235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20E7-11DF-2E4C-B40A-9ECF8388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1E8F1-E2C0-AB4C-B2D0-CB6F2355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96ED6-2B54-6D41-A451-2C4BF9D2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DA1B-BDD1-4F4E-9FB9-48043A29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93413-5A10-4741-84A2-057241C6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2EA3F-5877-7A49-B4B9-6613EEDD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6CE36-F54E-C64D-BB51-692B96E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CC4-1D8E-904E-AD7B-9F17737B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49F0-5D77-9848-B1FF-02A9CE3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BADD-A042-5743-AC35-D5377111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0108-9097-1643-9A20-7EE51EA8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6E34-C789-404F-AE77-EC22FBE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B7F32-63A8-0E46-99F1-116D56A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8A65-3B94-8E4B-8F0B-FFCEC90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76E-2820-B647-A11C-800E3E55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7E50-FBBE-5343-B06B-E1A654CC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E56-46FE-634F-ACC1-6A455561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3077-4BAD-3946-A26B-EC9C4BCC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87AE-42AA-9E47-AAE9-23489691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B98C-7934-F14A-BEEA-F035ECE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5E7C-A15E-4445-8225-7BC90FA4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08B93-E039-3B4F-86A3-2C67EBA9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DB3A2-0AB2-184C-B828-B2A0E096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B7ED-BA91-3640-BCAA-A25B9462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3C64-B67D-964F-8C0F-0C3B9FF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399C-9498-3A4F-983B-400A706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BB9A9-896D-F94D-AF96-A10A62E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5CEF-4439-6947-B0C5-423C8B31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7F78-36DE-0243-8BA7-4A77BC1F0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AD98-FEED-FF46-99B9-C3BE1389DFA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B0B5-6C23-994F-B209-D94982E96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2A7D-8D9A-874B-BCAF-06D1660F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1F3E-2D01-7241-ACFA-B20CD3A0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2F51-6B34-FA4F-8B7E-EF616D596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CAA9-22C4-DE46-AD72-A9FED410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FC4E-D40A-BD40-AD32-EB10A78C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E46B-B62F-B84C-87B3-4C07F9B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form</a:t>
            </a:r>
          </a:p>
          <a:p>
            <a:pPr marL="0" indent="0">
              <a:buNone/>
            </a:pPr>
            <a:r>
              <a:rPr lang="en-US" dirty="0"/>
              <a:t>             map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function_to_apply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list_of_inputs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/>
              <a:t>Instead of iteration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          items</a:t>
            </a:r>
            <a:r>
              <a:rPr lang="en-US" dirty="0"/>
              <a:t> = </a:t>
            </a:r>
            <a:r>
              <a:rPr lang="en-US" dirty="0">
                <a:effectLst/>
              </a:rPr>
              <a:t>[</a:t>
            </a:r>
            <a:r>
              <a:rPr lang="en-US" dirty="0"/>
              <a:t>1</a:t>
            </a:r>
            <a:r>
              <a:rPr lang="en-US" dirty="0">
                <a:effectLst/>
              </a:rPr>
              <a:t>,</a:t>
            </a:r>
            <a:r>
              <a:rPr lang="en-US" dirty="0"/>
              <a:t> 2</a:t>
            </a:r>
            <a:r>
              <a:rPr lang="en-US" dirty="0">
                <a:effectLst/>
              </a:rPr>
              <a:t>,</a:t>
            </a:r>
            <a:r>
              <a:rPr lang="en-US" dirty="0"/>
              <a:t> 3</a:t>
            </a:r>
            <a:r>
              <a:rPr lang="en-US" dirty="0">
                <a:effectLst/>
              </a:rPr>
              <a:t>,</a:t>
            </a:r>
            <a:r>
              <a:rPr lang="en-US" dirty="0"/>
              <a:t> 4</a:t>
            </a:r>
            <a:r>
              <a:rPr lang="en-US" dirty="0">
                <a:effectLst/>
              </a:rPr>
              <a:t>,</a:t>
            </a:r>
            <a:r>
              <a:rPr lang="en-US" dirty="0"/>
              <a:t> 5</a:t>
            </a:r>
            <a:r>
              <a:rPr lang="en-US" dirty="0">
                <a:effectLst/>
              </a:rPr>
              <a:t>]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                squared</a:t>
            </a:r>
            <a:r>
              <a:rPr lang="en-US" dirty="0"/>
              <a:t> = </a:t>
            </a:r>
            <a:r>
              <a:rPr lang="en-US" dirty="0">
                <a:effectLst/>
              </a:rPr>
              <a:t>[]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         for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>
                <a:effectLst/>
              </a:rPr>
              <a:t>items: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squared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append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**2</a:t>
            </a:r>
            <a:r>
              <a:rPr lang="en-US" dirty="0">
                <a:effectLst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                   squared</a:t>
            </a:r>
            <a:r>
              <a:rPr lang="en-US" dirty="0"/>
              <a:t> = list</a:t>
            </a:r>
            <a:r>
              <a:rPr lang="en-US" dirty="0">
                <a:effectLst/>
              </a:rPr>
              <a:t>(</a:t>
            </a:r>
            <a:r>
              <a:rPr lang="en-US" dirty="0"/>
              <a:t>map</a:t>
            </a:r>
            <a:r>
              <a:rPr lang="en-US" dirty="0">
                <a:effectLst/>
              </a:rPr>
              <a:t>(</a:t>
            </a:r>
            <a:r>
              <a:rPr lang="en-US" b="1" dirty="0"/>
              <a:t>lambda</a:t>
            </a:r>
            <a:r>
              <a:rPr lang="en-US" dirty="0"/>
              <a:t> </a:t>
            </a:r>
            <a:r>
              <a:rPr lang="en-US" dirty="0">
                <a:effectLst/>
              </a:rPr>
              <a:t>x:</a:t>
            </a:r>
            <a:r>
              <a:rPr lang="en-US" dirty="0"/>
              <a:t> </a:t>
            </a:r>
            <a:r>
              <a:rPr lang="en-US" dirty="0">
                <a:effectLst/>
              </a:rPr>
              <a:t>x</a:t>
            </a:r>
            <a:r>
              <a:rPr lang="en-US" dirty="0"/>
              <a:t>**2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items))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206-ED37-0540-9517-0EE675B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 lambda expression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653A00-EF46-9640-8116-DA5081E27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66" y="2080155"/>
            <a:ext cx="9465881" cy="3078956"/>
          </a:xfrm>
        </p:spPr>
      </p:pic>
    </p:spTree>
    <p:extLst>
      <p:ext uri="{BB962C8B-B14F-4D97-AF65-F5344CB8AC3E}">
        <p14:creationId xmlns:p14="http://schemas.microsoft.com/office/powerpoint/2010/main" val="10405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9793-66AF-D24E-88D8-5CA62E12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multiple arguments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7841FB-192D-094B-B2BC-B6438EA0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267"/>
            <a:ext cx="10245792" cy="2735527"/>
          </a:xfrm>
        </p:spPr>
      </p:pic>
    </p:spTree>
    <p:extLst>
      <p:ext uri="{BB962C8B-B14F-4D97-AF65-F5344CB8AC3E}">
        <p14:creationId xmlns:p14="http://schemas.microsoft.com/office/powerpoint/2010/main" val="31395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CB08-E8DB-4342-8A27-64214DF5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exception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98725B-29B4-8947-8D67-C107C100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6" y="2019167"/>
            <a:ext cx="9302799" cy="2964127"/>
          </a:xfrm>
        </p:spPr>
      </p:pic>
    </p:spTree>
    <p:extLst>
      <p:ext uri="{BB962C8B-B14F-4D97-AF65-F5344CB8AC3E}">
        <p14:creationId xmlns:p14="http://schemas.microsoft.com/office/powerpoint/2010/main" val="311945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CA00-9B38-B943-B7CE-1E77E29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def in this case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E2F7AB-A244-1A4F-929A-80C3AF2E1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66" y="1892153"/>
            <a:ext cx="7408334" cy="4115741"/>
          </a:xfrm>
        </p:spPr>
      </p:pic>
    </p:spTree>
    <p:extLst>
      <p:ext uri="{BB962C8B-B14F-4D97-AF65-F5344CB8AC3E}">
        <p14:creationId xmlns:p14="http://schemas.microsoft.com/office/powerpoint/2010/main" val="30314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89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</vt:lpstr>
      <vt:lpstr>Map</vt:lpstr>
      <vt:lpstr>In line lambda expression</vt:lpstr>
      <vt:lpstr>Another example – multiple arguments</vt:lpstr>
      <vt:lpstr>Handling the exception</vt:lpstr>
      <vt:lpstr>Use a def in this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3</cp:revision>
  <cp:lastPrinted>2018-12-29T23:17:34Z</cp:lastPrinted>
  <dcterms:created xsi:type="dcterms:W3CDTF">2018-12-29T22:59:24Z</dcterms:created>
  <dcterms:modified xsi:type="dcterms:W3CDTF">2018-12-30T00:20:29Z</dcterms:modified>
</cp:coreProperties>
</file>